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569_6735A551.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60C_305C065D.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omments/modernComment_606_6F0BEFB4.xml" ContentType="application/vnd.ms-powerpoint.comments+xml"/>
  <Override PartName="/ppt/notesSlides/notesSlide14.xml" ContentType="application/vnd.openxmlformats-officedocument.presentationml.notesSlide+xml"/>
  <Override PartName="/ppt/charts/chartEx1.xml" ContentType="application/vnd.ms-office.chartex+xml"/>
  <Override PartName="/ppt/charts/style2.xml" ContentType="application/vnd.ms-office.chartstyle+xml"/>
  <Override PartName="/ppt/charts/colors2.xml" ContentType="application/vnd.ms-office.chartcolorstyle+xml"/>
  <Override PartName="/ppt/charts/chartEx2.xml" ContentType="application/vnd.ms-office.chartex+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charts/chart2.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99" r:id="rId4"/>
    <p:sldMasterId id="2147483912" r:id="rId5"/>
  </p:sldMasterIdLst>
  <p:notesMasterIdLst>
    <p:notesMasterId r:id="rId34"/>
  </p:notesMasterIdLst>
  <p:handoutMasterIdLst>
    <p:handoutMasterId r:id="rId35"/>
  </p:handoutMasterIdLst>
  <p:sldIdLst>
    <p:sldId id="261" r:id="rId6"/>
    <p:sldId id="1005" r:id="rId7"/>
    <p:sldId id="1385" r:id="rId8"/>
    <p:sldId id="1553" r:id="rId9"/>
    <p:sldId id="1006" r:id="rId10"/>
    <p:sldId id="1552" r:id="rId11"/>
    <p:sldId id="1373" r:id="rId12"/>
    <p:sldId id="1439" r:id="rId13"/>
    <p:sldId id="1512" r:id="rId14"/>
    <p:sldId id="1513" r:id="rId15"/>
    <p:sldId id="1548" r:id="rId16"/>
    <p:sldId id="1514" r:id="rId17"/>
    <p:sldId id="1547" r:id="rId18"/>
    <p:sldId id="1549" r:id="rId19"/>
    <p:sldId id="1515" r:id="rId20"/>
    <p:sldId id="1443" r:id="rId21"/>
    <p:sldId id="1422" r:id="rId22"/>
    <p:sldId id="1542" r:id="rId23"/>
    <p:sldId id="1336" r:id="rId24"/>
    <p:sldId id="1387" r:id="rId25"/>
    <p:sldId id="1550" r:id="rId26"/>
    <p:sldId id="1516" r:id="rId27"/>
    <p:sldId id="1551" r:id="rId28"/>
    <p:sldId id="1507" r:id="rId29"/>
    <p:sldId id="1508" r:id="rId30"/>
    <p:sldId id="1509" r:id="rId31"/>
    <p:sldId id="638" r:id="rId32"/>
    <p:sldId id="653" r:id="rId33"/>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1CC100A-8B1B-05B9-78C3-6BA39953B063}" name="Archibald, Ana" initials="AA" userId="S::aarchibald@pcgus.com::f3631faf-c14c-4991-b5a7-b6885ec7a0b1" providerId="AD"/>
  <p188:author id="{D863D21F-41CD-4B00-0FC6-6C4A3518D1D4}" name="Donis-Keller, Christine" initials="DC" userId="S::cdonis-keller@pcgus.com::a980a87c-371b-4ae3-84f4-54e965c81400" providerId="AD"/>
  <p188:author id="{0496A824-9250-97E4-5627-91E7772376AC}" name="Williamson, Lenworth" initials="WL" userId="S::lwilliamson@pcgus.com::7a330d4d-6b78-4b6a-92d0-5fa8c5d454c9" providerId="AD"/>
  <p188:author id="{4BA0303E-D025-21F0-495E-6D57A37E4AE3}" name="Preston-Sicari, Amanda" initials="APS" userId="Preston-Sicari, Amanda" providerId="None"/>
  <p188:author id="{3A606C4B-8206-2C86-B5E8-22FA25FB487F}" name="Williamson, Lenworth" initials="" userId="S::LWilliamson@pcgus.com::7a330d4d-6b78-4b6a-92d0-5fa8c5d454c9" providerId="AD"/>
  <p188:author id="{CE9CF666-F211-1770-5DB4-93CBD4E565AB}" name="Archibald, Ana" initials="AA" userId="S::AArchibald@pcgus.com::f3631faf-c14c-4991-b5a7-b6885ec7a0b1" providerId="AD"/>
  <p188:author id="{9C0A556A-C051-24E0-3026-81D32D1752E1}" name="Baker-Boudissa, Mary" initials="BM" userId="S::mbakerboudissa@pcgus.com::c1c5789a-c266-49ab-af7c-166ef002a834" providerId="AD"/>
  <p188:author id="{33F1D771-D8D6-E81D-54BC-8E2A4434452F}" name="Davis, Cassandre" initials="DC" userId="S::casdavis@pcgus.com::7284b493-6079-4df8-92a6-d56484416942" providerId="AD"/>
  <p188:author id="{4F345672-1E30-1C3A-670D-559A5079F344}" name="Lulo Abinader, Rita" initials="" userId="S::RLuloAbinader@pcgus.com::49eae889-a225-4ac9-8fa9-ad217aa187f9" providerId="AD"/>
  <p188:author id="{6BDDF475-2AFF-6FBB-9D16-EC2679D49EC1}" name="Menzin, Sydney" initials="MS" userId="S::smenzin@pcgus.com::f7184352-6d25-47ab-92a0-cacee565498f" providerId="AD"/>
  <p188:author id="{4C41DB77-B2EC-B495-DF71-A7D2FD794BFC}" name="Monz, Lauren" initials="LM" userId="S::LMonz@pcgus.com::f8d21bff-78d5-439f-80c1-9483dcb5f35b" providerId="AD"/>
  <p188:author id="{4028A887-63B2-905D-B87E-C30DF17B12C9}" name="D'Entremont, Anna" initials="DA" userId="S::adentremont@pcgus.com::c5963388-2a28-4478-bc2f-88ec2bef6283" providerId="AD"/>
  <p188:author id="{9F2C668F-5423-91EF-AC58-7A9DC2CA0135}" name="Blair, Isabelle" initials="BI" userId="S::iblair@pcgus.com::5e594245-1bab-467a-9d94-de3d81876594" providerId="AD"/>
  <p188:author id="{0F4D28BB-D37E-284D-585A-4F92461657B8}" name="Christie, Kate" initials="CK" userId="S::kchristie@pcgus.com::265f4718-591d-4a42-9030-a732215cbf6c" providerId="AD"/>
  <p188:author id="{910A17DD-523E-EF9D-CB14-426200AA8427}" name="Wilson, Paul" initials="PW" userId="S::PWilson@pcgus.com::86d30e2e-edd3-4bd9-9348-c510416ed8c3" providerId="AD"/>
  <p188:author id="{733E20DF-B475-1B4E-44F4-848BE0D73EA0}" name="Monz, Lauren" initials="ML" userId="S::lmonz@pcgus.com::f8d21bff-78d5-439f-80c1-9483dcb5f35b" providerId="AD"/>
  <p188:author id="{C42299E1-D98B-BD49-5FDB-9CD8A8E0A65C}" name="Longfellow, Chuck" initials="CL" userId="S::CLongfellow@pcgus.com::a01cd776-b9b5-40ee-ba3e-bc1c736813ec" providerId="AD"/>
  <p188:author id="{EFC29AE5-AA16-0BCD-280D-7D962AA0EA7A}" name="Stefhon, Gerald" initials="SG" userId="S::gstefhon@pcgus.com::48f1f91f-1050-46cf-97ef-ae3304a25c57" providerId="AD"/>
  <p188:author id="{85CF90E9-B9AD-1312-1F84-9C2A70E69BA9}" name="Longfellow, Chuck" initials="LC" userId="S::clongfellow@pcgus.com::a01cd776-b9b5-40ee-ba3e-bc1c736813ec" providerId="AD"/>
  <p188:author id="{E4D1C0F2-7EC0-12DA-894C-A8310A73BD42}" name="Scott, Matthew" initials="" userId="S::MScott@pcgus.com::071509e6-7f52-475f-882a-66f68f4795e0" providerId="AD"/>
  <p188:author id="{D675C0F8-BCE6-FE3C-5572-5D54B5C658D7}" name="Hannon, Mary Ellen" initials="MH" userId="S::mhannon@pcgus.com::697e2191-8693-44bb-903e-3c468de75be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aker-Boudissa, Mary" initials="BM" lastIdx="1" clrIdx="0">
    <p:extLst>
      <p:ext uri="{19B8F6BF-5375-455C-9EA6-DF929625EA0E}">
        <p15:presenceInfo xmlns:p15="http://schemas.microsoft.com/office/powerpoint/2012/main" userId="S::mbakerboudissa@pcgus.com::c1c5789a-c266-49ab-af7c-166ef002a834" providerId="AD"/>
      </p:ext>
    </p:extLst>
  </p:cmAuthor>
  <p:cmAuthor id="2" name="Preston-Sicari, Amanda" initials="PSA" lastIdx="2" clrIdx="1">
    <p:extLst>
      <p:ext uri="{19B8F6BF-5375-455C-9EA6-DF929625EA0E}">
        <p15:presenceInfo xmlns:p15="http://schemas.microsoft.com/office/powerpoint/2012/main" userId="S::aprestonsicari@pcgus.com::59b40177-df36-4a09-9c87-1bc9138e9116" providerId="AD"/>
      </p:ext>
    </p:extLst>
  </p:cmAuthor>
  <p:cmAuthor id="3" name="Preston-Sicari, Amanda" initials="APS" lastIdx="4" clrIdx="2">
    <p:extLst>
      <p:ext uri="{19B8F6BF-5375-455C-9EA6-DF929625EA0E}">
        <p15:presenceInfo xmlns:p15="http://schemas.microsoft.com/office/powerpoint/2012/main" userId="Preston-Sicari, Amanda" providerId="None"/>
      </p:ext>
    </p:extLst>
  </p:cmAuthor>
  <p:cmAuthor id="4" name="Menzin, Sydney" initials="MS" lastIdx="4" clrIdx="3">
    <p:extLst>
      <p:ext uri="{19B8F6BF-5375-455C-9EA6-DF929625EA0E}">
        <p15:presenceInfo xmlns:p15="http://schemas.microsoft.com/office/powerpoint/2012/main" userId="S::smenzin@pcgus.com::f7184352-6d25-47ab-92a0-cacee565498f" providerId="AD"/>
      </p:ext>
    </p:extLst>
  </p:cmAuthor>
  <p:cmAuthor id="5" name="Donis-Keller, Christine" initials="DKC" lastIdx="7" clrIdx="4">
    <p:extLst>
      <p:ext uri="{19B8F6BF-5375-455C-9EA6-DF929625EA0E}">
        <p15:presenceInfo xmlns:p15="http://schemas.microsoft.com/office/powerpoint/2012/main" userId="S::cdonis-keller@pcgus.com::a980a87c-371b-4ae3-84f4-54e965c814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1B7E"/>
    <a:srgbClr val="0B3677"/>
    <a:srgbClr val="F1F8F5"/>
    <a:srgbClr val="E5F3EB"/>
    <a:srgbClr val="C2E5CD"/>
    <a:srgbClr val="B6E0C3"/>
    <a:srgbClr val="9ED6AE"/>
    <a:srgbClr val="AADBB8"/>
    <a:srgbClr val="FABDBF"/>
    <a:srgbClr val="CDE9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E8FCE1-23AA-509E-FED4-40130D7B2185}" v="37" dt="2025-05-08T15:41:24.676"/>
    <p1510:client id="{1B87CFA9-E03A-47A0-971D-61535FE27C71}" v="542" dt="2025-05-08T18:16:53.246"/>
    <p1510:client id="{8936B1E6-90CA-383D-BBEA-A78124A8432A}" v="55" dt="2025-05-09T16:46:41.886"/>
    <p1510:client id="{F4D00D76-C6C4-4864-A53D-A83F9B737E14}" v="529" dt="2025-05-08T22:54:32.777"/>
    <p1510:client id="{FAB82788-D318-EC27-A7CD-92CE60090FCE}" v="107" dt="2025-05-08T21:23:24.621"/>
  </p1510:revLst>
</p1510:revInfo>
</file>

<file path=ppt/tableStyles.xml><?xml version="1.0" encoding="utf-8"?>
<a:tblStyleLst xmlns:a="http://schemas.openxmlformats.org/drawingml/2006/main" def="{9D7B26C5-4107-4FEC-AEDC-1716B250A1E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notesMaster" Target="notesMasters/notesMaster1.xml"/><Relationship Id="rId42"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58E_5A42C603.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publicconsultinggroup.sharepoint.com/sites/GrpEDUGADeKalbEquityAuditTM/Shared%20Documents/General/Data%20and%20Documents/PCG%20Data%20&amp;%20Documents%20(From%20Client)/Resource%20&amp;%20Budget%20Documents/DCSD%20Buildings%20Year%20Constructed.xlsx" TargetMode="External"/><Relationship Id="rId2" Type="http://schemas.microsoft.com/office/2011/relationships/chartColorStyle" Target="colors4.xml"/><Relationship Id="rId1" Type="http://schemas.microsoft.com/office/2011/relationships/chartStyle" Target="style4.xml"/></Relationships>
</file>

<file path=ppt/charts/_rels/chartEx1.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https://publicconsultinggroup.sharepoint.com/sites/GrpEDUGADeKalbEquityAuditTM/Shared%20Documents/General/Data%20and%20Documents/PCG%20Data%20&amp;%20Documents%20(From%20Client)/Resource%20&amp;%20Budget%20Documents/Years%20of%20Exp.%20Teachers%20and%20Paras.xlsx"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https://publicconsultinggroup.sharepoint.com/sites/GrpEDUGADeKalbEquityAuditTM/Shared%20Documents/General/Data%20and%20Documents/PCG%20Data%20&amp;%20Documents%20(From%20Client)/Resource%20&amp;%20Budget%20Documents/Years%20of%20Exp.%20Teachers%20and%20Para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0">
                <a:solidFill>
                  <a:schemeClr val="tx1"/>
                </a:solidFill>
              </a:rPr>
              <a:t>SAT or ACT Test Takers, 2022-2024</a:t>
            </a:r>
            <a:endParaRPr lang="en-US" b="0">
              <a:solidFill>
                <a:schemeClr val="tx1"/>
              </a:solidFill>
              <a:highlight>
                <a:srgbClr val="FFFF00"/>
              </a:highligh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5530865866391095E-2"/>
          <c:y val="9.422579622546691E-2"/>
          <c:w val="0.73648956908557639"/>
          <c:h val="0.69538544118202561"/>
        </c:manualLayout>
      </c:layout>
      <c:barChart>
        <c:barDir val="col"/>
        <c:grouping val="clustered"/>
        <c:varyColors val="0"/>
        <c:ser>
          <c:idx val="0"/>
          <c:order val="0"/>
          <c:tx>
            <c:strRef>
              <c:f>'District Demographics'!$B$44</c:f>
              <c:strCache>
                <c:ptCount val="1"/>
                <c:pt idx="0">
                  <c:v>Percent of 11th and 12th Graders Taking the SAT</c:v>
                </c:pt>
              </c:strCache>
            </c:strRef>
          </c:tx>
          <c:spPr>
            <a:solidFill>
              <a:schemeClr val="accent1"/>
            </a:solidFill>
            <a:ln>
              <a:noFill/>
            </a:ln>
            <a:effectLst/>
          </c:spPr>
          <c:invertIfNegative val="0"/>
          <c:dLbls>
            <c:dLbl>
              <c:idx val="2"/>
              <c:layout>
                <c:manualLayout>
                  <c:x val="2.8168907869261148E-3"/>
                  <c:y val="-3.23658710346306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0F0-43CB-89E6-9B3FF0282C63}"/>
                </c:ext>
              </c:extLst>
            </c:dLbl>
            <c:dLbl>
              <c:idx val="10"/>
              <c:layout>
                <c:manualLayout>
                  <c:x val="-1.0328480236577555E-16"/>
                  <c:y val="-2.35388152979131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3F34-4E95-A510-6EDB4BC99C84}"/>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'District Demographics'!$A$45:$A$58</c:f>
              <c:strCache>
                <c:ptCount val="13"/>
                <c:pt idx="0">
                  <c:v> </c:v>
                </c:pt>
                <c:pt idx="1">
                  <c:v>Asian</c:v>
                </c:pt>
                <c:pt idx="2">
                  <c:v>Black or African American</c:v>
                </c:pt>
                <c:pt idx="3">
                  <c:v>Hispanic or Latinx</c:v>
                </c:pt>
                <c:pt idx="4">
                  <c:v>Multiracial</c:v>
                </c:pt>
                <c:pt idx="5">
                  <c:v>White</c:v>
                </c:pt>
                <c:pt idx="6">
                  <c:v> </c:v>
                </c:pt>
                <c:pt idx="7">
                  <c:v>Female</c:v>
                </c:pt>
                <c:pt idx="8">
                  <c:v>Male</c:v>
                </c:pt>
                <c:pt idx="9">
                  <c:v> </c:v>
                </c:pt>
                <c:pt idx="10">
                  <c:v>Students with Disabilities</c:v>
                </c:pt>
                <c:pt idx="11">
                  <c:v> </c:v>
                </c:pt>
                <c:pt idx="12">
                  <c:v>Economically Disadvantaged Students</c:v>
                </c:pt>
              </c:strCache>
            </c:strRef>
          </c:cat>
          <c:val>
            <c:numRef>
              <c:f>'District Demographics'!$B$45:$B$58</c:f>
              <c:numCache>
                <c:formatCode>0%</c:formatCode>
                <c:ptCount val="14"/>
                <c:pt idx="1">
                  <c:v>0.57999999999999996</c:v>
                </c:pt>
                <c:pt idx="2">
                  <c:v>0.31</c:v>
                </c:pt>
                <c:pt idx="3">
                  <c:v>0.22</c:v>
                </c:pt>
                <c:pt idx="4">
                  <c:v>0.37</c:v>
                </c:pt>
                <c:pt idx="5">
                  <c:v>0.53</c:v>
                </c:pt>
                <c:pt idx="7">
                  <c:v>0.36</c:v>
                </c:pt>
                <c:pt idx="8">
                  <c:v>0.3</c:v>
                </c:pt>
                <c:pt idx="10">
                  <c:v>0.12</c:v>
                </c:pt>
                <c:pt idx="12">
                  <c:v>0.28000000000000003</c:v>
                </c:pt>
              </c:numCache>
            </c:numRef>
          </c:val>
          <c:extLst>
            <c:ext xmlns:c16="http://schemas.microsoft.com/office/drawing/2014/chart" uri="{C3380CC4-5D6E-409C-BE32-E72D297353CC}">
              <c16:uniqueId val="{00000000-3F34-4E95-A510-6EDB4BC99C84}"/>
            </c:ext>
          </c:extLst>
        </c:ser>
        <c:ser>
          <c:idx val="1"/>
          <c:order val="1"/>
          <c:tx>
            <c:strRef>
              <c:f>'District Demographics'!$C$44</c:f>
              <c:strCache>
                <c:ptCount val="1"/>
                <c:pt idx="0">
                  <c:v>Percent of 11th and 12th Graders Taking the ACT</c:v>
                </c:pt>
              </c:strCache>
            </c:strRef>
          </c:tx>
          <c:spPr>
            <a:solidFill>
              <a:schemeClr val="accent3"/>
            </a:solidFill>
            <a:ln>
              <a:noFill/>
            </a:ln>
            <a:effectLst/>
          </c:spPr>
          <c:invertIfNegative val="0"/>
          <c:dLbls>
            <c:dLbl>
              <c:idx val="2"/>
              <c:layout>
                <c:manualLayout>
                  <c:x val="0"/>
                  <c:y val="-2.35388152979131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0F0-43CB-89E6-9B3FF0282C63}"/>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'District Demographics'!$A$45:$A$58</c:f>
              <c:strCache>
                <c:ptCount val="13"/>
                <c:pt idx="0">
                  <c:v> </c:v>
                </c:pt>
                <c:pt idx="1">
                  <c:v>Asian</c:v>
                </c:pt>
                <c:pt idx="2">
                  <c:v>Black or African American</c:v>
                </c:pt>
                <c:pt idx="3">
                  <c:v>Hispanic or Latinx</c:v>
                </c:pt>
                <c:pt idx="4">
                  <c:v>Multiracial</c:v>
                </c:pt>
                <c:pt idx="5">
                  <c:v>White</c:v>
                </c:pt>
                <c:pt idx="6">
                  <c:v> </c:v>
                </c:pt>
                <c:pt idx="7">
                  <c:v>Female</c:v>
                </c:pt>
                <c:pt idx="8">
                  <c:v>Male</c:v>
                </c:pt>
                <c:pt idx="9">
                  <c:v> </c:v>
                </c:pt>
                <c:pt idx="10">
                  <c:v>Students with Disabilities</c:v>
                </c:pt>
                <c:pt idx="11">
                  <c:v> </c:v>
                </c:pt>
                <c:pt idx="12">
                  <c:v>Economically Disadvantaged Students</c:v>
                </c:pt>
              </c:strCache>
            </c:strRef>
          </c:cat>
          <c:val>
            <c:numRef>
              <c:f>'District Demographics'!$C$45:$C$58</c:f>
              <c:numCache>
                <c:formatCode>0%</c:formatCode>
                <c:ptCount val="14"/>
                <c:pt idx="1">
                  <c:v>0.15</c:v>
                </c:pt>
                <c:pt idx="2">
                  <c:v>0.12</c:v>
                </c:pt>
                <c:pt idx="3">
                  <c:v>0.05</c:v>
                </c:pt>
                <c:pt idx="4">
                  <c:v>0.15</c:v>
                </c:pt>
                <c:pt idx="5">
                  <c:v>0.43</c:v>
                </c:pt>
                <c:pt idx="7">
                  <c:v>0.17</c:v>
                </c:pt>
                <c:pt idx="8">
                  <c:v>0.13</c:v>
                </c:pt>
                <c:pt idx="10">
                  <c:v>0.06</c:v>
                </c:pt>
                <c:pt idx="12">
                  <c:v>0.09</c:v>
                </c:pt>
              </c:numCache>
            </c:numRef>
          </c:val>
          <c:extLst>
            <c:ext xmlns:c16="http://schemas.microsoft.com/office/drawing/2014/chart" uri="{C3380CC4-5D6E-409C-BE32-E72D297353CC}">
              <c16:uniqueId val="{00000001-3F34-4E95-A510-6EDB4BC99C84}"/>
            </c:ext>
          </c:extLst>
        </c:ser>
        <c:dLbls>
          <c:showLegendKey val="0"/>
          <c:showVal val="0"/>
          <c:showCatName val="0"/>
          <c:showSerName val="0"/>
          <c:showPercent val="0"/>
          <c:showBubbleSize val="0"/>
        </c:dLbls>
        <c:gapWidth val="219"/>
        <c:overlap val="-27"/>
        <c:axId val="1164763584"/>
        <c:axId val="1164764544"/>
      </c:barChart>
      <c:lineChart>
        <c:grouping val="standard"/>
        <c:varyColors val="0"/>
        <c:ser>
          <c:idx val="2"/>
          <c:order val="2"/>
          <c:tx>
            <c:strRef>
              <c:f>'District Demographics'!$D$44</c:f>
              <c:strCache>
                <c:ptCount val="1"/>
                <c:pt idx="0">
                  <c:v>% of All Students Taking SAT</c:v>
                </c:pt>
              </c:strCache>
            </c:strRef>
          </c:tx>
          <c:spPr>
            <a:ln w="28575" cap="rnd">
              <a:solidFill>
                <a:schemeClr val="accent2"/>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4-3F34-4E95-A510-6EDB4BC99C84}"/>
                </c:ext>
              </c:extLst>
            </c:dLbl>
            <c:dLbl>
              <c:idx val="1"/>
              <c:delete val="1"/>
              <c:extLst>
                <c:ext xmlns:c15="http://schemas.microsoft.com/office/drawing/2012/chart" uri="{CE6537A1-D6FC-4f65-9D91-7224C49458BB}"/>
                <c:ext xmlns:c16="http://schemas.microsoft.com/office/drawing/2014/chart" uri="{C3380CC4-5D6E-409C-BE32-E72D297353CC}">
                  <c16:uniqueId val="{00000005-3F34-4E95-A510-6EDB4BC99C84}"/>
                </c:ext>
              </c:extLst>
            </c:dLbl>
            <c:dLbl>
              <c:idx val="2"/>
              <c:delete val="1"/>
              <c:extLst>
                <c:ext xmlns:c15="http://schemas.microsoft.com/office/drawing/2012/chart" uri="{CE6537A1-D6FC-4f65-9D91-7224C49458BB}"/>
                <c:ext xmlns:c16="http://schemas.microsoft.com/office/drawing/2014/chart" uri="{C3380CC4-5D6E-409C-BE32-E72D297353CC}">
                  <c16:uniqueId val="{00000006-3F34-4E95-A510-6EDB4BC99C84}"/>
                </c:ext>
              </c:extLst>
            </c:dLbl>
            <c:dLbl>
              <c:idx val="3"/>
              <c:delete val="1"/>
              <c:extLst>
                <c:ext xmlns:c15="http://schemas.microsoft.com/office/drawing/2012/chart" uri="{CE6537A1-D6FC-4f65-9D91-7224C49458BB}"/>
                <c:ext xmlns:c16="http://schemas.microsoft.com/office/drawing/2014/chart" uri="{C3380CC4-5D6E-409C-BE32-E72D297353CC}">
                  <c16:uniqueId val="{00000007-3F34-4E95-A510-6EDB4BC99C84}"/>
                </c:ext>
              </c:extLst>
            </c:dLbl>
            <c:dLbl>
              <c:idx val="4"/>
              <c:delete val="1"/>
              <c:extLst>
                <c:ext xmlns:c15="http://schemas.microsoft.com/office/drawing/2012/chart" uri="{CE6537A1-D6FC-4f65-9D91-7224C49458BB}"/>
                <c:ext xmlns:c16="http://schemas.microsoft.com/office/drawing/2014/chart" uri="{C3380CC4-5D6E-409C-BE32-E72D297353CC}">
                  <c16:uniqueId val="{00000008-3F34-4E95-A510-6EDB4BC99C84}"/>
                </c:ext>
              </c:extLst>
            </c:dLbl>
            <c:dLbl>
              <c:idx val="5"/>
              <c:delete val="1"/>
              <c:extLst>
                <c:ext xmlns:c15="http://schemas.microsoft.com/office/drawing/2012/chart" uri="{CE6537A1-D6FC-4f65-9D91-7224C49458BB}"/>
                <c:ext xmlns:c16="http://schemas.microsoft.com/office/drawing/2014/chart" uri="{C3380CC4-5D6E-409C-BE32-E72D297353CC}">
                  <c16:uniqueId val="{00000009-3F34-4E95-A510-6EDB4BC99C84}"/>
                </c:ext>
              </c:extLst>
            </c:dLbl>
            <c:dLbl>
              <c:idx val="6"/>
              <c:delete val="1"/>
              <c:extLst>
                <c:ext xmlns:c15="http://schemas.microsoft.com/office/drawing/2012/chart" uri="{CE6537A1-D6FC-4f65-9D91-7224C49458BB}"/>
                <c:ext xmlns:c16="http://schemas.microsoft.com/office/drawing/2014/chart" uri="{C3380CC4-5D6E-409C-BE32-E72D297353CC}">
                  <c16:uniqueId val="{0000000A-3F34-4E95-A510-6EDB4BC99C84}"/>
                </c:ext>
              </c:extLst>
            </c:dLbl>
            <c:dLbl>
              <c:idx val="7"/>
              <c:delete val="1"/>
              <c:extLst>
                <c:ext xmlns:c15="http://schemas.microsoft.com/office/drawing/2012/chart" uri="{CE6537A1-D6FC-4f65-9D91-7224C49458BB}"/>
                <c:ext xmlns:c16="http://schemas.microsoft.com/office/drawing/2014/chart" uri="{C3380CC4-5D6E-409C-BE32-E72D297353CC}">
                  <c16:uniqueId val="{0000000B-3F34-4E95-A510-6EDB4BC99C84}"/>
                </c:ext>
              </c:extLst>
            </c:dLbl>
            <c:dLbl>
              <c:idx val="8"/>
              <c:delete val="1"/>
              <c:extLst>
                <c:ext xmlns:c15="http://schemas.microsoft.com/office/drawing/2012/chart" uri="{CE6537A1-D6FC-4f65-9D91-7224C49458BB}"/>
                <c:ext xmlns:c16="http://schemas.microsoft.com/office/drawing/2014/chart" uri="{C3380CC4-5D6E-409C-BE32-E72D297353CC}">
                  <c16:uniqueId val="{0000000C-3F34-4E95-A510-6EDB4BC99C84}"/>
                </c:ext>
              </c:extLst>
            </c:dLbl>
            <c:dLbl>
              <c:idx val="9"/>
              <c:delete val="1"/>
              <c:extLst>
                <c:ext xmlns:c15="http://schemas.microsoft.com/office/drawing/2012/chart" uri="{CE6537A1-D6FC-4f65-9D91-7224C49458BB}"/>
                <c:ext xmlns:c16="http://schemas.microsoft.com/office/drawing/2014/chart" uri="{C3380CC4-5D6E-409C-BE32-E72D297353CC}">
                  <c16:uniqueId val="{0000000D-3F34-4E95-A510-6EDB4BC99C84}"/>
                </c:ext>
              </c:extLst>
            </c:dLbl>
            <c:dLbl>
              <c:idx val="10"/>
              <c:delete val="1"/>
              <c:extLst>
                <c:ext xmlns:c15="http://schemas.microsoft.com/office/drawing/2012/chart" uri="{CE6537A1-D6FC-4f65-9D91-7224C49458BB}"/>
                <c:ext xmlns:c16="http://schemas.microsoft.com/office/drawing/2014/chart" uri="{C3380CC4-5D6E-409C-BE32-E72D297353CC}">
                  <c16:uniqueId val="{0000000E-3F34-4E95-A510-6EDB4BC99C84}"/>
                </c:ext>
              </c:extLst>
            </c:dLbl>
            <c:dLbl>
              <c:idx val="11"/>
              <c:delete val="1"/>
              <c:extLst>
                <c:ext xmlns:c15="http://schemas.microsoft.com/office/drawing/2012/chart" uri="{CE6537A1-D6FC-4f65-9D91-7224C49458BB}"/>
                <c:ext xmlns:c16="http://schemas.microsoft.com/office/drawing/2014/chart" uri="{C3380CC4-5D6E-409C-BE32-E72D297353CC}">
                  <c16:uniqueId val="{0000000F-3F34-4E95-A510-6EDB4BC99C84}"/>
                </c:ext>
              </c:extLst>
            </c:dLbl>
            <c:dLbl>
              <c:idx val="12"/>
              <c:delete val="1"/>
              <c:extLst>
                <c:ext xmlns:c15="http://schemas.microsoft.com/office/drawing/2012/chart" uri="{CE6537A1-D6FC-4f65-9D91-7224C49458BB}"/>
                <c:ext xmlns:c16="http://schemas.microsoft.com/office/drawing/2014/chart" uri="{C3380CC4-5D6E-409C-BE32-E72D297353CC}">
                  <c16:uniqueId val="{00000010-3F34-4E95-A510-6EDB4BC99C8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'District Demographics'!$A$45:$A$58</c:f>
              <c:strCache>
                <c:ptCount val="13"/>
                <c:pt idx="0">
                  <c:v> </c:v>
                </c:pt>
                <c:pt idx="1">
                  <c:v>Asian</c:v>
                </c:pt>
                <c:pt idx="2">
                  <c:v>Black or African American</c:v>
                </c:pt>
                <c:pt idx="3">
                  <c:v>Hispanic or Latinx</c:v>
                </c:pt>
                <c:pt idx="4">
                  <c:v>Multiracial</c:v>
                </c:pt>
                <c:pt idx="5">
                  <c:v>White</c:v>
                </c:pt>
                <c:pt idx="6">
                  <c:v> </c:v>
                </c:pt>
                <c:pt idx="7">
                  <c:v>Female</c:v>
                </c:pt>
                <c:pt idx="8">
                  <c:v>Male</c:v>
                </c:pt>
                <c:pt idx="9">
                  <c:v> </c:v>
                </c:pt>
                <c:pt idx="10">
                  <c:v>Students with Disabilities</c:v>
                </c:pt>
                <c:pt idx="11">
                  <c:v> </c:v>
                </c:pt>
                <c:pt idx="12">
                  <c:v>Economically Disadvantaged Students</c:v>
                </c:pt>
              </c:strCache>
            </c:strRef>
          </c:cat>
          <c:val>
            <c:numRef>
              <c:f>'District Demographics'!$D$45:$D$58</c:f>
              <c:numCache>
                <c:formatCode>0%</c:formatCode>
                <c:ptCount val="14"/>
                <c:pt idx="0">
                  <c:v>0.33</c:v>
                </c:pt>
                <c:pt idx="1">
                  <c:v>0.33</c:v>
                </c:pt>
                <c:pt idx="2">
                  <c:v>0.33</c:v>
                </c:pt>
                <c:pt idx="3">
                  <c:v>0.33</c:v>
                </c:pt>
                <c:pt idx="4">
                  <c:v>0.33</c:v>
                </c:pt>
                <c:pt idx="5">
                  <c:v>0.33</c:v>
                </c:pt>
                <c:pt idx="6">
                  <c:v>0.33</c:v>
                </c:pt>
                <c:pt idx="7">
                  <c:v>0.33</c:v>
                </c:pt>
                <c:pt idx="8">
                  <c:v>0.33</c:v>
                </c:pt>
                <c:pt idx="9">
                  <c:v>0.33</c:v>
                </c:pt>
                <c:pt idx="10">
                  <c:v>0.33</c:v>
                </c:pt>
                <c:pt idx="11">
                  <c:v>0.33</c:v>
                </c:pt>
                <c:pt idx="12">
                  <c:v>0.33</c:v>
                </c:pt>
                <c:pt idx="13">
                  <c:v>0.33</c:v>
                </c:pt>
              </c:numCache>
            </c:numRef>
          </c:val>
          <c:smooth val="0"/>
          <c:extLst>
            <c:ext xmlns:c16="http://schemas.microsoft.com/office/drawing/2014/chart" uri="{C3380CC4-5D6E-409C-BE32-E72D297353CC}">
              <c16:uniqueId val="{00000002-3F34-4E95-A510-6EDB4BC99C84}"/>
            </c:ext>
          </c:extLst>
        </c:ser>
        <c:ser>
          <c:idx val="3"/>
          <c:order val="3"/>
          <c:tx>
            <c:strRef>
              <c:f>'District Demographics'!$E$44</c:f>
              <c:strCache>
                <c:ptCount val="1"/>
                <c:pt idx="0">
                  <c:v>% of All Students Taking ACT</c:v>
                </c:pt>
              </c:strCache>
            </c:strRef>
          </c:tx>
          <c:spPr>
            <a:ln w="28575" cap="rnd">
              <a:solidFill>
                <a:schemeClr val="accent4"/>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11-3F34-4E95-A510-6EDB4BC99C84}"/>
                </c:ext>
              </c:extLst>
            </c:dLbl>
            <c:dLbl>
              <c:idx val="1"/>
              <c:delete val="1"/>
              <c:extLst>
                <c:ext xmlns:c15="http://schemas.microsoft.com/office/drawing/2012/chart" uri="{CE6537A1-D6FC-4f65-9D91-7224C49458BB}"/>
                <c:ext xmlns:c16="http://schemas.microsoft.com/office/drawing/2014/chart" uri="{C3380CC4-5D6E-409C-BE32-E72D297353CC}">
                  <c16:uniqueId val="{00000012-3F34-4E95-A510-6EDB4BC99C84}"/>
                </c:ext>
              </c:extLst>
            </c:dLbl>
            <c:dLbl>
              <c:idx val="2"/>
              <c:delete val="1"/>
              <c:extLst>
                <c:ext xmlns:c15="http://schemas.microsoft.com/office/drawing/2012/chart" uri="{CE6537A1-D6FC-4f65-9D91-7224C49458BB}"/>
                <c:ext xmlns:c16="http://schemas.microsoft.com/office/drawing/2014/chart" uri="{C3380CC4-5D6E-409C-BE32-E72D297353CC}">
                  <c16:uniqueId val="{00000013-3F34-4E95-A510-6EDB4BC99C84}"/>
                </c:ext>
              </c:extLst>
            </c:dLbl>
            <c:dLbl>
              <c:idx val="3"/>
              <c:delete val="1"/>
              <c:extLst>
                <c:ext xmlns:c15="http://schemas.microsoft.com/office/drawing/2012/chart" uri="{CE6537A1-D6FC-4f65-9D91-7224C49458BB}"/>
                <c:ext xmlns:c16="http://schemas.microsoft.com/office/drawing/2014/chart" uri="{C3380CC4-5D6E-409C-BE32-E72D297353CC}">
                  <c16:uniqueId val="{00000014-3F34-4E95-A510-6EDB4BC99C84}"/>
                </c:ext>
              </c:extLst>
            </c:dLbl>
            <c:dLbl>
              <c:idx val="4"/>
              <c:delete val="1"/>
              <c:extLst>
                <c:ext xmlns:c15="http://schemas.microsoft.com/office/drawing/2012/chart" uri="{CE6537A1-D6FC-4f65-9D91-7224C49458BB}"/>
                <c:ext xmlns:c16="http://schemas.microsoft.com/office/drawing/2014/chart" uri="{C3380CC4-5D6E-409C-BE32-E72D297353CC}">
                  <c16:uniqueId val="{00000015-3F34-4E95-A510-6EDB4BC99C84}"/>
                </c:ext>
              </c:extLst>
            </c:dLbl>
            <c:dLbl>
              <c:idx val="5"/>
              <c:delete val="1"/>
              <c:extLst>
                <c:ext xmlns:c15="http://schemas.microsoft.com/office/drawing/2012/chart" uri="{CE6537A1-D6FC-4f65-9D91-7224C49458BB}"/>
                <c:ext xmlns:c16="http://schemas.microsoft.com/office/drawing/2014/chart" uri="{C3380CC4-5D6E-409C-BE32-E72D297353CC}">
                  <c16:uniqueId val="{00000016-3F34-4E95-A510-6EDB4BC99C84}"/>
                </c:ext>
              </c:extLst>
            </c:dLbl>
            <c:dLbl>
              <c:idx val="6"/>
              <c:delete val="1"/>
              <c:extLst>
                <c:ext xmlns:c15="http://schemas.microsoft.com/office/drawing/2012/chart" uri="{CE6537A1-D6FC-4f65-9D91-7224C49458BB}"/>
                <c:ext xmlns:c16="http://schemas.microsoft.com/office/drawing/2014/chart" uri="{C3380CC4-5D6E-409C-BE32-E72D297353CC}">
                  <c16:uniqueId val="{00000017-3F34-4E95-A510-6EDB4BC99C84}"/>
                </c:ext>
              </c:extLst>
            </c:dLbl>
            <c:dLbl>
              <c:idx val="7"/>
              <c:delete val="1"/>
              <c:extLst>
                <c:ext xmlns:c15="http://schemas.microsoft.com/office/drawing/2012/chart" uri="{CE6537A1-D6FC-4f65-9D91-7224C49458BB}"/>
                <c:ext xmlns:c16="http://schemas.microsoft.com/office/drawing/2014/chart" uri="{C3380CC4-5D6E-409C-BE32-E72D297353CC}">
                  <c16:uniqueId val="{0000001B-3F34-4E95-A510-6EDB4BC99C84}"/>
                </c:ext>
              </c:extLst>
            </c:dLbl>
            <c:dLbl>
              <c:idx val="8"/>
              <c:delete val="1"/>
              <c:extLst>
                <c:ext xmlns:c15="http://schemas.microsoft.com/office/drawing/2012/chart" uri="{CE6537A1-D6FC-4f65-9D91-7224C49458BB}"/>
                <c:ext xmlns:c16="http://schemas.microsoft.com/office/drawing/2014/chart" uri="{C3380CC4-5D6E-409C-BE32-E72D297353CC}">
                  <c16:uniqueId val="{00000018-3F34-4E95-A510-6EDB4BC99C84}"/>
                </c:ext>
              </c:extLst>
            </c:dLbl>
            <c:dLbl>
              <c:idx val="9"/>
              <c:delete val="1"/>
              <c:extLst>
                <c:ext xmlns:c15="http://schemas.microsoft.com/office/drawing/2012/chart" uri="{CE6537A1-D6FC-4f65-9D91-7224C49458BB}"/>
                <c:ext xmlns:c16="http://schemas.microsoft.com/office/drawing/2014/chart" uri="{C3380CC4-5D6E-409C-BE32-E72D297353CC}">
                  <c16:uniqueId val="{0000001A-3F34-4E95-A510-6EDB4BC99C84}"/>
                </c:ext>
              </c:extLst>
            </c:dLbl>
            <c:dLbl>
              <c:idx val="10"/>
              <c:delete val="1"/>
              <c:extLst>
                <c:ext xmlns:c15="http://schemas.microsoft.com/office/drawing/2012/chart" uri="{CE6537A1-D6FC-4f65-9D91-7224C49458BB}"/>
                <c:ext xmlns:c16="http://schemas.microsoft.com/office/drawing/2014/chart" uri="{C3380CC4-5D6E-409C-BE32-E72D297353CC}">
                  <c16:uniqueId val="{00000019-3F34-4E95-A510-6EDB4BC99C84}"/>
                </c:ext>
              </c:extLst>
            </c:dLbl>
            <c:dLbl>
              <c:idx val="11"/>
              <c:delete val="1"/>
              <c:extLst>
                <c:ext xmlns:c15="http://schemas.microsoft.com/office/drawing/2012/chart" uri="{CE6537A1-D6FC-4f65-9D91-7224C49458BB}"/>
                <c:ext xmlns:c16="http://schemas.microsoft.com/office/drawing/2014/chart" uri="{C3380CC4-5D6E-409C-BE32-E72D297353CC}">
                  <c16:uniqueId val="{0000001C-3F34-4E95-A510-6EDB4BC99C84}"/>
                </c:ext>
              </c:extLst>
            </c:dLbl>
            <c:dLbl>
              <c:idx val="12"/>
              <c:delete val="1"/>
              <c:extLst>
                <c:ext xmlns:c15="http://schemas.microsoft.com/office/drawing/2012/chart" uri="{CE6537A1-D6FC-4f65-9D91-7224C49458BB}"/>
                <c:ext xmlns:c16="http://schemas.microsoft.com/office/drawing/2014/chart" uri="{C3380CC4-5D6E-409C-BE32-E72D297353CC}">
                  <c16:uniqueId val="{0000001D-3F34-4E95-A510-6EDB4BC99C8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'District Demographics'!$A$45:$A$58</c:f>
              <c:strCache>
                <c:ptCount val="13"/>
                <c:pt idx="0">
                  <c:v> </c:v>
                </c:pt>
                <c:pt idx="1">
                  <c:v>Asian</c:v>
                </c:pt>
                <c:pt idx="2">
                  <c:v>Black or African American</c:v>
                </c:pt>
                <c:pt idx="3">
                  <c:v>Hispanic or Latinx</c:v>
                </c:pt>
                <c:pt idx="4">
                  <c:v>Multiracial</c:v>
                </c:pt>
                <c:pt idx="5">
                  <c:v>White</c:v>
                </c:pt>
                <c:pt idx="6">
                  <c:v> </c:v>
                </c:pt>
                <c:pt idx="7">
                  <c:v>Female</c:v>
                </c:pt>
                <c:pt idx="8">
                  <c:v>Male</c:v>
                </c:pt>
                <c:pt idx="9">
                  <c:v> </c:v>
                </c:pt>
                <c:pt idx="10">
                  <c:v>Students with Disabilities</c:v>
                </c:pt>
                <c:pt idx="11">
                  <c:v> </c:v>
                </c:pt>
                <c:pt idx="12">
                  <c:v>Economically Disadvantaged Students</c:v>
                </c:pt>
              </c:strCache>
            </c:strRef>
          </c:cat>
          <c:val>
            <c:numRef>
              <c:f>'District Demographics'!$E$45:$E$58</c:f>
              <c:numCache>
                <c:formatCode>0%</c:formatCode>
                <c:ptCount val="14"/>
                <c:pt idx="0">
                  <c:v>0.14000000000000001</c:v>
                </c:pt>
                <c:pt idx="1">
                  <c:v>0.14000000000000001</c:v>
                </c:pt>
                <c:pt idx="2">
                  <c:v>0.14000000000000001</c:v>
                </c:pt>
                <c:pt idx="3">
                  <c:v>0.14000000000000001</c:v>
                </c:pt>
                <c:pt idx="4">
                  <c:v>0.14000000000000001</c:v>
                </c:pt>
                <c:pt idx="5">
                  <c:v>0.14000000000000001</c:v>
                </c:pt>
                <c:pt idx="6">
                  <c:v>0.14000000000000001</c:v>
                </c:pt>
                <c:pt idx="7">
                  <c:v>0.14000000000000001</c:v>
                </c:pt>
                <c:pt idx="8">
                  <c:v>0.14000000000000001</c:v>
                </c:pt>
                <c:pt idx="9">
                  <c:v>0.14000000000000001</c:v>
                </c:pt>
                <c:pt idx="10">
                  <c:v>0.14000000000000001</c:v>
                </c:pt>
                <c:pt idx="11">
                  <c:v>0.14000000000000001</c:v>
                </c:pt>
                <c:pt idx="12">
                  <c:v>0.14000000000000001</c:v>
                </c:pt>
                <c:pt idx="13">
                  <c:v>0.14000000000000001</c:v>
                </c:pt>
              </c:numCache>
            </c:numRef>
          </c:val>
          <c:smooth val="0"/>
          <c:extLst>
            <c:ext xmlns:c16="http://schemas.microsoft.com/office/drawing/2014/chart" uri="{C3380CC4-5D6E-409C-BE32-E72D297353CC}">
              <c16:uniqueId val="{00000003-3F34-4E95-A510-6EDB4BC99C84}"/>
            </c:ext>
          </c:extLst>
        </c:ser>
        <c:dLbls>
          <c:showLegendKey val="0"/>
          <c:showVal val="0"/>
          <c:showCatName val="0"/>
          <c:showSerName val="0"/>
          <c:showPercent val="0"/>
          <c:showBubbleSize val="0"/>
        </c:dLbls>
        <c:marker val="1"/>
        <c:smooth val="0"/>
        <c:axId val="1164763584"/>
        <c:axId val="1164764544"/>
      </c:lineChart>
      <c:catAx>
        <c:axId val="1164763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1800000" spcFirstLastPara="1" vertOverflow="ellipsis"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1164764544"/>
        <c:crosses val="autoZero"/>
        <c:auto val="1"/>
        <c:lblAlgn val="ctr"/>
        <c:lblOffset val="100"/>
        <c:noMultiLvlLbl val="0"/>
      </c:catAx>
      <c:valAx>
        <c:axId val="1164764544"/>
        <c:scaling>
          <c:orientation val="minMax"/>
          <c:max val="0.60000000000000009"/>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64763584"/>
        <c:crosses val="autoZero"/>
        <c:crossBetween val="between"/>
      </c:valAx>
      <c:spPr>
        <a:noFill/>
        <a:ln>
          <a:noFill/>
        </a:ln>
        <a:effectLst/>
      </c:spPr>
    </c:plotArea>
    <c:legend>
      <c:legendPos val="r"/>
      <c:layout>
        <c:manualLayout>
          <c:xMode val="edge"/>
          <c:yMode val="edge"/>
          <c:x val="0.79020413163460057"/>
          <c:y val="0.29154219043110852"/>
          <c:w val="0.20132503028157869"/>
          <c:h val="0.3890837847788354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rot="0" vert="horz"/>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Age of School Building</a:t>
            </a:r>
            <a:r>
              <a:rPr lang="en-US" baseline="0"/>
              <a:t> by Percent of Students with Limited English Proficiency</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38100" cap="rnd">
              <a:noFill/>
              <a:round/>
            </a:ln>
            <a:effectLst/>
          </c:spPr>
          <c:marker>
            <c:symbol val="circle"/>
            <c:size val="5"/>
            <c:spPr>
              <a:solidFill>
                <a:schemeClr val="accent4"/>
              </a:solidFill>
              <a:ln w="9525">
                <a:noFill/>
              </a:ln>
              <a:effectLst/>
            </c:spPr>
          </c:marker>
          <c:trendline>
            <c:spPr>
              <a:ln w="19050" cap="rnd">
                <a:solidFill>
                  <a:schemeClr val="accent1"/>
                </a:solidFill>
                <a:prstDash val="sysDot"/>
              </a:ln>
              <a:effectLst/>
            </c:spPr>
            <c:trendlineType val="linear"/>
            <c:dispRSqr val="0"/>
            <c:dispEq val="0"/>
          </c:trendline>
          <c:xVal>
            <c:numRef>
              <c:f>'School List with Date'!$O$2:$O$127</c:f>
              <c:numCache>
                <c:formatCode>General</c:formatCode>
                <c:ptCount val="126"/>
                <c:pt idx="0">
                  <c:v>16</c:v>
                </c:pt>
                <c:pt idx="1">
                  <c:v>20</c:v>
                </c:pt>
                <c:pt idx="2">
                  <c:v>16</c:v>
                </c:pt>
                <c:pt idx="3">
                  <c:v>17</c:v>
                </c:pt>
                <c:pt idx="4">
                  <c:v>4</c:v>
                </c:pt>
                <c:pt idx="5">
                  <c:v>10</c:v>
                </c:pt>
                <c:pt idx="6">
                  <c:v>21</c:v>
                </c:pt>
                <c:pt idx="7">
                  <c:v>21</c:v>
                </c:pt>
                <c:pt idx="8">
                  <c:v>23</c:v>
                </c:pt>
                <c:pt idx="9">
                  <c:v>80</c:v>
                </c:pt>
                <c:pt idx="10">
                  <c:v>36</c:v>
                </c:pt>
                <c:pt idx="11">
                  <c:v>5</c:v>
                </c:pt>
                <c:pt idx="12">
                  <c:v>11</c:v>
                </c:pt>
                <c:pt idx="13">
                  <c:v>41</c:v>
                </c:pt>
                <c:pt idx="14">
                  <c:v>18</c:v>
                </c:pt>
                <c:pt idx="15">
                  <c:v>3</c:v>
                </c:pt>
                <c:pt idx="16">
                  <c:v>88</c:v>
                </c:pt>
                <c:pt idx="17">
                  <c:v>2</c:v>
                </c:pt>
                <c:pt idx="18">
                  <c:v>2</c:v>
                </c:pt>
                <c:pt idx="19">
                  <c:v>3</c:v>
                </c:pt>
                <c:pt idx="20">
                  <c:v>8</c:v>
                </c:pt>
                <c:pt idx="21">
                  <c:v>1</c:v>
                </c:pt>
                <c:pt idx="22">
                  <c:v>44</c:v>
                </c:pt>
                <c:pt idx="23">
                  <c:v>3</c:v>
                </c:pt>
                <c:pt idx="24">
                  <c:v>88</c:v>
                </c:pt>
                <c:pt idx="25">
                  <c:v>22</c:v>
                </c:pt>
                <c:pt idx="26">
                  <c:v>78</c:v>
                </c:pt>
                <c:pt idx="27">
                  <c:v>57</c:v>
                </c:pt>
                <c:pt idx="28">
                  <c:v>25</c:v>
                </c:pt>
                <c:pt idx="29">
                  <c:v>6</c:v>
                </c:pt>
                <c:pt idx="30">
                  <c:v>88</c:v>
                </c:pt>
                <c:pt idx="31">
                  <c:v>14</c:v>
                </c:pt>
                <c:pt idx="32">
                  <c:v>4</c:v>
                </c:pt>
                <c:pt idx="33">
                  <c:v>72</c:v>
                </c:pt>
                <c:pt idx="34">
                  <c:v>5</c:v>
                </c:pt>
                <c:pt idx="35">
                  <c:v>2</c:v>
                </c:pt>
                <c:pt idx="36">
                  <c:v>2</c:v>
                </c:pt>
                <c:pt idx="37">
                  <c:v>3</c:v>
                </c:pt>
                <c:pt idx="39">
                  <c:v>6</c:v>
                </c:pt>
                <c:pt idx="40">
                  <c:v>2</c:v>
                </c:pt>
                <c:pt idx="41">
                  <c:v>2</c:v>
                </c:pt>
                <c:pt idx="42">
                  <c:v>5</c:v>
                </c:pt>
                <c:pt idx="43">
                  <c:v>1</c:v>
                </c:pt>
                <c:pt idx="44">
                  <c:v>7</c:v>
                </c:pt>
                <c:pt idx="45">
                  <c:v>3</c:v>
                </c:pt>
                <c:pt idx="46">
                  <c:v>14</c:v>
                </c:pt>
                <c:pt idx="47">
                  <c:v>3</c:v>
                </c:pt>
                <c:pt idx="48">
                  <c:v>6</c:v>
                </c:pt>
                <c:pt idx="49">
                  <c:v>2</c:v>
                </c:pt>
                <c:pt idx="50">
                  <c:v>9</c:v>
                </c:pt>
                <c:pt idx="51">
                  <c:v>1</c:v>
                </c:pt>
                <c:pt idx="52">
                  <c:v>22</c:v>
                </c:pt>
                <c:pt idx="53">
                  <c:v>58</c:v>
                </c:pt>
                <c:pt idx="54">
                  <c:v>12</c:v>
                </c:pt>
                <c:pt idx="56">
                  <c:v>25</c:v>
                </c:pt>
                <c:pt idx="57">
                  <c:v>1</c:v>
                </c:pt>
                <c:pt idx="58">
                  <c:v>1</c:v>
                </c:pt>
                <c:pt idx="59">
                  <c:v>65</c:v>
                </c:pt>
                <c:pt idx="60">
                  <c:v>82</c:v>
                </c:pt>
                <c:pt idx="61">
                  <c:v>15</c:v>
                </c:pt>
                <c:pt idx="62">
                  <c:v>1</c:v>
                </c:pt>
                <c:pt idx="63">
                  <c:v>79</c:v>
                </c:pt>
                <c:pt idx="64">
                  <c:v>6</c:v>
                </c:pt>
                <c:pt idx="65">
                  <c:v>42</c:v>
                </c:pt>
                <c:pt idx="66">
                  <c:v>16</c:v>
                </c:pt>
                <c:pt idx="67">
                  <c:v>13</c:v>
                </c:pt>
                <c:pt idx="69">
                  <c:v>16</c:v>
                </c:pt>
                <c:pt idx="70">
                  <c:v>7</c:v>
                </c:pt>
                <c:pt idx="71">
                  <c:v>1</c:v>
                </c:pt>
                <c:pt idx="72">
                  <c:v>3</c:v>
                </c:pt>
                <c:pt idx="73">
                  <c:v>6</c:v>
                </c:pt>
                <c:pt idx="74">
                  <c:v>6</c:v>
                </c:pt>
                <c:pt idx="75">
                  <c:v>2</c:v>
                </c:pt>
                <c:pt idx="76">
                  <c:v>2</c:v>
                </c:pt>
                <c:pt idx="77">
                  <c:v>5</c:v>
                </c:pt>
                <c:pt idx="78">
                  <c:v>5</c:v>
                </c:pt>
                <c:pt idx="79">
                  <c:v>3</c:v>
                </c:pt>
                <c:pt idx="80">
                  <c:v>2</c:v>
                </c:pt>
                <c:pt idx="81">
                  <c:v>2</c:v>
                </c:pt>
                <c:pt idx="82">
                  <c:v>38</c:v>
                </c:pt>
                <c:pt idx="83">
                  <c:v>19</c:v>
                </c:pt>
                <c:pt idx="84">
                  <c:v>22</c:v>
                </c:pt>
                <c:pt idx="85">
                  <c:v>49</c:v>
                </c:pt>
                <c:pt idx="86">
                  <c:v>9</c:v>
                </c:pt>
                <c:pt idx="87">
                  <c:v>36</c:v>
                </c:pt>
                <c:pt idx="88">
                  <c:v>2</c:v>
                </c:pt>
                <c:pt idx="89">
                  <c:v>35</c:v>
                </c:pt>
                <c:pt idx="90">
                  <c:v>1</c:v>
                </c:pt>
                <c:pt idx="91">
                  <c:v>37</c:v>
                </c:pt>
                <c:pt idx="92">
                  <c:v>2</c:v>
                </c:pt>
                <c:pt idx="93">
                  <c:v>3</c:v>
                </c:pt>
                <c:pt idx="94">
                  <c:v>39</c:v>
                </c:pt>
                <c:pt idx="95">
                  <c:v>4</c:v>
                </c:pt>
                <c:pt idx="96">
                  <c:v>5</c:v>
                </c:pt>
                <c:pt idx="97">
                  <c:v>87</c:v>
                </c:pt>
                <c:pt idx="98">
                  <c:v>3</c:v>
                </c:pt>
                <c:pt idx="99">
                  <c:v>17</c:v>
                </c:pt>
                <c:pt idx="100">
                  <c:v>16</c:v>
                </c:pt>
                <c:pt idx="101">
                  <c:v>18</c:v>
                </c:pt>
                <c:pt idx="102">
                  <c:v>1</c:v>
                </c:pt>
                <c:pt idx="103">
                  <c:v>1</c:v>
                </c:pt>
                <c:pt idx="104">
                  <c:v>3</c:v>
                </c:pt>
                <c:pt idx="105">
                  <c:v>2</c:v>
                </c:pt>
                <c:pt idx="106">
                  <c:v>7</c:v>
                </c:pt>
                <c:pt idx="107">
                  <c:v>6</c:v>
                </c:pt>
                <c:pt idx="108">
                  <c:v>4</c:v>
                </c:pt>
                <c:pt idx="109">
                  <c:v>50</c:v>
                </c:pt>
                <c:pt idx="110">
                  <c:v>9</c:v>
                </c:pt>
                <c:pt idx="111">
                  <c:v>7</c:v>
                </c:pt>
                <c:pt idx="112">
                  <c:v>10</c:v>
                </c:pt>
                <c:pt idx="113">
                  <c:v>3</c:v>
                </c:pt>
                <c:pt idx="114">
                  <c:v>2</c:v>
                </c:pt>
                <c:pt idx="115">
                  <c:v>4</c:v>
                </c:pt>
                <c:pt idx="116">
                  <c:v>6</c:v>
                </c:pt>
                <c:pt idx="117">
                  <c:v>23</c:v>
                </c:pt>
                <c:pt idx="118">
                  <c:v>43</c:v>
                </c:pt>
                <c:pt idx="119">
                  <c:v>34</c:v>
                </c:pt>
                <c:pt idx="120">
                  <c:v>46</c:v>
                </c:pt>
                <c:pt idx="121">
                  <c:v>40</c:v>
                </c:pt>
                <c:pt idx="122">
                  <c:v>89</c:v>
                </c:pt>
                <c:pt idx="123">
                  <c:v>32</c:v>
                </c:pt>
                <c:pt idx="125">
                  <c:v>3</c:v>
                </c:pt>
              </c:numCache>
            </c:numRef>
          </c:xVal>
          <c:yVal>
            <c:numRef>
              <c:f>'School List with Date'!$AL$2:$AL$125</c:f>
              <c:numCache>
                <c:formatCode>General</c:formatCode>
                <c:ptCount val="124"/>
                <c:pt idx="0">
                  <c:v>5</c:v>
                </c:pt>
                <c:pt idx="1">
                  <c:v>7</c:v>
                </c:pt>
                <c:pt idx="2">
                  <c:v>11</c:v>
                </c:pt>
                <c:pt idx="3">
                  <c:v>19</c:v>
                </c:pt>
                <c:pt idx="4">
                  <c:v>19</c:v>
                </c:pt>
                <c:pt idx="5">
                  <c:v>52</c:v>
                </c:pt>
                <c:pt idx="6">
                  <c:v>54</c:v>
                </c:pt>
                <c:pt idx="7">
                  <c:v>56</c:v>
                </c:pt>
                <c:pt idx="8">
                  <c:v>59</c:v>
                </c:pt>
                <c:pt idx="9">
                  <c:v>64</c:v>
                </c:pt>
                <c:pt idx="10">
                  <c:v>64</c:v>
                </c:pt>
                <c:pt idx="11">
                  <c:v>67</c:v>
                </c:pt>
                <c:pt idx="12">
                  <c:v>98</c:v>
                </c:pt>
                <c:pt idx="15">
                  <c:v>6</c:v>
                </c:pt>
                <c:pt idx="16">
                  <c:v>9</c:v>
                </c:pt>
                <c:pt idx="17">
                  <c:v>14</c:v>
                </c:pt>
                <c:pt idx="18">
                  <c:v>18</c:v>
                </c:pt>
                <c:pt idx="19">
                  <c:v>23</c:v>
                </c:pt>
                <c:pt idx="20">
                  <c:v>25</c:v>
                </c:pt>
                <c:pt idx="21">
                  <c:v>31</c:v>
                </c:pt>
                <c:pt idx="22">
                  <c:v>61</c:v>
                </c:pt>
                <c:pt idx="23">
                  <c:v>62</c:v>
                </c:pt>
                <c:pt idx="24">
                  <c:v>64</c:v>
                </c:pt>
                <c:pt idx="25">
                  <c:v>64</c:v>
                </c:pt>
                <c:pt idx="26">
                  <c:v>67</c:v>
                </c:pt>
                <c:pt idx="27">
                  <c:v>67</c:v>
                </c:pt>
                <c:pt idx="28">
                  <c:v>70</c:v>
                </c:pt>
                <c:pt idx="29">
                  <c:v>70</c:v>
                </c:pt>
                <c:pt idx="30">
                  <c:v>91</c:v>
                </c:pt>
                <c:pt idx="33">
                  <c:v>4</c:v>
                </c:pt>
                <c:pt idx="34">
                  <c:v>10</c:v>
                </c:pt>
                <c:pt idx="35">
                  <c:v>24</c:v>
                </c:pt>
                <c:pt idx="36">
                  <c:v>24</c:v>
                </c:pt>
                <c:pt idx="37">
                  <c:v>26</c:v>
                </c:pt>
                <c:pt idx="38">
                  <c:v>27</c:v>
                </c:pt>
                <c:pt idx="39">
                  <c:v>49</c:v>
                </c:pt>
                <c:pt idx="40">
                  <c:v>50</c:v>
                </c:pt>
                <c:pt idx="41">
                  <c:v>52</c:v>
                </c:pt>
                <c:pt idx="42">
                  <c:v>58</c:v>
                </c:pt>
                <c:pt idx="43">
                  <c:v>59</c:v>
                </c:pt>
                <c:pt idx="44">
                  <c:v>62</c:v>
                </c:pt>
                <c:pt idx="45">
                  <c:v>62</c:v>
                </c:pt>
                <c:pt idx="46">
                  <c:v>64</c:v>
                </c:pt>
                <c:pt idx="47">
                  <c:v>64</c:v>
                </c:pt>
                <c:pt idx="48">
                  <c:v>71</c:v>
                </c:pt>
                <c:pt idx="49">
                  <c:v>72</c:v>
                </c:pt>
                <c:pt idx="52">
                  <c:v>19</c:v>
                </c:pt>
                <c:pt idx="53">
                  <c:v>24</c:v>
                </c:pt>
                <c:pt idx="54">
                  <c:v>24</c:v>
                </c:pt>
                <c:pt idx="55">
                  <c:v>26</c:v>
                </c:pt>
                <c:pt idx="56">
                  <c:v>27</c:v>
                </c:pt>
                <c:pt idx="57">
                  <c:v>29</c:v>
                </c:pt>
                <c:pt idx="58">
                  <c:v>56</c:v>
                </c:pt>
                <c:pt idx="59">
                  <c:v>57</c:v>
                </c:pt>
                <c:pt idx="60">
                  <c:v>58</c:v>
                </c:pt>
                <c:pt idx="61">
                  <c:v>58</c:v>
                </c:pt>
                <c:pt idx="62">
                  <c:v>59</c:v>
                </c:pt>
                <c:pt idx="63">
                  <c:v>61</c:v>
                </c:pt>
                <c:pt idx="64">
                  <c:v>62</c:v>
                </c:pt>
                <c:pt idx="65">
                  <c:v>64</c:v>
                </c:pt>
                <c:pt idx="66">
                  <c:v>67</c:v>
                </c:pt>
                <c:pt idx="67">
                  <c:v>68</c:v>
                </c:pt>
                <c:pt idx="69">
                  <c:v>5</c:v>
                </c:pt>
                <c:pt idx="70">
                  <c:v>12</c:v>
                </c:pt>
                <c:pt idx="71">
                  <c:v>16</c:v>
                </c:pt>
                <c:pt idx="72">
                  <c:v>21</c:v>
                </c:pt>
                <c:pt idx="73">
                  <c:v>22</c:v>
                </c:pt>
                <c:pt idx="74">
                  <c:v>29</c:v>
                </c:pt>
                <c:pt idx="75">
                  <c:v>34</c:v>
                </c:pt>
                <c:pt idx="76">
                  <c:v>35</c:v>
                </c:pt>
                <c:pt idx="77">
                  <c:v>40</c:v>
                </c:pt>
                <c:pt idx="78">
                  <c:v>50</c:v>
                </c:pt>
                <c:pt idx="79">
                  <c:v>56</c:v>
                </c:pt>
                <c:pt idx="80">
                  <c:v>57</c:v>
                </c:pt>
                <c:pt idx="81">
                  <c:v>57</c:v>
                </c:pt>
                <c:pt idx="82">
                  <c:v>58</c:v>
                </c:pt>
                <c:pt idx="83">
                  <c:v>60</c:v>
                </c:pt>
                <c:pt idx="84">
                  <c:v>67</c:v>
                </c:pt>
                <c:pt idx="87">
                  <c:v>4</c:v>
                </c:pt>
                <c:pt idx="88">
                  <c:v>17</c:v>
                </c:pt>
                <c:pt idx="89">
                  <c:v>18</c:v>
                </c:pt>
                <c:pt idx="90">
                  <c:v>18</c:v>
                </c:pt>
                <c:pt idx="91">
                  <c:v>21</c:v>
                </c:pt>
                <c:pt idx="92">
                  <c:v>21</c:v>
                </c:pt>
                <c:pt idx="93">
                  <c:v>24</c:v>
                </c:pt>
                <c:pt idx="94">
                  <c:v>28</c:v>
                </c:pt>
                <c:pt idx="95">
                  <c:v>29</c:v>
                </c:pt>
                <c:pt idx="96">
                  <c:v>34</c:v>
                </c:pt>
                <c:pt idx="97">
                  <c:v>36</c:v>
                </c:pt>
                <c:pt idx="98">
                  <c:v>38</c:v>
                </c:pt>
                <c:pt idx="99">
                  <c:v>49</c:v>
                </c:pt>
                <c:pt idx="100">
                  <c:v>50</c:v>
                </c:pt>
                <c:pt idx="101">
                  <c:v>53</c:v>
                </c:pt>
                <c:pt idx="102">
                  <c:v>55</c:v>
                </c:pt>
                <c:pt idx="103">
                  <c:v>58</c:v>
                </c:pt>
                <c:pt idx="104">
                  <c:v>61</c:v>
                </c:pt>
                <c:pt idx="105">
                  <c:v>90</c:v>
                </c:pt>
                <c:pt idx="109">
                  <c:v>5</c:v>
                </c:pt>
                <c:pt idx="110">
                  <c:v>10</c:v>
                </c:pt>
                <c:pt idx="111">
                  <c:v>22</c:v>
                </c:pt>
                <c:pt idx="112">
                  <c:v>37</c:v>
                </c:pt>
                <c:pt idx="113">
                  <c:v>37</c:v>
                </c:pt>
                <c:pt idx="114">
                  <c:v>39</c:v>
                </c:pt>
                <c:pt idx="115">
                  <c:v>49</c:v>
                </c:pt>
                <c:pt idx="116">
                  <c:v>50</c:v>
                </c:pt>
                <c:pt idx="117">
                  <c:v>54</c:v>
                </c:pt>
                <c:pt idx="118">
                  <c:v>58</c:v>
                </c:pt>
                <c:pt idx="119">
                  <c:v>58</c:v>
                </c:pt>
                <c:pt idx="120">
                  <c:v>60</c:v>
                </c:pt>
                <c:pt idx="121">
                  <c:v>60</c:v>
                </c:pt>
                <c:pt idx="122">
                  <c:v>62</c:v>
                </c:pt>
                <c:pt idx="123">
                  <c:v>70</c:v>
                </c:pt>
              </c:numCache>
            </c:numRef>
          </c:yVal>
          <c:smooth val="0"/>
          <c:extLst>
            <c:ext xmlns:c16="http://schemas.microsoft.com/office/drawing/2014/chart" uri="{C3380CC4-5D6E-409C-BE32-E72D297353CC}">
              <c16:uniqueId val="{00000000-166D-45CE-AC58-7C0FC1A1305E}"/>
            </c:ext>
          </c:extLst>
        </c:ser>
        <c:dLbls>
          <c:showLegendKey val="0"/>
          <c:showVal val="0"/>
          <c:showCatName val="0"/>
          <c:showSerName val="0"/>
          <c:showPercent val="0"/>
          <c:showBubbleSize val="0"/>
        </c:dLbls>
        <c:axId val="2021483951"/>
        <c:axId val="2021482991"/>
      </c:scatterChart>
      <c:valAx>
        <c:axId val="2021483951"/>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Percent</a:t>
                </a:r>
                <a:r>
                  <a:rPr lang="en-US" baseline="0"/>
                  <a:t> of Students with Limited English Proficiency</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21482991"/>
        <c:crosses val="autoZero"/>
        <c:crossBetween val="midCat"/>
      </c:valAx>
      <c:valAx>
        <c:axId val="2021482991"/>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Age of School</a:t>
                </a:r>
                <a:r>
                  <a:rPr lang="en-US" baseline="0"/>
                  <a:t> Building in Years</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21483951"/>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'Summary by School'!$AI$2:$AI$120</cx:f>
        <cx:lvl ptCount="117">
          <cx:pt idx="0">District 1</cx:pt>
          <cx:pt idx="1">District 1</cx:pt>
          <cx:pt idx="2">District 1</cx:pt>
          <cx:pt idx="3">District 1</cx:pt>
          <cx:pt idx="4">District 1</cx:pt>
          <cx:pt idx="5">District 1</cx:pt>
          <cx:pt idx="6">District 1</cx:pt>
          <cx:pt idx="7">District 1</cx:pt>
          <cx:pt idx="8">District 1</cx:pt>
          <cx:pt idx="9">District 1</cx:pt>
          <cx:pt idx="10">District 1</cx:pt>
          <cx:pt idx="11">District 1</cx:pt>
          <cx:pt idx="12">District 1</cx:pt>
          <cx:pt idx="13">District 1</cx:pt>
          <cx:pt idx="14">District 1</cx:pt>
          <cx:pt idx="15">District 2</cx:pt>
          <cx:pt idx="16">District 2</cx:pt>
          <cx:pt idx="17">District 2</cx:pt>
          <cx:pt idx="18">District 2</cx:pt>
          <cx:pt idx="19">District 2</cx:pt>
          <cx:pt idx="20">District 2</cx:pt>
          <cx:pt idx="21">District 2</cx:pt>
          <cx:pt idx="22">District 2</cx:pt>
          <cx:pt idx="23">District 2</cx:pt>
          <cx:pt idx="24">District 2</cx:pt>
          <cx:pt idx="25">District 2</cx:pt>
          <cx:pt idx="26">District 2</cx:pt>
          <cx:pt idx="27">District 2</cx:pt>
          <cx:pt idx="28">District 2</cx:pt>
          <cx:pt idx="29">District 2</cx:pt>
          <cx:pt idx="30">District 2</cx:pt>
          <cx:pt idx="31">District 3</cx:pt>
          <cx:pt idx="32">District 3</cx:pt>
          <cx:pt idx="33">District 3</cx:pt>
          <cx:pt idx="34">District 3</cx:pt>
          <cx:pt idx="35">District 3</cx:pt>
          <cx:pt idx="36">District 3</cx:pt>
          <cx:pt idx="37">District 3</cx:pt>
          <cx:pt idx="38">District 3</cx:pt>
          <cx:pt idx="39">District 3</cx:pt>
          <cx:pt idx="40">District 3</cx:pt>
          <cx:pt idx="41">District 3</cx:pt>
          <cx:pt idx="42">District 3</cx:pt>
          <cx:pt idx="43">District 3</cx:pt>
          <cx:pt idx="44">District 3</cx:pt>
          <cx:pt idx="45">District 3</cx:pt>
          <cx:pt idx="46">District 3</cx:pt>
          <cx:pt idx="47">District 4</cx:pt>
          <cx:pt idx="48">District 4</cx:pt>
          <cx:pt idx="49">District 4</cx:pt>
          <cx:pt idx="50">District 4</cx:pt>
          <cx:pt idx="51">District 4</cx:pt>
          <cx:pt idx="52">District 4</cx:pt>
          <cx:pt idx="53">District 4</cx:pt>
          <cx:pt idx="54">District 4</cx:pt>
          <cx:pt idx="55">District 4</cx:pt>
          <cx:pt idx="56">District 4</cx:pt>
          <cx:pt idx="57">District 4</cx:pt>
          <cx:pt idx="58">District 4</cx:pt>
          <cx:pt idx="59">District 4</cx:pt>
          <cx:pt idx="60">District 4</cx:pt>
          <cx:pt idx="61">District 4</cx:pt>
          <cx:pt idx="62">District 4</cx:pt>
          <cx:pt idx="63">District 4</cx:pt>
          <cx:pt idx="64">District 4</cx:pt>
          <cx:pt idx="65">District 4</cx:pt>
          <cx:pt idx="66">District 5</cx:pt>
          <cx:pt idx="67">District 5</cx:pt>
          <cx:pt idx="68">District 5</cx:pt>
          <cx:pt idx="69">District 5</cx:pt>
          <cx:pt idx="70">District 5</cx:pt>
          <cx:pt idx="71">District 5</cx:pt>
          <cx:pt idx="72">District 5</cx:pt>
          <cx:pt idx="73">District 5</cx:pt>
          <cx:pt idx="74">District 5</cx:pt>
          <cx:pt idx="75">District 5</cx:pt>
          <cx:pt idx="76">District 5</cx:pt>
          <cx:pt idx="77">District 5</cx:pt>
          <cx:pt idx="78">District 5</cx:pt>
          <cx:pt idx="79">District 5</cx:pt>
          <cx:pt idx="80">District 5</cx:pt>
          <cx:pt idx="81">District 5</cx:pt>
          <cx:pt idx="82">District 5</cx:pt>
          <cx:pt idx="83">District 5</cx:pt>
          <cx:pt idx="84">District 5</cx:pt>
          <cx:pt idx="85">District 6</cx:pt>
          <cx:pt idx="86">District 6</cx:pt>
          <cx:pt idx="87">District 6</cx:pt>
          <cx:pt idx="88">District 6</cx:pt>
          <cx:pt idx="89">District 6</cx:pt>
          <cx:pt idx="90">District 6</cx:pt>
          <cx:pt idx="91">District 6</cx:pt>
          <cx:pt idx="92">District 6</cx:pt>
          <cx:pt idx="93">District 6</cx:pt>
          <cx:pt idx="94">District 6</cx:pt>
          <cx:pt idx="95">District 6</cx:pt>
          <cx:pt idx="96">District 6</cx:pt>
          <cx:pt idx="97">District 6</cx:pt>
          <cx:pt idx="98">District 6</cx:pt>
          <cx:pt idx="99">District 6</cx:pt>
          <cx:pt idx="100">District 6</cx:pt>
          <cx:pt idx="101">District 6</cx:pt>
          <cx:pt idx="102">District 6</cx:pt>
          <cx:pt idx="103">District 6</cx:pt>
          <cx:pt idx="104">District 7</cx:pt>
          <cx:pt idx="105">District 7</cx:pt>
          <cx:pt idx="106">District 7</cx:pt>
          <cx:pt idx="107">District 7</cx:pt>
          <cx:pt idx="108">District 7</cx:pt>
          <cx:pt idx="109">District 7</cx:pt>
          <cx:pt idx="110">District 7</cx:pt>
          <cx:pt idx="111">District 7</cx:pt>
          <cx:pt idx="112">District 7</cx:pt>
          <cx:pt idx="113">District 7</cx:pt>
          <cx:pt idx="114">District 7</cx:pt>
          <cx:pt idx="115">District 7</cx:pt>
          <cx:pt idx="116">District 7</cx:pt>
        </cx:lvl>
      </cx:strDim>
      <cx:numDim type="val">
        <cx:f>'Summary by School'!$AL$2:$AL$120</cx:f>
        <cx:lvl ptCount="117" formatCode="0%">
          <cx:pt idx="0">0.94871794871794868</cx:pt>
          <cx:pt idx="1">0.97826086956521741</cx:pt>
          <cx:pt idx="2">0.91111111111111109</cx:pt>
          <cx:pt idx="3">0.97727272727272729</cx:pt>
          <cx:pt idx="4">0.78260869565217395</cx:pt>
          <cx:pt idx="5">0.93000000000000005</cx:pt>
          <cx:pt idx="6">0.86915887850467288</cx:pt>
          <cx:pt idx="7">0.92647058823529416</cx:pt>
          <cx:pt idx="8">0.92307692307692313</cx:pt>
          <cx:pt idx="9">0.92682926829268297</cx:pt>
          <cx:pt idx="10">0.89763779527559051</cx:pt>
          <cx:pt idx="11">0.93333333333333335</cx:pt>
          <cx:pt idx="12">0.95161290322580649</cx:pt>
          <cx:pt idx="13">1</cx:pt>
          <cx:pt idx="14">1</cx:pt>
          <cx:pt idx="15">0.8165137614678899</cx:pt>
          <cx:pt idx="16">0.78125</cx:pt>
          <cx:pt idx="17">0.9285714285714286</cx:pt>
          <cx:pt idx="18">0.967741935483871</cx:pt>
          <cx:pt idx="19">0.9555555555555556</cx:pt>
          <cx:pt idx="20">0.89090909090909087</cx:pt>
          <cx:pt idx="21">0.86885245901639341</cx:pt>
          <cx:pt idx="22">0.75939849624060152</cx:pt>
          <cx:pt idx="23">1</cx:pt>
          <cx:pt idx="24">0.91666666666666663</cx:pt>
          <cx:pt idx="25">0.85185185185185186</cx:pt>
          <cx:pt idx="26">0.90277777777777779</cx:pt>
          <cx:pt idx="27">0.93999999999999995</cx:pt>
          <cx:pt idx="28">0.71875</cx:pt>
          <cx:pt idx="29">0.82758620689655171</cx:pt>
          <cx:pt idx="30">0.93243243243243246</cx:pt>
          <cx:pt idx="31">0.75</cx:pt>
          <cx:pt idx="32">0.72463768115942029</cx:pt>
          <cx:pt idx="33">0.78688524590163933</cx:pt>
          <cx:pt idx="34">0.80000000000000004</cx:pt>
          <cx:pt idx="35">0.86486486486486491</cx:pt>
          <cx:pt idx="36">0.80000000000000004</cx:pt>
          <cx:pt idx="37">0.78260869565217395</cx:pt>
          <cx:pt idx="38">0.81521739130434778</cx:pt>
          <cx:pt idx="39">0.7931034482758621</cx:pt>
          <cx:pt idx="40">0.89473684210526316</cx:pt>
          <cx:pt idx="41">0.8666666666666667</cx:pt>
          <cx:pt idx="42">0.81081081081081086</cx:pt>
          <cx:pt idx="43">0.97999999999999998</cx:pt>
          <cx:pt idx="44">0.81481481481481477</cx:pt>
          <cx:pt idx="45">0.875</cx:pt>
          <cx:pt idx="46">0.91025641025641024</cx:pt>
          <cx:pt idx="47">0.78947368421052633</cx:pt>
          <cx:pt idx="48">0.77192982456140347</cx:pt>
          <cx:pt idx="49">0.82539682539682535</cx:pt>
          <cx:pt idx="50">0.80952380952380953</cx:pt>
          <cx:pt idx="51">0.94736842105263153</cx:pt>
          <cx:pt idx="52">1</cx:pt>
          <cx:pt idx="53">0.84999999999999998</cx:pt>
          <cx:pt idx="54">0.90322580645161288</cx:pt>
          <cx:pt idx="55">0.89247311827956988</cx:pt>
          <cx:pt idx="56">0.75</cx:pt>
          <cx:pt idx="57">0.875</cx:pt>
          <cx:pt idx="58">0.89795918367346939</cx:pt>
          <cx:pt idx="59">0.73770491803278693</cx:pt>
          <cx:pt idx="60">0.89189189189189189</cx:pt>
          <cx:pt idx="61">0.91489361702127658</cx:pt>
          <cx:pt idx="62">0.90740740740740744</cx:pt>
          <cx:pt idx="63">0.92000000000000004</cx:pt>
          <cx:pt idx="64">0.78787878787878785</cx:pt>
          <cx:pt idx="65">0.92105263157894735</cx:pt>
          <cx:pt idx="66">0.91428571428571426</cx:pt>
          <cx:pt idx="67">0.93939393939393945</cx:pt>
          <cx:pt idx="68">0.8529411764705882</cx:pt>
          <cx:pt idx="69">0.78082191780821919</cx:pt>
          <cx:pt idx="70">0.625</cx:pt>
          <cx:pt idx="71">0.89473684210526316</cx:pt>
          <cx:pt idx="72">0.74712643678160917</cx:pt>
          <cx:pt idx="73">0.8271604938271605</cx:pt>
          <cx:pt idx="74">0.94736842105263153</cx:pt>
          <cx:pt idx="75">0.81132075471698117</cx:pt>
          <cx:pt idx="76">0.89189189189189189</cx:pt>
          <cx:pt idx="77">0.97435897435897434</cx:pt>
          <cx:pt idx="78">0.87804878048780488</cx:pt>
          <cx:pt idx="79">0.90625</cx:pt>
          <cx:pt idx="80">0.82352941176470584</cx:pt>
          <cx:pt idx="81">0.90000000000000002</cx:pt>
          <cx:pt idx="82">0.93023255813953487</cx:pt>
          <cx:pt idx="83">0.89873417721518989</cx:pt>
          <cx:pt idx="84">0.88235294117647056</cx:pt>
          <cx:pt idx="85">0.90476190476190477</cx:pt>
          <cx:pt idx="86">0.90909090909090906</cx:pt>
          <cx:pt idx="87">0.86363636363636365</cx:pt>
          <cx:pt idx="88">0.84112149532710279</cx:pt>
          <cx:pt idx="89">0.97560975609756095</cx:pt>
          <cx:pt idx="90">0.80952380952380953</cx:pt>
          <cx:pt idx="91">0.93150684931506844</cx:pt>
          <cx:pt idx="92">0.74545454545454548</cx:pt>
          <cx:pt idx="93">0.82417582417582413</cx:pt>
          <cx:pt idx="94">0.90647482014388492</cx:pt>
          <cx:pt idx="95">0.75</cx:pt>
          <cx:pt idx="96">0.91666666666666663</cx:pt>
          <cx:pt idx="97">0.8571428571428571</cx:pt>
          <cx:pt idx="98">0.8571428571428571</cx:pt>
          <cx:pt idx="99">0.94444444444444442</cx:pt>
          <cx:pt idx="100">0.89189189189189189</cx:pt>
          <cx:pt idx="101">0.88888888888888884</cx:pt>
          <cx:pt idx="102">0.94399999999999995</cx:pt>
          <cx:pt idx="103">0.7142857142857143</cx:pt>
          <cx:pt idx="104">0.74242424242424243</cx:pt>
          <cx:pt idx="105">0.7857142857142857</cx:pt>
          <cx:pt idx="106">1</cx:pt>
          <cx:pt idx="107">0.97435897435897434</cx:pt>
          <cx:pt idx="108">0.87804878048780488</cx:pt>
          <cx:pt idx="109">0.93103448275862066</cx:pt>
          <cx:pt idx="110">0.88372093023255816</cx:pt>
          <cx:pt idx="111">0.81578947368421051</cx:pt>
          <cx:pt idx="112">0.9375</cx:pt>
          <cx:pt idx="113">0.86046511627906974</cx:pt>
          <cx:pt idx="114">1</cx:pt>
          <cx:pt idx="115">0.92307692307692313</cx:pt>
          <cx:pt idx="116">0.92592592592592593</cx:pt>
        </cx:lvl>
      </cx:numDim>
    </cx:data>
  </cx:chartData>
  <cx:chart>
    <cx:title pos="t" align="ctr" overlay="0">
      <cx:tx>
        <cx:txData>
          <cx:v>Percent of Teachers with Full Professional Credentials by Board District</cx:v>
        </cx:txData>
      </cx:tx>
      <cx:txPr>
        <a:bodyPr spcFirstLastPara="1" vertOverflow="ellipsis" horzOverflow="overflow" wrap="square" lIns="0" tIns="0" rIns="0" bIns="0" anchor="ctr" anchorCtr="1"/>
        <a:lstStyle/>
        <a:p>
          <a:pPr algn="ctr" rtl="0">
            <a:defRPr/>
          </a:pPr>
          <a:r>
            <a:rPr lang="en-US" sz="1400" b="0" i="0" u="none" strike="noStrike" baseline="0">
              <a:solidFill>
                <a:sysClr val="windowText" lastClr="000000">
                  <a:lumMod val="65000"/>
                  <a:lumOff val="35000"/>
                </a:sysClr>
              </a:solidFill>
              <a:latin typeface="Calibri" panose="020F0502020204030204"/>
            </a:rPr>
            <a:t>Percent of Teachers with Full Professional Credentials by Board District</a:t>
          </a:r>
        </a:p>
      </cx:txPr>
    </cx:title>
    <cx:plotArea>
      <cx:plotAreaRegion>
        <cx:series layoutId="boxWhisker" uniqueId="{92867262-C8EF-4BD2-A465-6C69D8F1E988}">
          <cx:spPr>
            <a:solidFill>
              <a:schemeClr val="accent3"/>
            </a:solidFill>
          </cx:spPr>
          <cx:dataId val="0"/>
          <cx:layoutPr>
            <cx:visibility meanLine="0" meanMarker="1" nonoutliers="0" outliers="1"/>
            <cx:statistics quartileMethod="exclusive"/>
          </cx:layoutPr>
        </cx:series>
      </cx:plotAreaRegion>
      <cx:axis id="0">
        <cx:catScaling gapWidth="1"/>
        <cx:tickLabels/>
      </cx:axis>
      <cx:axis id="1">
        <cx:valScaling max="1" min="0.5"/>
        <cx:majorGridlines/>
        <cx:tickLabels/>
      </cx:axis>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'Summary by School'!$AJ$2:$AJ$122</cx:f>
        <cx:lvl ptCount="119">
          <cx:pt idx="0">Horizon</cx:pt>
          <cx:pt idx="1">Horizon</cx:pt>
          <cx:pt idx="2">Horizon</cx:pt>
          <cx:pt idx="3">Horizon</cx:pt>
          <cx:pt idx="4">Horizon</cx:pt>
          <cx:pt idx="5">Horizon</cx:pt>
          <cx:pt idx="6">Horizon</cx:pt>
          <cx:pt idx="7">Horizon</cx:pt>
          <cx:pt idx="8">Horizon</cx:pt>
          <cx:pt idx="9">Horizon</cx:pt>
          <cx:pt idx="10">Horizon</cx:pt>
          <cx:pt idx="11">Horizon</cx:pt>
          <cx:pt idx="12">Horizon</cx:pt>
          <cx:pt idx="13">Horizon</cx:pt>
          <cx:pt idx="14">Horizon</cx:pt>
          <cx:pt idx="15">Horizon</cx:pt>
          <cx:pt idx="16">Horizon</cx:pt>
          <cx:pt idx="17">Horizon</cx:pt>
          <cx:pt idx="18">Horizon</cx:pt>
          <cx:pt idx="19">Horizon</cx:pt>
          <cx:pt idx="20">Horizon</cx:pt>
          <cx:pt idx="21">Horizon</cx:pt>
          <cx:pt idx="22">Horizon</cx:pt>
          <cx:pt idx="23">Horizon</cx:pt>
          <cx:pt idx="24">Not Horizon</cx:pt>
          <cx:pt idx="25">Not Horizon</cx:pt>
          <cx:pt idx="26">Not Horizon</cx:pt>
          <cx:pt idx="27">Not Horizon</cx:pt>
          <cx:pt idx="28">Not Horizon</cx:pt>
          <cx:pt idx="29">Not Horizon</cx:pt>
          <cx:pt idx="30">Not Horizon</cx:pt>
          <cx:pt idx="31">Not Horizon</cx:pt>
          <cx:pt idx="32">Not Horizon</cx:pt>
          <cx:pt idx="33">Not Horizon</cx:pt>
          <cx:pt idx="34">Not Horizon</cx:pt>
          <cx:pt idx="35">Not Horizon</cx:pt>
          <cx:pt idx="36">Not Horizon</cx:pt>
          <cx:pt idx="37">Not Horizon</cx:pt>
          <cx:pt idx="38">Not Horizon</cx:pt>
          <cx:pt idx="39">Not Horizon</cx:pt>
          <cx:pt idx="40">Not Horizon</cx:pt>
          <cx:pt idx="41">Not Horizon</cx:pt>
          <cx:pt idx="42">Not Horizon</cx:pt>
          <cx:pt idx="43">Not Horizon</cx:pt>
          <cx:pt idx="44">Not Horizon</cx:pt>
          <cx:pt idx="45">Not Horizon</cx:pt>
          <cx:pt idx="46">Not Horizon</cx:pt>
          <cx:pt idx="47">Not Horizon</cx:pt>
          <cx:pt idx="48">Not Horizon</cx:pt>
          <cx:pt idx="49">Not Horizon</cx:pt>
          <cx:pt idx="50">Not Horizon</cx:pt>
          <cx:pt idx="51">Not Horizon</cx:pt>
          <cx:pt idx="52">Not Horizon</cx:pt>
          <cx:pt idx="53">Not Horizon</cx:pt>
          <cx:pt idx="54">Not Horizon</cx:pt>
          <cx:pt idx="55">Not Horizon</cx:pt>
          <cx:pt idx="56">Not Horizon</cx:pt>
          <cx:pt idx="57">Not Horizon</cx:pt>
          <cx:pt idx="58">Not Horizon</cx:pt>
          <cx:pt idx="59">Not Horizon</cx:pt>
          <cx:pt idx="60">Not Horizon</cx:pt>
          <cx:pt idx="61">Not Horizon</cx:pt>
          <cx:pt idx="62">Not Horizon</cx:pt>
          <cx:pt idx="63">Not Horizon</cx:pt>
          <cx:pt idx="64">Not Horizon</cx:pt>
          <cx:pt idx="65">Not Horizon</cx:pt>
          <cx:pt idx="66">Not Horizon</cx:pt>
          <cx:pt idx="67">Not Horizon</cx:pt>
          <cx:pt idx="68">Not Horizon</cx:pt>
          <cx:pt idx="69">Not Horizon</cx:pt>
          <cx:pt idx="70">Not Horizon</cx:pt>
          <cx:pt idx="71">Not Horizon</cx:pt>
          <cx:pt idx="72">Not Horizon</cx:pt>
          <cx:pt idx="73">Not Horizon</cx:pt>
          <cx:pt idx="74">Not Horizon</cx:pt>
          <cx:pt idx="75">Not Horizon</cx:pt>
          <cx:pt idx="76">Not Horizon</cx:pt>
          <cx:pt idx="77">Not Horizon</cx:pt>
          <cx:pt idx="78">Not Horizon</cx:pt>
          <cx:pt idx="79">Not Horizon</cx:pt>
          <cx:pt idx="80">Not Horizon</cx:pt>
          <cx:pt idx="81">Not Horizon</cx:pt>
          <cx:pt idx="82">Not Horizon</cx:pt>
          <cx:pt idx="83">Not Horizon</cx:pt>
          <cx:pt idx="84">Not Horizon</cx:pt>
          <cx:pt idx="85">Not Horizon</cx:pt>
          <cx:pt idx="86">Not Horizon</cx:pt>
          <cx:pt idx="87">Not Horizon</cx:pt>
          <cx:pt idx="88">Not Horizon</cx:pt>
          <cx:pt idx="89">Not Horizon</cx:pt>
          <cx:pt idx="90">Not Horizon</cx:pt>
          <cx:pt idx="91">Not Horizon</cx:pt>
          <cx:pt idx="92">Not Horizon</cx:pt>
          <cx:pt idx="93">Not Horizon</cx:pt>
          <cx:pt idx="94">Not Horizon</cx:pt>
          <cx:pt idx="95">Not Horizon</cx:pt>
          <cx:pt idx="96">Not Horizon</cx:pt>
          <cx:pt idx="97">Not Horizon</cx:pt>
          <cx:pt idx="98">Not Horizon</cx:pt>
          <cx:pt idx="99">Not Horizon</cx:pt>
          <cx:pt idx="100">Not Horizon</cx:pt>
          <cx:pt idx="101">Not Horizon</cx:pt>
          <cx:pt idx="102">Not Horizon</cx:pt>
          <cx:pt idx="103">Not Horizon</cx:pt>
          <cx:pt idx="104">Not Horizon</cx:pt>
          <cx:pt idx="105">Not Horizon</cx:pt>
          <cx:pt idx="106">Not Horizon</cx:pt>
          <cx:pt idx="107">Not Horizon</cx:pt>
          <cx:pt idx="108">Not Horizon</cx:pt>
          <cx:pt idx="109">Not Horizon</cx:pt>
          <cx:pt idx="110">Not Horizon</cx:pt>
          <cx:pt idx="111">Not Horizon</cx:pt>
          <cx:pt idx="112">Not Horizon</cx:pt>
          <cx:pt idx="113">Not Horizon</cx:pt>
          <cx:pt idx="114">Not Horizon</cx:pt>
          <cx:pt idx="115">Not Horizon</cx:pt>
          <cx:pt idx="116">Not Horizon</cx:pt>
          <cx:pt idx="117">Not Horizon</cx:pt>
          <cx:pt idx="118">Not Horizon</cx:pt>
        </cx:lvl>
      </cx:strDim>
      <cx:numDim type="val">
        <cx:f>'Summary by School'!$AL$2:$AL$122</cx:f>
        <cx:lvl ptCount="119" formatCode="0%">
          <cx:pt idx="0">0.7142857142857143</cx:pt>
          <cx:pt idx="1">0.73770491803278693</cx:pt>
          <cx:pt idx="2">0.74242424242424243</cx:pt>
          <cx:pt idx="3">0.75</cx:pt>
          <cx:pt idx="4">0.75</cx:pt>
          <cx:pt idx="5">0.75939849624060152</cx:pt>
          <cx:pt idx="6">0.77192982456140347</cx:pt>
          <cx:pt idx="7">0.78082191780821919</cx:pt>
          <cx:pt idx="8">0.78125</cx:pt>
          <cx:pt idx="9">0.81081081081081086</cx:pt>
          <cx:pt idx="10">0.81132075471698117</cx:pt>
          <cx:pt idx="11">0.82539682539682535</cx:pt>
          <cx:pt idx="12">0.8571428571428571</cx:pt>
          <cx:pt idx="13">0.86046511627906974</cx:pt>
          <cx:pt idx="14">0.875</cx:pt>
          <cx:pt idx="15">0.88888888888888884</cx:pt>
          <cx:pt idx="16">0.89189189189189189</cx:pt>
          <cx:pt idx="17">0.89189189189189189</cx:pt>
          <cx:pt idx="18">0.90322580645161288</cx:pt>
          <cx:pt idx="19">0.90625</cx:pt>
          <cx:pt idx="20">0.91666666666666663</cx:pt>
          <cx:pt idx="21">0.91666666666666663</cx:pt>
          <cx:pt idx="22">0.92307692307692313</cx:pt>
          <cx:pt idx="23">0.94444444444444442</cx:pt>
          <cx:pt idx="24">0.625</cx:pt>
          <cx:pt idx="25">0.71875</cx:pt>
          <cx:pt idx="26">0.72463768115942029</cx:pt>
          <cx:pt idx="27">0.74545454545454548</cx:pt>
          <cx:pt idx="28">0.74712643678160917</cx:pt>
          <cx:pt idx="29">0.75</cx:pt>
          <cx:pt idx="30">0.78260869565217395</cx:pt>
          <cx:pt idx="31">0.78260869565217395</cx:pt>
          <cx:pt idx="32">0.7857142857142857</cx:pt>
          <cx:pt idx="33">0.78688524590163933</cx:pt>
          <cx:pt idx="34">0.78787878787878785</cx:pt>
          <cx:pt idx="35">0.78947368421052633</cx:pt>
          <cx:pt idx="36">0.7931034482758621</cx:pt>
          <cx:pt idx="37">0.80000000000000004</cx:pt>
          <cx:pt idx="38">0.80000000000000004</cx:pt>
          <cx:pt idx="39">0.80952380952380953</cx:pt>
          <cx:pt idx="40">0.80952380952380953</cx:pt>
          <cx:pt idx="41">0.81481481481481477</cx:pt>
          <cx:pt idx="42">0.81521739130434778</cx:pt>
          <cx:pt idx="43">0.81578947368421051</cx:pt>
          <cx:pt idx="44">0.8165137614678899</cx:pt>
          <cx:pt idx="45">0.82352941176470584</cx:pt>
          <cx:pt idx="46">0.82417582417582413</cx:pt>
          <cx:pt idx="47">0.8271604938271605</cx:pt>
          <cx:pt idx="48">0.82758620689655171</cx:pt>
          <cx:pt idx="49">0.84112149532710279</cx:pt>
          <cx:pt idx="50">0.84999999999999998</cx:pt>
          <cx:pt idx="51">0.85185185185185186</cx:pt>
          <cx:pt idx="52">0.8529411764705882</cx:pt>
          <cx:pt idx="53">0.8571428571428571</cx:pt>
          <cx:pt idx="54">0.86363636363636365</cx:pt>
          <cx:pt idx="55">0.86486486486486491</cx:pt>
          <cx:pt idx="56">0.86567164179104472</cx:pt>
          <cx:pt idx="57">0.8666666666666667</cx:pt>
          <cx:pt idx="58">0.86885245901639341</cx:pt>
          <cx:pt idx="59">0.86915887850467288</cx:pt>
          <cx:pt idx="60">0.875</cx:pt>
          <cx:pt idx="61">0.87804878048780488</cx:pt>
          <cx:pt idx="62">0.87804878048780488</cx:pt>
          <cx:pt idx="63">0.88235294117647056</cx:pt>
          <cx:pt idx="64">0.88372093023255816</cx:pt>
          <cx:pt idx="65">0.89090909090909087</cx:pt>
          <cx:pt idx="66">0.89189189189189189</cx:pt>
          <cx:pt idx="67">0.89247311827956988</cx:pt>
          <cx:pt idx="68">0.89473684210526316</cx:pt>
          <cx:pt idx="69">0.89473684210526316</cx:pt>
          <cx:pt idx="70">0.89763779527559051</cx:pt>
          <cx:pt idx="71">0.89795918367346939</cx:pt>
          <cx:pt idx="72">0.89873417721518989</cx:pt>
          <cx:pt idx="73">0.90000000000000002</cx:pt>
          <cx:pt idx="74">0.90277777777777779</cx:pt>
          <cx:pt idx="75">0.90476190476190477</cx:pt>
          <cx:pt idx="76">0.90647482014388492</cx:pt>
          <cx:pt idx="77">0.90740740740740744</cx:pt>
          <cx:pt idx="78">0.90909090909090906</cx:pt>
          <cx:pt idx="79">0.91025641025641024</cx:pt>
          <cx:pt idx="80">0.91111111111111109</cx:pt>
          <cx:pt idx="81">0.91428571428571426</cx:pt>
          <cx:pt idx="82">0.91489361702127658</cx:pt>
          <cx:pt idx="83">0.92000000000000004</cx:pt>
          <cx:pt idx="84">0.92105263157894735</cx:pt>
          <cx:pt idx="85">0.92307692307692313</cx:pt>
          <cx:pt idx="86">0.92592592592592593</cx:pt>
          <cx:pt idx="87">0.92647058823529416</cx:pt>
          <cx:pt idx="88">0.92682926829268297</cx:pt>
          <cx:pt idx="89">0.9285714285714286</cx:pt>
          <cx:pt idx="90">0.93000000000000005</cx:pt>
          <cx:pt idx="91">0.93023255813953487</cx:pt>
          <cx:pt idx="92">0.93103448275862066</cx:pt>
          <cx:pt idx="93">0.93150684931506844</cx:pt>
          <cx:pt idx="94">0.93243243243243246</cx:pt>
          <cx:pt idx="95">0.93333333333333335</cx:pt>
          <cx:pt idx="96">0.9375</cx:pt>
          <cx:pt idx="97">0.93939393939393945</cx:pt>
          <cx:pt idx="98">0.93999999999999995</cx:pt>
          <cx:pt idx="99">0.94399999999999995</cx:pt>
          <cx:pt idx="100">0.94736842105263153</cx:pt>
          <cx:pt idx="101">0.94736842105263153</cx:pt>
          <cx:pt idx="102">0.94871794871794868</cx:pt>
          <cx:pt idx="103">0.95161290322580649</cx:pt>
          <cx:pt idx="104">0.9555555555555556</cx:pt>
          <cx:pt idx="105">0.967741935483871</cx:pt>
          <cx:pt idx="106">0.97435897435897434</cx:pt>
          <cx:pt idx="107">0.97435897435897434</cx:pt>
          <cx:pt idx="108">0.97560975609756095</cx:pt>
          <cx:pt idx="109">0.97727272727272729</cx:pt>
          <cx:pt idx="110">0.97826086956521741</cx:pt>
          <cx:pt idx="111">0.97999999999999998</cx:pt>
          <cx:pt idx="112">1</cx:pt>
          <cx:pt idx="113">1</cx:pt>
          <cx:pt idx="114">1</cx:pt>
          <cx:pt idx="115">1</cx:pt>
          <cx:pt idx="116">1</cx:pt>
          <cx:pt idx="117">1</cx:pt>
          <cx:pt idx="118">1</cx:pt>
        </cx:lvl>
      </cx:numDim>
    </cx:data>
  </cx:chartData>
  <cx:chart>
    <cx:title pos="t" align="ctr" overlay="0">
      <cx:tx>
        <cx:rich>
          <a:bodyPr spcFirstLastPara="1" vertOverflow="ellipsis" horzOverflow="overflow" wrap="square" lIns="0" tIns="0" rIns="0" bIns="0" anchor="ctr" anchorCtr="1"/>
          <a:lstStyle/>
          <a:p>
            <a:pPr algn="ctr" rtl="0"/>
            <a:r>
              <a:rPr lang="en-US" sz="1400" b="0" i="0" baseline="0">
                <a:solidFill>
                  <a:srgbClr val="595959"/>
                </a:solidFill>
                <a:effectLst/>
                <a:latin typeface="Calibri" panose="020F0502020204030204" pitchFamily="34" charset="0"/>
                <a:ea typeface="Calibri" panose="020F0502020204030204" pitchFamily="34" charset="0"/>
                <a:cs typeface="Calibri" panose="020F0502020204030204" pitchFamily="34" charset="0"/>
              </a:rPr>
              <a:t>Percent of Teachers with Full Professional Credentials by Horizon Designation</a:t>
            </a:r>
            <a:endParaRPr lang="en-US" sz="1400">
              <a:effectLst/>
            </a:endParaRPr>
          </a:p>
        </cx:rich>
      </cx:tx>
    </cx:title>
    <cx:plotArea>
      <cx:plotAreaRegion>
        <cx:series layoutId="boxWhisker" uniqueId="{6DA7CF8B-4664-4F87-B8AD-1F66FD1380D2}">
          <cx:spPr>
            <a:solidFill>
              <a:schemeClr val="accent2"/>
            </a:solidFill>
          </cx:spPr>
          <cx:dataId val="0"/>
          <cx:layoutPr>
            <cx:visibility meanLine="0" meanMarker="1" nonoutliers="0" outliers="1"/>
            <cx:statistics quartileMethod="exclusive"/>
          </cx:layoutPr>
        </cx:series>
      </cx:plotAreaRegion>
      <cx:axis id="0">
        <cx:catScaling gapWidth="1"/>
        <cx:tickLabels/>
      </cx:axis>
      <cx:axis id="1">
        <cx:valScaling max="1" min="0.5"/>
        <cx:majorGridlines/>
        <cx:tickLabels/>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omments/modernComment_569_6735A551.xml><?xml version="1.0" encoding="utf-8"?>
<p188:cmLst xmlns:a="http://schemas.openxmlformats.org/drawingml/2006/main" xmlns:r="http://schemas.openxmlformats.org/officeDocument/2006/relationships" xmlns:p188="http://schemas.microsoft.com/office/powerpoint/2018/8/main">
  <p188:cm id="{99304E46-2A7B-4415-9FB5-947B17EC292D}" authorId="{CE9CF666-F211-1770-5DB4-93CBD4E565AB}" status="resolved" created="2025-05-07T16:20:18.962" complete="100000">
    <pc:sldMkLst xmlns:pc="http://schemas.microsoft.com/office/powerpoint/2013/main/command">
      <pc:docMk/>
      <pc:sldMk cId="1731568977" sldId="1385"/>
    </pc:sldMkLst>
    <p188:txBody>
      <a:bodyPr/>
      <a:lstStyle/>
      <a:p>
        <a:r>
          <a:rPr lang="en-US"/>
          <a:t>Add a slide after this with team pics and PCG role</a:t>
        </a:r>
      </a:p>
    </p188:txBody>
  </p188:cm>
</p188:cmLst>
</file>

<file path=ppt/comments/modernComment_606_6F0BEFB4.xml><?xml version="1.0" encoding="utf-8"?>
<p188:cmLst xmlns:a="http://schemas.openxmlformats.org/drawingml/2006/main" xmlns:r="http://schemas.openxmlformats.org/officeDocument/2006/relationships" xmlns:p188="http://schemas.microsoft.com/office/powerpoint/2018/8/main">
  <p188:cm id="{4C9ADC25-0420-4290-9A28-1CFDA7C6863A}" authorId="{33F1D771-D8D6-E81D-54BC-8E2A4434452F}" status="resolved" created="2025-05-07T16:24:46.813" complete="100000">
    <pc:sldMkLst xmlns:pc="http://schemas.microsoft.com/office/powerpoint/2013/main/command">
      <pc:docMk/>
      <pc:sldMk cId="1863053236" sldId="1542"/>
    </pc:sldMkLst>
    <p188:txBody>
      <a:bodyPr/>
      <a:lstStyle/>
      <a:p>
        <a:r>
          <a:rPr lang="en-US"/>
          <a:t>Add slide about facility and operations</a:t>
        </a:r>
      </a:p>
    </p188:txBody>
  </p188:cm>
</p188:cmLst>
</file>

<file path=ppt/comments/modernComment_60C_305C065D.xml><?xml version="1.0" encoding="utf-8"?>
<p188:cmLst xmlns:a="http://schemas.openxmlformats.org/drawingml/2006/main" xmlns:r="http://schemas.openxmlformats.org/officeDocument/2006/relationships" xmlns:p188="http://schemas.microsoft.com/office/powerpoint/2018/8/main">
  <p188:cm id="{55F0C9AA-7266-4583-AC87-7776FF5DA96B}" authorId="{CE9CF666-F211-1770-5DB4-93CBD4E565AB}" status="resolved" created="2025-05-07T16:16:40.270" complete="100000">
    <pc:sldMkLst xmlns:pc="http://schemas.microsoft.com/office/powerpoint/2013/main/command">
      <pc:docMk/>
      <pc:sldMk cId="811337309" sldId="1548"/>
    </pc:sldMkLst>
    <p188:txBody>
      <a:bodyPr/>
      <a:lstStyle/>
      <a:p>
        <a:r>
          <a:rPr lang="en-US"/>
          <a:t>Review the remainder of the slides and see what we want to highlight/cut - [@Davis, Cassandre]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087CA41-8206-4087-9AB8-0274BD993165}"/>
              </a:ext>
            </a:extLst>
          </p:cNvPr>
          <p:cNvSpPr>
            <a:spLocks noGrp="1"/>
          </p:cNvSpPr>
          <p:nvPr>
            <p:ph type="hdr" sz="quarter"/>
          </p:nvPr>
        </p:nvSpPr>
        <p:spPr>
          <a:xfrm>
            <a:off x="0" y="1"/>
            <a:ext cx="3077739" cy="471597"/>
          </a:xfrm>
          <a:prstGeom prst="rect">
            <a:avLst/>
          </a:prstGeom>
        </p:spPr>
        <p:txBody>
          <a:bodyPr vert="horz" lIns="94221" tIns="47111" rIns="94221" bIns="47111" rtlCol="0"/>
          <a:lstStyle>
            <a:lvl1pPr algn="l">
              <a:defRPr sz="1200"/>
            </a:lvl1pPr>
          </a:lstStyle>
          <a:p>
            <a:endParaRPr lang="en-US"/>
          </a:p>
        </p:txBody>
      </p:sp>
      <p:sp>
        <p:nvSpPr>
          <p:cNvPr id="3" name="Date Placeholder 2">
            <a:extLst>
              <a:ext uri="{FF2B5EF4-FFF2-40B4-BE49-F238E27FC236}">
                <a16:creationId xmlns:a16="http://schemas.microsoft.com/office/drawing/2014/main" id="{832C93F7-59A3-4C2F-85F1-FE87DBB27335}"/>
              </a:ext>
            </a:extLst>
          </p:cNvPr>
          <p:cNvSpPr>
            <a:spLocks noGrp="1"/>
          </p:cNvSpPr>
          <p:nvPr>
            <p:ph type="dt" sz="quarter" idx="1"/>
          </p:nvPr>
        </p:nvSpPr>
        <p:spPr>
          <a:xfrm>
            <a:off x="4023504" y="1"/>
            <a:ext cx="3077739" cy="471597"/>
          </a:xfrm>
          <a:prstGeom prst="rect">
            <a:avLst/>
          </a:prstGeom>
        </p:spPr>
        <p:txBody>
          <a:bodyPr vert="horz" lIns="94221" tIns="47111" rIns="94221" bIns="47111" rtlCol="0"/>
          <a:lstStyle>
            <a:lvl1pPr algn="r">
              <a:defRPr sz="1200"/>
            </a:lvl1pPr>
          </a:lstStyle>
          <a:p>
            <a:fld id="{11293413-27DD-4552-9F7E-A052450CD805}" type="datetimeFigureOut">
              <a:rPr lang="en-US" smtClean="0"/>
              <a:t>5/9/2025</a:t>
            </a:fld>
            <a:endParaRPr lang="en-US"/>
          </a:p>
        </p:txBody>
      </p:sp>
      <p:sp>
        <p:nvSpPr>
          <p:cNvPr id="4" name="Footer Placeholder 3">
            <a:extLst>
              <a:ext uri="{FF2B5EF4-FFF2-40B4-BE49-F238E27FC236}">
                <a16:creationId xmlns:a16="http://schemas.microsoft.com/office/drawing/2014/main" id="{17059F18-2E61-4365-A7F3-A7CC73626298}"/>
              </a:ext>
            </a:extLst>
          </p:cNvPr>
          <p:cNvSpPr>
            <a:spLocks noGrp="1"/>
          </p:cNvSpPr>
          <p:nvPr>
            <p:ph type="ftr" sz="quarter" idx="2"/>
          </p:nvPr>
        </p:nvSpPr>
        <p:spPr>
          <a:xfrm>
            <a:off x="0" y="8916880"/>
            <a:ext cx="3077739" cy="471596"/>
          </a:xfrm>
          <a:prstGeom prst="rect">
            <a:avLst/>
          </a:prstGeom>
        </p:spPr>
        <p:txBody>
          <a:bodyPr vert="horz" lIns="94221" tIns="47111" rIns="94221" bIns="47111"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EDF2FD9-602D-4CA7-A804-A497B04579D3}"/>
              </a:ext>
            </a:extLst>
          </p:cNvPr>
          <p:cNvSpPr>
            <a:spLocks noGrp="1"/>
          </p:cNvSpPr>
          <p:nvPr>
            <p:ph type="sldNum" sz="quarter" idx="3"/>
          </p:nvPr>
        </p:nvSpPr>
        <p:spPr>
          <a:xfrm>
            <a:off x="4023504" y="8916880"/>
            <a:ext cx="3077739" cy="471596"/>
          </a:xfrm>
          <a:prstGeom prst="rect">
            <a:avLst/>
          </a:prstGeom>
        </p:spPr>
        <p:txBody>
          <a:bodyPr vert="horz" lIns="94221" tIns="47111" rIns="94221" bIns="47111" rtlCol="0" anchor="b"/>
          <a:lstStyle>
            <a:lvl1pPr algn="r">
              <a:defRPr sz="1200"/>
            </a:lvl1pPr>
          </a:lstStyle>
          <a:p>
            <a:fld id="{1CB501C4-043C-4266-83F1-3A49BDEB0028}" type="slidenum">
              <a:rPr lang="en-US" smtClean="0"/>
              <a:t>‹#›</a:t>
            </a:fld>
            <a:endParaRPr lang="en-US"/>
          </a:p>
        </p:txBody>
      </p:sp>
    </p:spTree>
    <p:extLst>
      <p:ext uri="{BB962C8B-B14F-4D97-AF65-F5344CB8AC3E}">
        <p14:creationId xmlns:p14="http://schemas.microsoft.com/office/powerpoint/2010/main" val="214603847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7739" cy="471054"/>
          </a:xfrm>
          <a:prstGeom prst="rect">
            <a:avLst/>
          </a:prstGeom>
        </p:spPr>
        <p:txBody>
          <a:bodyPr vert="horz" lIns="94221" tIns="47111" rIns="94221" bIns="47111" rtlCol="0"/>
          <a:lstStyle>
            <a:lvl1pPr algn="l">
              <a:defRPr sz="1200"/>
            </a:lvl1pPr>
          </a:lstStyle>
          <a:p>
            <a:endParaRPr lang="en-US"/>
          </a:p>
        </p:txBody>
      </p:sp>
      <p:sp>
        <p:nvSpPr>
          <p:cNvPr id="3" name="Date Placeholder 2"/>
          <p:cNvSpPr>
            <a:spLocks noGrp="1"/>
          </p:cNvSpPr>
          <p:nvPr>
            <p:ph type="dt" idx="1"/>
          </p:nvPr>
        </p:nvSpPr>
        <p:spPr>
          <a:xfrm>
            <a:off x="4023093" y="1"/>
            <a:ext cx="3077739" cy="471054"/>
          </a:xfrm>
          <a:prstGeom prst="rect">
            <a:avLst/>
          </a:prstGeom>
        </p:spPr>
        <p:txBody>
          <a:bodyPr vert="horz" lIns="94221" tIns="47111" rIns="94221" bIns="47111" rtlCol="0"/>
          <a:lstStyle>
            <a:lvl1pPr algn="r">
              <a:defRPr sz="1200"/>
            </a:lvl1pPr>
          </a:lstStyle>
          <a:p>
            <a:fld id="{7120833A-09A0-43C9-8AD2-8913D42103BF}" type="datetimeFigureOut">
              <a:rPr lang="en-US" smtClean="0"/>
              <a:t>5/9/2025</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1" tIns="47111" rIns="94221" bIns="47111" rtlCol="0" anchor="ctr"/>
          <a:lstStyle/>
          <a:p>
            <a:endParaRPr lang="en-US"/>
          </a:p>
        </p:txBody>
      </p:sp>
      <p:sp>
        <p:nvSpPr>
          <p:cNvPr id="5" name="Notes Placeholder 4"/>
          <p:cNvSpPr>
            <a:spLocks noGrp="1"/>
          </p:cNvSpPr>
          <p:nvPr>
            <p:ph type="body" sz="quarter" idx="3"/>
          </p:nvPr>
        </p:nvSpPr>
        <p:spPr>
          <a:xfrm>
            <a:off x="710248" y="4518203"/>
            <a:ext cx="5681980" cy="3696714"/>
          </a:xfrm>
          <a:prstGeom prst="rect">
            <a:avLst/>
          </a:prstGeom>
        </p:spPr>
        <p:txBody>
          <a:bodyPr vert="horz" lIns="94221" tIns="47111" rIns="94221" bIns="4711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71053"/>
          </a:xfrm>
          <a:prstGeom prst="rect">
            <a:avLst/>
          </a:prstGeom>
        </p:spPr>
        <p:txBody>
          <a:bodyPr vert="horz" lIns="94221" tIns="47111" rIns="94221" bIns="47111" rtlCol="0" anchor="b"/>
          <a:lstStyle>
            <a:lvl1pPr algn="l">
              <a:defRPr sz="1200"/>
            </a:lvl1pPr>
          </a:lstStyle>
          <a:p>
            <a:endParaRPr lang="en-US"/>
          </a:p>
        </p:txBody>
      </p:sp>
      <p:sp>
        <p:nvSpPr>
          <p:cNvPr id="7" name="Slide Number Placeholder 6"/>
          <p:cNvSpPr>
            <a:spLocks noGrp="1"/>
          </p:cNvSpPr>
          <p:nvPr>
            <p:ph type="sldNum" sz="quarter" idx="5"/>
          </p:nvPr>
        </p:nvSpPr>
        <p:spPr>
          <a:xfrm>
            <a:off x="4023093" y="8917423"/>
            <a:ext cx="3077739" cy="471053"/>
          </a:xfrm>
          <a:prstGeom prst="rect">
            <a:avLst/>
          </a:prstGeom>
        </p:spPr>
        <p:txBody>
          <a:bodyPr vert="horz" lIns="94221" tIns="47111" rIns="94221" bIns="47111" rtlCol="0" anchor="b"/>
          <a:lstStyle>
            <a:lvl1pPr algn="r">
              <a:defRPr sz="1200"/>
            </a:lvl1pPr>
          </a:lstStyle>
          <a:p>
            <a:fld id="{4306597F-3EB5-4D51-9570-4CB353ED80C2}" type="slidenum">
              <a:rPr lang="en-US" smtClean="0"/>
              <a:t>‹#›</a:t>
            </a:fld>
            <a:endParaRPr lang="en-US"/>
          </a:p>
        </p:txBody>
      </p:sp>
    </p:spTree>
    <p:extLst>
      <p:ext uri="{BB962C8B-B14F-4D97-AF65-F5344CB8AC3E}">
        <p14:creationId xmlns:p14="http://schemas.microsoft.com/office/powerpoint/2010/main" val="360271512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San – Framework (1-4)</a:t>
            </a:r>
          </a:p>
          <a:p>
            <a:r>
              <a:rPr lang="en-US"/>
              <a:t>Len – Methodology  and Priority 1 (5-14)</a:t>
            </a:r>
          </a:p>
          <a:p>
            <a:r>
              <a:rPr lang="en-US"/>
              <a:t>Ana -  (15-22)</a:t>
            </a:r>
          </a:p>
          <a:p>
            <a:r>
              <a:rPr lang="en-US"/>
              <a:t>San - (23-End)</a:t>
            </a:r>
            <a:br>
              <a:rPr lang="en-US"/>
            </a:br>
            <a:endParaRPr lang="en-US"/>
          </a:p>
        </p:txBody>
      </p:sp>
    </p:spTree>
    <p:extLst>
      <p:ext uri="{BB962C8B-B14F-4D97-AF65-F5344CB8AC3E}">
        <p14:creationId xmlns:p14="http://schemas.microsoft.com/office/powerpoint/2010/main" val="2651836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defRPr/>
            </a:pPr>
            <a:r>
              <a:rPr lang="en-US">
                <a:solidFill>
                  <a:srgbClr val="3B3B3B"/>
                </a:solidFill>
                <a:latin typeface="Arial" panose="020B0604020202020204"/>
                <a:ea typeface="Trebuchet MS" panose="020B0603020202020204" pitchFamily="34" charset="0"/>
                <a:cs typeface="Arial" panose="020B0604020202020204" pitchFamily="34" charset="0"/>
              </a:rPr>
              <a:t>Creating a </a:t>
            </a:r>
            <a:r>
              <a:rPr lang="en-US" b="1">
                <a:solidFill>
                  <a:srgbClr val="3B3B3B"/>
                </a:solidFill>
                <a:latin typeface="Arial" panose="020B0604020202020204"/>
                <a:ea typeface="Trebuchet MS" panose="020B0603020202020204" pitchFamily="34" charset="0"/>
                <a:cs typeface="Arial" panose="020B0604020202020204" pitchFamily="34" charset="0"/>
              </a:rPr>
              <a:t>family resource group </a:t>
            </a:r>
            <a:r>
              <a:rPr lang="en-US">
                <a:solidFill>
                  <a:srgbClr val="3B3B3B"/>
                </a:solidFill>
                <a:latin typeface="Arial" panose="020B0604020202020204"/>
                <a:ea typeface="Trebuchet MS" panose="020B0603020202020204" pitchFamily="34" charset="0"/>
                <a:cs typeface="Arial" panose="020B0604020202020204" pitchFamily="34" charset="0"/>
              </a:rPr>
              <a:t>for families new to Andover inclusive of HMI families. </a:t>
            </a:r>
          </a:p>
          <a:p>
            <a:pPr marL="742950" lvl="1" indent="-285750">
              <a:lnSpc>
                <a:spcPct val="107000"/>
              </a:lnSpc>
              <a:buFont typeface="Arial" panose="020B0604020202020204" pitchFamily="34" charset="0"/>
              <a:buChar char="•"/>
              <a:defRPr/>
            </a:pPr>
            <a:r>
              <a:rPr lang="en-US" sz="1600">
                <a:solidFill>
                  <a:srgbClr val="3B3B3B"/>
                </a:solidFill>
                <a:latin typeface="Arial" panose="020B0604020202020204"/>
                <a:ea typeface="Trebuchet MS" panose="020B0603020202020204" pitchFamily="34" charset="0"/>
                <a:cs typeface="Arial" panose="020B0604020202020204" pitchFamily="34" charset="0"/>
              </a:rPr>
              <a:t>Based on the concerns of the lack of knowledge of certain groups, APS should launch an </a:t>
            </a:r>
            <a:r>
              <a:rPr lang="en-US" sz="1600" i="1">
                <a:solidFill>
                  <a:srgbClr val="3B3B3B"/>
                </a:solidFill>
                <a:latin typeface="Arial" panose="020B0604020202020204"/>
                <a:ea typeface="Trebuchet MS" panose="020B0603020202020204" pitchFamily="34" charset="0"/>
                <a:cs typeface="Arial" panose="020B0604020202020204" pitchFamily="34" charset="0"/>
              </a:rPr>
              <a:t>Andover Resources </a:t>
            </a:r>
            <a:r>
              <a:rPr lang="en-US" sz="1600">
                <a:solidFill>
                  <a:srgbClr val="3B3B3B"/>
                </a:solidFill>
                <a:latin typeface="Arial" panose="020B0604020202020204"/>
                <a:ea typeface="Trebuchet MS" panose="020B0603020202020204" pitchFamily="34" charset="0"/>
                <a:cs typeface="Arial" panose="020B0604020202020204" pitchFamily="34" charset="0"/>
              </a:rPr>
              <a:t>family group led by an APS family liaison who will support families in obtaining necessary information as well as providing targeted resources for families and/or children with historically marginalized identities. </a:t>
            </a:r>
          </a:p>
          <a:p>
            <a:pPr marL="742950" lvl="1" indent="-285750">
              <a:lnSpc>
                <a:spcPct val="107000"/>
              </a:lnSpc>
              <a:buFont typeface="Arial" panose="020B0604020202020204" pitchFamily="34" charset="0"/>
              <a:buChar char="•"/>
              <a:defRPr/>
            </a:pPr>
            <a:r>
              <a:rPr lang="en-US" sz="1600">
                <a:solidFill>
                  <a:srgbClr val="3B3B3B"/>
                </a:solidFill>
                <a:latin typeface="Arial" panose="020B0604020202020204"/>
                <a:ea typeface="Trebuchet MS" panose="020B0603020202020204" pitchFamily="34" charset="0"/>
                <a:cs typeface="Arial" panose="020B0604020202020204" pitchFamily="34" charset="0"/>
              </a:rPr>
              <a:t>The group can educate families on recognizing discriminatory behavior and their rights to combat such behavior at APS. </a:t>
            </a:r>
            <a:endParaRPr kumimoji="0" lang="en-US" sz="1600" b="0" i="0" u="none" strike="noStrike" kern="1200" cap="none" spc="0" normalizeH="0" baseline="0" noProof="0">
              <a:ln>
                <a:noFill/>
              </a:ln>
              <a:solidFill>
                <a:srgbClr val="3B3B3B"/>
              </a:solidFill>
              <a:effectLst/>
              <a:uLnTx/>
              <a:uFillTx/>
              <a:latin typeface="Arial" panose="020B0604020202020204"/>
              <a:ea typeface="Trebuchet MS" panose="020B0603020202020204" pitchFamily="34" charset="0"/>
              <a:cs typeface="Trebuchet MS" panose="020B0603020202020204" pitchFamily="34" charset="0"/>
            </a:endParaRPr>
          </a:p>
          <a:p>
            <a:pPr marL="514350" indent="-514350">
              <a:spcAft>
                <a:spcPts val="1800"/>
              </a:spcAft>
              <a:buAutoNum type="arabicPeriod"/>
            </a:pPr>
            <a:endParaRPr lang="en-US" sz="1900">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7462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B2792-DF69-7164-8698-B5DB875D8F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962B7F-D755-4A5A-D5FB-FC50731C03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03A5D5-DAA4-B27E-8A1D-9F99097DB12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32588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0E659-8E76-4F8B-9E62-1DED939625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3C773B-5F0F-710A-DA95-9EDDDFBF25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A5A7FC-7917-E5EF-EBBE-A6A9BCC8E3D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868214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01360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E5A08-36D4-07CE-C505-1D8FCDC29B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97CDC1-2F4C-C21D-9653-24A2D3CFC3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6DDA17-60B0-6701-53C7-B1CD7CD6CF9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17003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D433A-11D0-5ED8-1A06-372DA15FEE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8BB017-A947-9C6B-F377-8C9D1C3A5A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4D59FD-CA35-F97F-B830-C7BE3EA1BFF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901886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302BD-4EDB-30A3-86CF-5FC23BB5FD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B8F4DF-CB47-32E4-F692-B725F315F0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45F4B0-DF7F-C95F-1F6F-5FE69CF9657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634012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D3952-80CC-4D69-1790-A724EC08A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386E6B-8652-793C-84EA-EAC5F8E2EB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270F7E-3755-4440-DB8C-C440FA4EB6B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655376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ED5B6-6EA7-90DE-601C-11D95EC7BD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11015F-539E-54F3-78E2-C3AB6F0885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95047B-D0E6-03D8-7183-B3BFC5159A4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97513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9664B-C855-2A1C-AB7A-F6459F92F0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33B0F1-BFA4-C652-322C-1F753A665D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59B4B7-A9EF-C690-8562-EAEBEF6E02E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376513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10471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307291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00250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08333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7D099-9ED7-80F7-4C63-EAA2D84351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C2217D-57A2-BB73-2FD0-DC5C68E6BD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8E9C7A-4CD5-D581-0431-B4FE22BCDB4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569856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40036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26347-13C1-739B-A82F-C3FCD549A2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0EBF59-9DDA-2E81-493D-554BC94D41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13C08A-C795-7F34-6DE9-6826566727A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79682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59673-EF4D-1085-A087-D634EFDF56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8F1B18-B21B-B74B-1CC7-38D9E9BD2E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AC7BB0-45B3-316C-9E9A-6D92EAE0A4B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463351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60C78-4FD6-97C4-4CF1-4E9F7AC49B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ACD11D-405A-A052-5047-C714B5710F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0D9B47-23E9-209E-73FC-285E84E0D3C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67766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53551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2901" y="365125"/>
            <a:ext cx="11449408" cy="1235075"/>
          </a:xfrm>
        </p:spPr>
        <p:txBody>
          <a:bodyPr/>
          <a:lstStyle>
            <a:lvl1pPr>
              <a:defRPr b="1">
                <a:latin typeface="+mn-lt"/>
              </a:defRPr>
            </a:lvl1pPr>
          </a:lstStyle>
          <a:p>
            <a:r>
              <a:rPr lang="en-US"/>
              <a:t>Click to edit Master title style</a:t>
            </a:r>
          </a:p>
        </p:txBody>
      </p:sp>
      <p:sp>
        <p:nvSpPr>
          <p:cNvPr id="3" name="Content Placeholder 2"/>
          <p:cNvSpPr>
            <a:spLocks noGrp="1"/>
          </p:cNvSpPr>
          <p:nvPr>
            <p:ph idx="1"/>
          </p:nvPr>
        </p:nvSpPr>
        <p:spPr>
          <a:xfrm>
            <a:off x="457199" y="1600200"/>
            <a:ext cx="11335109" cy="4576763"/>
          </a:xfrm>
        </p:spPr>
        <p:txBody>
          <a:bodyPr>
            <a:normAutofit/>
          </a:bodyPr>
          <a:lstStyle>
            <a:lvl1pPr>
              <a:lnSpc>
                <a:spcPct val="100000"/>
              </a:lnSpc>
              <a:spcBef>
                <a:spcPts val="600"/>
              </a:spcBef>
              <a:defRPr sz="1600"/>
            </a:lvl1pPr>
            <a:lvl2pPr>
              <a:lnSpc>
                <a:spcPct val="100000"/>
              </a:lnSpc>
              <a:spcBef>
                <a:spcPts val="600"/>
              </a:spcBef>
              <a:defRPr sz="1400"/>
            </a:lvl2pPr>
            <a:lvl3pPr>
              <a:lnSpc>
                <a:spcPct val="100000"/>
              </a:lnSpc>
              <a:spcBef>
                <a:spcPts val="600"/>
              </a:spcBef>
              <a:defRPr sz="1200"/>
            </a:lvl3pPr>
            <a:lvl4pPr>
              <a:lnSpc>
                <a:spcPct val="100000"/>
              </a:lnSpc>
              <a:spcBef>
                <a:spcPts val="600"/>
              </a:spcBef>
              <a:defRPr sz="1100"/>
            </a:lvl4pPr>
            <a:lvl5pPr>
              <a:lnSpc>
                <a:spcPct val="100000"/>
              </a:lnSpc>
              <a:spcBef>
                <a:spcPts val="6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9FFD16-B25A-457E-9C72-CDC3BAF3ACB3}" type="slidenum">
              <a:rPr lang="en-US" smtClean="0"/>
              <a:t>‹#›</a:t>
            </a:fld>
            <a:endParaRPr lang="en-US"/>
          </a:p>
        </p:txBody>
      </p:sp>
    </p:spTree>
    <p:extLst>
      <p:ext uri="{BB962C8B-B14F-4D97-AF65-F5344CB8AC3E}">
        <p14:creationId xmlns:p14="http://schemas.microsoft.com/office/powerpoint/2010/main" val="4109956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2" name="Title 1"/>
          <p:cNvSpPr>
            <a:spLocks noGrp="1"/>
          </p:cNvSpPr>
          <p:nvPr>
            <p:ph type="title"/>
          </p:nvPr>
        </p:nvSpPr>
        <p:spPr>
          <a:xfrm>
            <a:off x="2919489" y="1370159"/>
            <a:ext cx="8706563" cy="678840"/>
          </a:xfrm>
        </p:spPr>
        <p:txBody>
          <a:bodyPr anchor="b"/>
          <a:lstStyle>
            <a:lvl1pPr>
              <a:defRPr sz="3200">
                <a:solidFill>
                  <a:schemeClr val="accent1"/>
                </a:solidFill>
                <a:latin typeface="+mn-lt"/>
              </a:defRPr>
            </a:lvl1pPr>
          </a:lstStyle>
          <a:p>
            <a:r>
              <a:rPr lang="en-US"/>
              <a:t>Click to edit Master title style</a:t>
            </a:r>
          </a:p>
        </p:txBody>
      </p:sp>
      <p:sp>
        <p:nvSpPr>
          <p:cNvPr id="3" name="Picture Placeholder 2"/>
          <p:cNvSpPr>
            <a:spLocks noGrp="1" noChangeAspect="1"/>
          </p:cNvSpPr>
          <p:nvPr>
            <p:ph type="pic" idx="1"/>
          </p:nvPr>
        </p:nvSpPr>
        <p:spPr>
          <a:xfrm>
            <a:off x="835695" y="1370159"/>
            <a:ext cx="2015181" cy="1873245"/>
          </a:xfrm>
          <a:solidFill>
            <a:schemeClr val="bg1">
              <a:lumMod val="95000"/>
            </a:schemeClr>
          </a:solidFill>
        </p:spPr>
        <p:txBody>
          <a:bodyPr anchor="ctr">
            <a:normAutofit/>
          </a:bodyPr>
          <a:lstStyle>
            <a:lvl1pPr marL="0" indent="0" algn="ctr">
              <a:buNone/>
              <a:defRPr sz="2800">
                <a:solidFill>
                  <a:srgbClr val="C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919489" y="2175017"/>
            <a:ext cx="8706563" cy="1068387"/>
          </a:xfrm>
        </p:spPr>
        <p:txBody>
          <a:bodyPr/>
          <a:lstStyle>
            <a:lvl1pPr marL="0" indent="0">
              <a:lnSpc>
                <a:spcPct val="100000"/>
              </a:lnSpc>
              <a:spcBef>
                <a:spcPts val="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9FFD16-B25A-457E-9C72-CDC3BAF3ACB3}" type="slidenum">
              <a:rPr lang="en-US" smtClean="0"/>
              <a:t>‹#›</a:t>
            </a:fld>
            <a:endParaRPr lang="en-US"/>
          </a:p>
        </p:txBody>
      </p:sp>
      <p:sp>
        <p:nvSpPr>
          <p:cNvPr id="9" name="Picture Placeholder 2">
            <a:extLst>
              <a:ext uri="{FF2B5EF4-FFF2-40B4-BE49-F238E27FC236}">
                <a16:creationId xmlns:a16="http://schemas.microsoft.com/office/drawing/2014/main" id="{74C0DA23-3C51-470E-A2A2-2CD8738418CA}"/>
              </a:ext>
            </a:extLst>
          </p:cNvPr>
          <p:cNvSpPr>
            <a:spLocks noGrp="1" noChangeAspect="1"/>
          </p:cNvSpPr>
          <p:nvPr>
            <p:ph type="pic" idx="13"/>
          </p:nvPr>
        </p:nvSpPr>
        <p:spPr>
          <a:xfrm>
            <a:off x="835695" y="3588065"/>
            <a:ext cx="2015181" cy="1873245"/>
          </a:xfrm>
          <a:solidFill>
            <a:schemeClr val="bg1">
              <a:lumMod val="95000"/>
            </a:schemeClr>
          </a:solidFill>
        </p:spPr>
        <p:txBody>
          <a:bodyPr anchor="ctr">
            <a:normAutofit/>
          </a:bodyPr>
          <a:lstStyle>
            <a:lvl1pPr marL="0" indent="0" algn="ctr">
              <a:buNone/>
              <a:defRPr sz="2800">
                <a:solidFill>
                  <a:srgbClr val="C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ext Placeholder 3">
            <a:extLst>
              <a:ext uri="{FF2B5EF4-FFF2-40B4-BE49-F238E27FC236}">
                <a16:creationId xmlns:a16="http://schemas.microsoft.com/office/drawing/2014/main" id="{B38BCF90-8107-4D0E-9869-19CA118AB8C6}"/>
              </a:ext>
            </a:extLst>
          </p:cNvPr>
          <p:cNvSpPr>
            <a:spLocks noGrp="1"/>
          </p:cNvSpPr>
          <p:nvPr>
            <p:ph type="body" sz="half" idx="14"/>
          </p:nvPr>
        </p:nvSpPr>
        <p:spPr>
          <a:xfrm>
            <a:off x="2919489" y="4392923"/>
            <a:ext cx="8706563" cy="1068387"/>
          </a:xfrm>
        </p:spPr>
        <p:txBody>
          <a:bodyPr/>
          <a:lstStyle>
            <a:lvl1pPr marL="0" indent="0">
              <a:lnSpc>
                <a:spcPct val="100000"/>
              </a:lnSpc>
              <a:spcBef>
                <a:spcPts val="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Text Placeholder 12">
            <a:extLst>
              <a:ext uri="{FF2B5EF4-FFF2-40B4-BE49-F238E27FC236}">
                <a16:creationId xmlns:a16="http://schemas.microsoft.com/office/drawing/2014/main" id="{99062B09-44D3-477D-8C67-D2A529E5978D}"/>
              </a:ext>
            </a:extLst>
          </p:cNvPr>
          <p:cNvSpPr>
            <a:spLocks noGrp="1"/>
          </p:cNvSpPr>
          <p:nvPr>
            <p:ph type="body" sz="quarter" idx="15"/>
          </p:nvPr>
        </p:nvSpPr>
        <p:spPr>
          <a:xfrm>
            <a:off x="2919489" y="3587039"/>
            <a:ext cx="8706563" cy="679450"/>
          </a:xfrm>
        </p:spPr>
        <p:txBody>
          <a:bodyPr/>
          <a:lstStyle>
            <a:lvl1pPr algn="l" defTabSz="914400" rtl="0" eaLnBrk="1" latinLnBrk="0" hangingPunct="1">
              <a:lnSpc>
                <a:spcPct val="90000"/>
              </a:lnSpc>
              <a:spcBef>
                <a:spcPct val="0"/>
              </a:spcBef>
              <a:buNone/>
              <a:defRPr lang="en-US" sz="3200" b="1" kern="1200" dirty="0" smtClean="0">
                <a:solidFill>
                  <a:schemeClr val="accent1"/>
                </a:solidFill>
                <a:latin typeface="+mn-lt"/>
                <a:ea typeface="+mj-ea"/>
                <a:cs typeface="+mj-cs"/>
              </a:defRPr>
            </a:lvl1pPr>
            <a:lvl2pPr marL="457200" indent="0" algn="l" defTabSz="914400" rtl="0" eaLnBrk="1" latinLnBrk="0" hangingPunct="1">
              <a:lnSpc>
                <a:spcPct val="90000"/>
              </a:lnSpc>
              <a:spcBef>
                <a:spcPct val="0"/>
              </a:spcBef>
              <a:buNone/>
              <a:defRPr lang="en-US" sz="3200" b="1" kern="1200" dirty="0" smtClean="0">
                <a:solidFill>
                  <a:schemeClr val="accent1"/>
                </a:solidFill>
                <a:latin typeface="+mn-lt"/>
                <a:ea typeface="+mj-ea"/>
                <a:cs typeface="+mj-cs"/>
              </a:defRPr>
            </a:lvl2pPr>
          </a:lstStyle>
          <a:p>
            <a:pPr lvl="0"/>
            <a:r>
              <a:rPr lang="en-US"/>
              <a:t>Click to edit Master text styles</a:t>
            </a:r>
          </a:p>
        </p:txBody>
      </p:sp>
    </p:spTree>
    <p:extLst>
      <p:ext uri="{BB962C8B-B14F-4D97-AF65-F5344CB8AC3E}">
        <p14:creationId xmlns:p14="http://schemas.microsoft.com/office/powerpoint/2010/main" val="2730341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cSld name="Content">
    <p:spTree>
      <p:nvGrpSpPr>
        <p:cNvPr id="1" name=""/>
        <p:cNvGrpSpPr/>
        <p:nvPr/>
      </p:nvGrpSpPr>
      <p:grpSpPr>
        <a:xfrm>
          <a:off x="0" y="0"/>
          <a:ext cx="0" cy="0"/>
          <a:chOff x="0" y="0"/>
          <a:chExt cx="0" cy="0"/>
        </a:xfrm>
      </p:grpSpPr>
      <p:sp>
        <p:nvSpPr>
          <p:cNvPr id="2" name="Title 1"/>
          <p:cNvSpPr>
            <a:spLocks noGrp="1"/>
          </p:cNvSpPr>
          <p:nvPr>
            <p:ph type="title"/>
          </p:nvPr>
        </p:nvSpPr>
        <p:spPr>
          <a:xfrm>
            <a:off x="342900" y="457200"/>
            <a:ext cx="11449408" cy="1409700"/>
          </a:xfrm>
        </p:spPr>
        <p:txBody>
          <a:bodyPr anchor="ctr"/>
          <a:lstStyle>
            <a:lvl1pPr>
              <a:defRPr sz="3200" b="1" i="0">
                <a:solidFill>
                  <a:schemeClr val="accent1"/>
                </a:solidFill>
                <a:latin typeface="+mn-lt"/>
              </a:defRPr>
            </a:lvl1pPr>
          </a:lstStyle>
          <a:p>
            <a:r>
              <a:rPr lang="en-US"/>
              <a:t>Click to edit Master title style</a:t>
            </a:r>
          </a:p>
        </p:txBody>
      </p:sp>
      <p:sp>
        <p:nvSpPr>
          <p:cNvPr id="3" name="Content Placeholder 2"/>
          <p:cNvSpPr>
            <a:spLocks noGrp="1"/>
          </p:cNvSpPr>
          <p:nvPr>
            <p:ph idx="1"/>
          </p:nvPr>
        </p:nvSpPr>
        <p:spPr>
          <a:xfrm>
            <a:off x="5183187" y="1866900"/>
            <a:ext cx="6609121" cy="4305300"/>
          </a:xfrm>
        </p:spPr>
        <p:txBody>
          <a:bodyPr>
            <a:normAutofit/>
          </a:bodyPr>
          <a:lstStyle>
            <a:lvl1pPr>
              <a:lnSpc>
                <a:spcPct val="100000"/>
              </a:lnSpc>
              <a:spcBef>
                <a:spcPts val="600"/>
              </a:spcBef>
              <a:defRPr sz="1600"/>
            </a:lvl1pPr>
            <a:lvl2pPr>
              <a:lnSpc>
                <a:spcPct val="100000"/>
              </a:lnSpc>
              <a:spcBef>
                <a:spcPts val="600"/>
              </a:spcBef>
              <a:defRPr sz="1400"/>
            </a:lvl2pPr>
            <a:lvl3pPr>
              <a:lnSpc>
                <a:spcPct val="100000"/>
              </a:lnSpc>
              <a:spcBef>
                <a:spcPts val="600"/>
              </a:spcBef>
              <a:defRPr sz="1200"/>
            </a:lvl3pPr>
            <a:lvl4pPr>
              <a:lnSpc>
                <a:spcPct val="100000"/>
              </a:lnSpc>
              <a:spcBef>
                <a:spcPts val="600"/>
              </a:spcBef>
              <a:defRPr sz="1100"/>
            </a:lvl4pPr>
            <a:lvl5pPr>
              <a:lnSpc>
                <a:spcPct val="100000"/>
              </a:lnSpc>
              <a:spcBef>
                <a:spcPts val="600"/>
              </a:spcBef>
              <a:defRPr sz="11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866900"/>
            <a:ext cx="4323451" cy="4313856"/>
          </a:xfrm>
        </p:spPr>
        <p:txBody>
          <a:bodyPr/>
          <a:lstStyle>
            <a:lvl1pPr marL="0" indent="0">
              <a:lnSpc>
                <a:spcPct val="100000"/>
              </a:lnSpc>
              <a:spcBef>
                <a:spcPts val="600"/>
              </a:spcBef>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9FFD16-B25A-457E-9C72-CDC3BAF3ACB3}" type="slidenum">
              <a:rPr lang="en-US" smtClean="0"/>
              <a:t>‹#›</a:t>
            </a:fld>
            <a:endParaRPr lang="en-US"/>
          </a:p>
        </p:txBody>
      </p:sp>
    </p:spTree>
    <p:extLst>
      <p:ext uri="{BB962C8B-B14F-4D97-AF65-F5344CB8AC3E}">
        <p14:creationId xmlns:p14="http://schemas.microsoft.com/office/powerpoint/2010/main" val="1962694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cSld name="Large Image -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2900" y="457199"/>
            <a:ext cx="4531024" cy="1147313"/>
          </a:xfrm>
        </p:spPr>
        <p:txBody>
          <a:bodyPr anchor="ctr">
            <a:normAutofit/>
          </a:bodyPr>
          <a:lstStyle>
            <a:lvl1pPr>
              <a:defRPr lang="en-US" dirty="0"/>
            </a:lvl1pPr>
          </a:lstStyle>
          <a:p>
            <a:r>
              <a:rPr lang="en-US"/>
              <a:t>Text here</a:t>
            </a:r>
          </a:p>
        </p:txBody>
      </p:sp>
      <p:sp>
        <p:nvSpPr>
          <p:cNvPr id="4" name="Text Placeholder 3"/>
          <p:cNvSpPr>
            <a:spLocks noGrp="1"/>
          </p:cNvSpPr>
          <p:nvPr>
            <p:ph type="body" sz="half" idx="2"/>
          </p:nvPr>
        </p:nvSpPr>
        <p:spPr>
          <a:xfrm>
            <a:off x="457200" y="1604512"/>
            <a:ext cx="4416724" cy="4264475"/>
          </a:xfrm>
        </p:spPr>
        <p:txBody>
          <a:bodyPr>
            <a:normAutofit/>
          </a:bodyPr>
          <a:lstStyle>
            <a:lvl1pPr marL="0" indent="0">
              <a:lnSpc>
                <a:spcPct val="100000"/>
              </a:lnSpc>
              <a:spcBef>
                <a:spcPts val="600"/>
              </a:spcBef>
              <a:buFont typeface="Arial" panose="020B0604020202020204" pitchFamily="34" charset="0"/>
              <a:buNone/>
              <a:defRPr sz="16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9FFD16-B25A-457E-9C72-CDC3BAF3ACB3}" type="slidenum">
              <a:rPr lang="en-US" smtClean="0"/>
              <a:t>‹#›</a:t>
            </a:fld>
            <a:endParaRPr lang="en-US"/>
          </a:p>
        </p:txBody>
      </p:sp>
      <p:sp>
        <p:nvSpPr>
          <p:cNvPr id="3" name="Picture Placeholder 2"/>
          <p:cNvSpPr>
            <a:spLocks noGrp="1" noChangeAspect="1"/>
          </p:cNvSpPr>
          <p:nvPr>
            <p:ph type="pic" idx="1"/>
          </p:nvPr>
        </p:nvSpPr>
        <p:spPr>
          <a:xfrm>
            <a:off x="5183188" y="531551"/>
            <a:ext cx="6609120" cy="5337438"/>
          </a:xfrm>
          <a:solidFill>
            <a:schemeClr val="bg1">
              <a:lumMod val="95000"/>
            </a:schemeClr>
          </a:solidFill>
        </p:spPr>
        <p:txBody>
          <a:bodyPr anchor="ctr">
            <a:normAutofit/>
          </a:bodyPr>
          <a:lstStyle>
            <a:lvl1pPr marL="0" indent="0" algn="ctr">
              <a:buNone/>
              <a:defRPr sz="2800">
                <a:solidFill>
                  <a:srgbClr val="C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TextBox 12">
            <a:extLst>
              <a:ext uri="{FF2B5EF4-FFF2-40B4-BE49-F238E27FC236}">
                <a16:creationId xmlns:a16="http://schemas.microsoft.com/office/drawing/2014/main" id="{0B376039-793F-465F-912D-18BD4C48AB31}"/>
              </a:ext>
            </a:extLst>
          </p:cNvPr>
          <p:cNvSpPr txBox="1"/>
          <p:nvPr userDrawn="1"/>
        </p:nvSpPr>
        <p:spPr>
          <a:xfrm>
            <a:off x="381725" y="6449232"/>
            <a:ext cx="3534667" cy="253917"/>
          </a:xfrm>
          <a:prstGeom prst="rect">
            <a:avLst/>
          </a:prstGeom>
          <a:noFill/>
        </p:spPr>
        <p:txBody>
          <a:bodyPr wrap="square" rtlCol="0">
            <a:spAutoFit/>
          </a:bodyPr>
          <a:lstStyle/>
          <a:p>
            <a:r>
              <a:rPr lang="en-US" sz="1000" spc="50">
                <a:solidFill>
                  <a:schemeClr val="bg2">
                    <a:lumMod val="75000"/>
                  </a:schemeClr>
                </a:solidFill>
                <a:latin typeface="Arial" panose="020B0604020202020204" pitchFamily="34" charset="0"/>
                <a:cs typeface="Arial" panose="020B0604020202020204" pitchFamily="34" charset="0"/>
              </a:rPr>
              <a:t>www.publicconsultinggroup.com</a:t>
            </a:r>
            <a:endParaRPr lang="en-US" sz="1000" b="1" spc="50">
              <a:solidFill>
                <a:schemeClr val="bg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4613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0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D7CF866-7D2C-48EB-83B5-06ACC41492F4}"/>
              </a:ext>
            </a:extLst>
          </p:cNvPr>
          <p:cNvSpPr/>
          <p:nvPr userDrawn="1"/>
        </p:nvSpPr>
        <p:spPr>
          <a:xfrm>
            <a:off x="-68094" y="-1"/>
            <a:ext cx="12260094" cy="69260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1709738"/>
            <a:ext cx="10515600" cy="2852737"/>
          </a:xfrm>
        </p:spPr>
        <p:txBody>
          <a:bodyPr anchor="b">
            <a:normAutofit/>
          </a:bodyPr>
          <a:lstStyle>
            <a:lvl1pPr>
              <a:defRPr sz="3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337358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42900" y="365125"/>
            <a:ext cx="11449409" cy="1235075"/>
          </a:xfrm>
        </p:spPr>
        <p:txBody>
          <a:bodyPr vert="horz" lIns="91440" tIns="45720" rIns="91440" bIns="45720" rtlCol="0" anchor="ctr">
            <a:normAutofit/>
          </a:bodyPr>
          <a:lstStyle>
            <a:lvl1pPr>
              <a:defRPr lang="en-US" b="1" dirty="0">
                <a:latin typeface="+mn-lt"/>
              </a:defRPr>
            </a:lvl1pPr>
          </a:lstStyle>
          <a:p>
            <a:pPr lvl="0"/>
            <a:r>
              <a:rPr lang="en-US"/>
              <a:t>Click to edit Master title style</a:t>
            </a:r>
          </a:p>
        </p:txBody>
      </p:sp>
      <p:sp>
        <p:nvSpPr>
          <p:cNvPr id="3" name="Content Placeholder 2"/>
          <p:cNvSpPr>
            <a:spLocks noGrp="1"/>
          </p:cNvSpPr>
          <p:nvPr>
            <p:ph sz="half" idx="1"/>
          </p:nvPr>
        </p:nvSpPr>
        <p:spPr>
          <a:xfrm>
            <a:off x="457200" y="1600200"/>
            <a:ext cx="5486400" cy="4576763"/>
          </a:xfrm>
        </p:spPr>
        <p:txBody>
          <a:bodyPr>
            <a:normAutofit/>
          </a:bodyPr>
          <a:lstStyle>
            <a:lvl1pPr>
              <a:lnSpc>
                <a:spcPct val="100000"/>
              </a:lnSpc>
              <a:spcBef>
                <a:spcPts val="600"/>
              </a:spcBef>
              <a:defRPr sz="1600"/>
            </a:lvl1pPr>
            <a:lvl2pPr>
              <a:lnSpc>
                <a:spcPct val="100000"/>
              </a:lnSpc>
              <a:spcBef>
                <a:spcPts val="600"/>
              </a:spcBef>
              <a:defRPr sz="1400"/>
            </a:lvl2pPr>
            <a:lvl3pPr>
              <a:lnSpc>
                <a:spcPct val="100000"/>
              </a:lnSpc>
              <a:spcBef>
                <a:spcPts val="600"/>
              </a:spcBef>
              <a:defRPr sz="1200"/>
            </a:lvl3pPr>
            <a:lvl4pPr>
              <a:lnSpc>
                <a:spcPct val="100000"/>
              </a:lnSpc>
              <a:spcBef>
                <a:spcPts val="600"/>
              </a:spcBef>
              <a:defRPr sz="1100"/>
            </a:lvl4pPr>
            <a:lvl5pPr>
              <a:lnSpc>
                <a:spcPct val="100000"/>
              </a:lnSpc>
              <a:spcBef>
                <a:spcPts val="6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2" y="1600200"/>
            <a:ext cx="5543904" cy="4576763"/>
          </a:xfrm>
        </p:spPr>
        <p:txBody>
          <a:bodyPr>
            <a:normAutofit/>
          </a:bodyPr>
          <a:lstStyle>
            <a:lvl1pPr>
              <a:lnSpc>
                <a:spcPct val="100000"/>
              </a:lnSpc>
              <a:spcBef>
                <a:spcPts val="600"/>
              </a:spcBef>
              <a:defRPr sz="1600"/>
            </a:lvl1pPr>
            <a:lvl2pPr>
              <a:lnSpc>
                <a:spcPct val="100000"/>
              </a:lnSpc>
              <a:spcBef>
                <a:spcPts val="600"/>
              </a:spcBef>
              <a:defRPr sz="1400"/>
            </a:lvl2pPr>
            <a:lvl3pPr>
              <a:lnSpc>
                <a:spcPct val="100000"/>
              </a:lnSpc>
              <a:spcBef>
                <a:spcPts val="600"/>
              </a:spcBef>
              <a:defRPr sz="1200"/>
            </a:lvl3pPr>
            <a:lvl4pPr>
              <a:lnSpc>
                <a:spcPct val="100000"/>
              </a:lnSpc>
              <a:spcBef>
                <a:spcPts val="600"/>
              </a:spcBef>
              <a:defRPr sz="1100"/>
            </a:lvl4pPr>
            <a:lvl5pPr>
              <a:lnSpc>
                <a:spcPct val="100000"/>
              </a:lnSpc>
              <a:spcBef>
                <a:spcPts val="6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5" name="Slide Number Placeholder 5">
            <a:extLst>
              <a:ext uri="{FF2B5EF4-FFF2-40B4-BE49-F238E27FC236}">
                <a16:creationId xmlns:a16="http://schemas.microsoft.com/office/drawing/2014/main" id="{2F0F5E03-C8EC-CE35-789A-F1A9417DB8C0}"/>
              </a:ext>
            </a:extLst>
          </p:cNvPr>
          <p:cNvSpPr>
            <a:spLocks noGrp="1"/>
          </p:cNvSpPr>
          <p:nvPr>
            <p:ph type="sldNum" sz="quarter" idx="4"/>
          </p:nvPr>
        </p:nvSpPr>
        <p:spPr>
          <a:xfrm>
            <a:off x="11294075" y="6393628"/>
            <a:ext cx="465792" cy="365125"/>
          </a:xfrm>
          <a:prstGeom prst="rect">
            <a:avLst/>
          </a:prstGeom>
        </p:spPr>
        <p:txBody>
          <a:bodyPr vert="horz" lIns="91440" tIns="45720" rIns="91440" bIns="45720" rtlCol="0" anchor="ctr"/>
          <a:lstStyle>
            <a:lvl1pPr algn="r">
              <a:defRPr lang="en-US" sz="900" kern="1200" spc="50" smtClean="0">
                <a:solidFill>
                  <a:schemeClr val="bg2">
                    <a:lumMod val="75000"/>
                  </a:schemeClr>
                </a:solidFill>
                <a:latin typeface="Arial" panose="020B0604020202020204" pitchFamily="34" charset="0"/>
                <a:ea typeface="+mn-ea"/>
                <a:cs typeface="Arial" panose="020B0604020202020204" pitchFamily="34" charset="0"/>
              </a:defRPr>
            </a:lvl1pPr>
          </a:lstStyle>
          <a:p>
            <a:fld id="{899FFD16-B25A-457E-9C72-CDC3BAF3ACB3}" type="slidenum">
              <a:rPr lang="en-US" smtClean="0"/>
              <a:pPr/>
              <a:t>‹#›</a:t>
            </a:fld>
            <a:endParaRPr lang="en-US"/>
          </a:p>
        </p:txBody>
      </p:sp>
    </p:spTree>
    <p:extLst>
      <p:ext uri="{BB962C8B-B14F-4D97-AF65-F5344CB8AC3E}">
        <p14:creationId xmlns:p14="http://schemas.microsoft.com/office/powerpoint/2010/main" val="12864175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899" y="365125"/>
            <a:ext cx="11449409" cy="1235075"/>
          </a:xfrm>
        </p:spPr>
        <p:txBody>
          <a:bodyPr>
            <a:normAutofit/>
          </a:bodyPr>
          <a:lstStyle>
            <a:lvl1pPr>
              <a:defRPr lang="en-US" sz="3200" b="1" kern="1200" dirty="0" smtClean="0">
                <a:solidFill>
                  <a:schemeClr val="accent1"/>
                </a:solidFill>
                <a:latin typeface="+mn-lt"/>
                <a:ea typeface="+mj-ea"/>
                <a:cs typeface="+mj-cs"/>
              </a:defRPr>
            </a:lvl1pPr>
          </a:lstStyle>
          <a:p>
            <a:r>
              <a:rPr lang="en-US"/>
              <a:t>Click to edit Master title style</a:t>
            </a:r>
          </a:p>
        </p:txBody>
      </p:sp>
      <p:sp>
        <p:nvSpPr>
          <p:cNvPr id="3" name="Text Placeholder 2"/>
          <p:cNvSpPr>
            <a:spLocks noGrp="1"/>
          </p:cNvSpPr>
          <p:nvPr>
            <p:ph type="body" idx="1"/>
          </p:nvPr>
        </p:nvSpPr>
        <p:spPr>
          <a:xfrm>
            <a:off x="457200" y="1681163"/>
            <a:ext cx="5466993" cy="587584"/>
          </a:xfrm>
        </p:spPr>
        <p:txBody>
          <a:bodyPr anchor="b">
            <a:normAutofit/>
          </a:bodyPr>
          <a:lstStyle>
            <a:lvl1pPr marL="0" indent="0">
              <a:lnSpc>
                <a:spcPct val="100000"/>
              </a:lnSpc>
              <a:spcBef>
                <a:spcPts val="600"/>
              </a:spcBef>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268747"/>
            <a:ext cx="5466993" cy="3920916"/>
          </a:xfrm>
        </p:spPr>
        <p:txBody>
          <a:bodyPr>
            <a:normAutofit/>
          </a:bodyPr>
          <a:lstStyle>
            <a:lvl1pPr>
              <a:lnSpc>
                <a:spcPct val="100000"/>
              </a:lnSpc>
              <a:spcBef>
                <a:spcPts val="600"/>
              </a:spcBef>
              <a:defRPr sz="1600"/>
            </a:lvl1pPr>
            <a:lvl2pPr>
              <a:lnSpc>
                <a:spcPct val="100000"/>
              </a:lnSpc>
              <a:spcBef>
                <a:spcPts val="600"/>
              </a:spcBef>
              <a:defRPr sz="1400"/>
            </a:lvl2pPr>
            <a:lvl3pPr>
              <a:lnSpc>
                <a:spcPct val="100000"/>
              </a:lnSpc>
              <a:spcBef>
                <a:spcPts val="600"/>
              </a:spcBef>
              <a:defRPr sz="1200"/>
            </a:lvl3pPr>
            <a:lvl4pPr>
              <a:lnSpc>
                <a:spcPct val="100000"/>
              </a:lnSpc>
              <a:spcBef>
                <a:spcPts val="600"/>
              </a:spcBef>
              <a:defRPr sz="1100"/>
            </a:lvl4pPr>
            <a:lvl5pPr>
              <a:lnSpc>
                <a:spcPct val="100000"/>
              </a:lnSpc>
              <a:spcBef>
                <a:spcPts val="6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67808" y="1681163"/>
            <a:ext cx="5524501" cy="587584"/>
          </a:xfrm>
        </p:spPr>
        <p:txBody>
          <a:bodyPr anchor="b">
            <a:normAutofit/>
          </a:bodyPr>
          <a:lstStyle>
            <a:lvl1pPr marL="0" indent="0">
              <a:lnSpc>
                <a:spcPct val="100000"/>
              </a:lnSpc>
              <a:spcBef>
                <a:spcPts val="600"/>
              </a:spcBef>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7808" y="2268747"/>
            <a:ext cx="5524501" cy="3920916"/>
          </a:xfrm>
        </p:spPr>
        <p:txBody>
          <a:bodyPr>
            <a:normAutofit/>
          </a:bodyPr>
          <a:lstStyle>
            <a:lvl1pPr>
              <a:lnSpc>
                <a:spcPct val="100000"/>
              </a:lnSpc>
              <a:spcBef>
                <a:spcPts val="600"/>
              </a:spcBef>
              <a:defRPr sz="1600"/>
            </a:lvl1pPr>
            <a:lvl2pPr>
              <a:lnSpc>
                <a:spcPct val="100000"/>
              </a:lnSpc>
              <a:spcBef>
                <a:spcPts val="600"/>
              </a:spcBef>
              <a:defRPr sz="1400"/>
            </a:lvl2pPr>
            <a:lvl3pPr>
              <a:lnSpc>
                <a:spcPct val="100000"/>
              </a:lnSpc>
              <a:spcBef>
                <a:spcPts val="600"/>
              </a:spcBef>
              <a:defRPr sz="1200"/>
            </a:lvl3pPr>
            <a:lvl4pPr>
              <a:lnSpc>
                <a:spcPct val="100000"/>
              </a:lnSpc>
              <a:spcBef>
                <a:spcPts val="600"/>
              </a:spcBef>
              <a:defRPr sz="1100"/>
            </a:lvl4pPr>
            <a:lvl5pPr>
              <a:lnSpc>
                <a:spcPct val="100000"/>
              </a:lnSpc>
              <a:spcBef>
                <a:spcPts val="6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D28A6C78-8272-B97B-B0C2-957AC39A9AC2}"/>
              </a:ext>
            </a:extLst>
          </p:cNvPr>
          <p:cNvSpPr>
            <a:spLocks noGrp="1"/>
          </p:cNvSpPr>
          <p:nvPr>
            <p:ph type="sldNum" sz="quarter" idx="12"/>
          </p:nvPr>
        </p:nvSpPr>
        <p:spPr>
          <a:xfrm>
            <a:off x="11294075" y="6393628"/>
            <a:ext cx="465792" cy="365125"/>
          </a:xfrm>
          <a:prstGeom prst="rect">
            <a:avLst/>
          </a:prstGeom>
        </p:spPr>
        <p:txBody>
          <a:bodyPr vert="horz" lIns="91440" tIns="45720" rIns="91440" bIns="45720" rtlCol="0" anchor="ctr"/>
          <a:lstStyle>
            <a:lvl1pPr algn="r">
              <a:defRPr lang="en-US" sz="900" kern="1200" spc="50" smtClean="0">
                <a:solidFill>
                  <a:schemeClr val="bg2">
                    <a:lumMod val="75000"/>
                  </a:schemeClr>
                </a:solidFill>
                <a:latin typeface="Arial" panose="020B0604020202020204" pitchFamily="34" charset="0"/>
                <a:ea typeface="+mn-ea"/>
                <a:cs typeface="Arial" panose="020B0604020202020204" pitchFamily="34" charset="0"/>
              </a:defRPr>
            </a:lvl1pPr>
          </a:lstStyle>
          <a:p>
            <a:fld id="{899FFD16-B25A-457E-9C72-CDC3BAF3ACB3}" type="slidenum">
              <a:rPr lang="en-US" smtClean="0"/>
              <a:pPr/>
              <a:t>‹#›</a:t>
            </a:fld>
            <a:endParaRPr lang="en-US"/>
          </a:p>
        </p:txBody>
      </p:sp>
    </p:spTree>
    <p:extLst>
      <p:ext uri="{BB962C8B-B14F-4D97-AF65-F5344CB8AC3E}">
        <p14:creationId xmlns:p14="http://schemas.microsoft.com/office/powerpoint/2010/main" val="41129642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E356AD5F-419B-4BFE-A06B-A3B1833C99C1}"/>
              </a:ext>
            </a:extLst>
          </p:cNvPr>
          <p:cNvSpPr/>
          <p:nvPr userDrawn="1"/>
        </p:nvSpPr>
        <p:spPr>
          <a:xfrm rot="10800000">
            <a:off x="-1" y="6222570"/>
            <a:ext cx="12192000" cy="635430"/>
          </a:xfrm>
          <a:prstGeom prst="rect">
            <a:avLst/>
          </a:prstGeom>
          <a:gradFill flip="none" rotWithShape="1">
            <a:gsLst>
              <a:gs pos="0">
                <a:srgbClr val="FBFBFB"/>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8B89BE29-628D-4B04-B3D5-911B368C0B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751"/>
          <a:stretch/>
        </p:blipFill>
        <p:spPr>
          <a:xfrm>
            <a:off x="1" y="-5009"/>
            <a:ext cx="12192000" cy="5629008"/>
          </a:xfrm>
          <a:prstGeom prst="rect">
            <a:avLst/>
          </a:prstGeom>
        </p:spPr>
      </p:pic>
      <p:sp>
        <p:nvSpPr>
          <p:cNvPr id="2" name="Title 1"/>
          <p:cNvSpPr>
            <a:spLocks noGrp="1"/>
          </p:cNvSpPr>
          <p:nvPr>
            <p:ph type="ctrTitle"/>
          </p:nvPr>
        </p:nvSpPr>
        <p:spPr>
          <a:xfrm>
            <a:off x="2408420" y="451110"/>
            <a:ext cx="8259580" cy="2503430"/>
          </a:xfrm>
        </p:spPr>
        <p:txBody>
          <a:bodyPr anchor="b">
            <a:normAutofit/>
          </a:bodyPr>
          <a:lstStyle>
            <a:lvl1pPr algn="l">
              <a:defRPr sz="3600">
                <a:solidFill>
                  <a:schemeClr val="accent3"/>
                </a:solidFill>
              </a:defRPr>
            </a:lvl1pPr>
          </a:lstStyle>
          <a:p>
            <a:r>
              <a:rPr lang="en-US"/>
              <a:t>Click to edit Master title style</a:t>
            </a:r>
          </a:p>
        </p:txBody>
      </p:sp>
      <p:sp>
        <p:nvSpPr>
          <p:cNvPr id="3" name="Subtitle 2"/>
          <p:cNvSpPr>
            <a:spLocks noGrp="1"/>
          </p:cNvSpPr>
          <p:nvPr>
            <p:ph type="subTitle" idx="1"/>
          </p:nvPr>
        </p:nvSpPr>
        <p:spPr>
          <a:xfrm>
            <a:off x="2408420" y="3042256"/>
            <a:ext cx="8259580" cy="1499438"/>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B66A7041-0962-4FF8-A6AE-6178673931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8026" y="5964953"/>
            <a:ext cx="1960394" cy="583373"/>
          </a:xfrm>
          <a:prstGeom prst="rect">
            <a:avLst/>
          </a:prstGeom>
        </p:spPr>
      </p:pic>
      <p:sp>
        <p:nvSpPr>
          <p:cNvPr id="5" name="Text Placeholder 4">
            <a:extLst>
              <a:ext uri="{FF2B5EF4-FFF2-40B4-BE49-F238E27FC236}">
                <a16:creationId xmlns:a16="http://schemas.microsoft.com/office/drawing/2014/main" id="{63431557-7C90-4B71-9C47-ED4764EF5FA5}"/>
              </a:ext>
            </a:extLst>
          </p:cNvPr>
          <p:cNvSpPr>
            <a:spLocks noGrp="1"/>
          </p:cNvSpPr>
          <p:nvPr>
            <p:ph type="body" sz="quarter" idx="10"/>
          </p:nvPr>
        </p:nvSpPr>
        <p:spPr>
          <a:xfrm>
            <a:off x="2408628" y="4706712"/>
            <a:ext cx="8259372" cy="382054"/>
          </a:xfrm>
        </p:spPr>
        <p:txBody>
          <a:bodyPr/>
          <a:lstStyle>
            <a:lvl1pPr>
              <a:defRPr i="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10" name="Group 9">
            <a:extLst>
              <a:ext uri="{FF2B5EF4-FFF2-40B4-BE49-F238E27FC236}">
                <a16:creationId xmlns:a16="http://schemas.microsoft.com/office/drawing/2014/main" id="{F7FA76DA-B7DC-4251-B8F3-B095793D8AB0}"/>
              </a:ext>
            </a:extLst>
          </p:cNvPr>
          <p:cNvGrpSpPr/>
          <p:nvPr userDrawn="1"/>
        </p:nvGrpSpPr>
        <p:grpSpPr>
          <a:xfrm>
            <a:off x="-2411509" y="-2283760"/>
            <a:ext cx="5435076" cy="6677116"/>
            <a:chOff x="-224263" y="-265649"/>
            <a:chExt cx="5435076" cy="6677116"/>
          </a:xfrm>
        </p:grpSpPr>
        <p:sp>
          <p:nvSpPr>
            <p:cNvPr id="11" name="Rectangle: Rounded Corners 10">
              <a:extLst>
                <a:ext uri="{FF2B5EF4-FFF2-40B4-BE49-F238E27FC236}">
                  <a16:creationId xmlns:a16="http://schemas.microsoft.com/office/drawing/2014/main" id="{4279FE31-A63A-434B-8E92-CDB4964408DB}"/>
                </a:ext>
              </a:extLst>
            </p:cNvPr>
            <p:cNvSpPr/>
            <p:nvPr userDrawn="1"/>
          </p:nvSpPr>
          <p:spPr>
            <a:xfrm>
              <a:off x="2812889" y="503236"/>
              <a:ext cx="2023628" cy="2614457"/>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5D396A7A-969E-4940-B0E4-00EDBBE538AC}"/>
                </a:ext>
              </a:extLst>
            </p:cNvPr>
            <p:cNvSpPr/>
            <p:nvPr userDrawn="1"/>
          </p:nvSpPr>
          <p:spPr>
            <a:xfrm>
              <a:off x="1433621" y="3004234"/>
              <a:ext cx="1271008" cy="1271008"/>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4A8F3989-6C57-4C45-9932-5154CEE2E96F}"/>
                </a:ext>
              </a:extLst>
            </p:cNvPr>
            <p:cNvSpPr/>
            <p:nvPr userDrawn="1"/>
          </p:nvSpPr>
          <p:spPr>
            <a:xfrm>
              <a:off x="4245773" y="3395554"/>
              <a:ext cx="606554" cy="60655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8C37B7F4-5FE6-4ABD-A69B-0CD46DB0A3CF}"/>
                </a:ext>
              </a:extLst>
            </p:cNvPr>
            <p:cNvSpPr/>
            <p:nvPr userDrawn="1"/>
          </p:nvSpPr>
          <p:spPr>
            <a:xfrm>
              <a:off x="4368731" y="1481069"/>
              <a:ext cx="384624" cy="38462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8BB685A2-D9FE-4B5C-9007-B49E44D3EFE4}"/>
                </a:ext>
              </a:extLst>
            </p:cNvPr>
            <p:cNvSpPr/>
            <p:nvPr userDrawn="1"/>
          </p:nvSpPr>
          <p:spPr>
            <a:xfrm>
              <a:off x="554645" y="-26564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C693C56C-FC47-41AF-9727-8A42BDEC3ED8}"/>
                </a:ext>
              </a:extLst>
            </p:cNvPr>
            <p:cNvSpPr/>
            <p:nvPr userDrawn="1"/>
          </p:nvSpPr>
          <p:spPr>
            <a:xfrm>
              <a:off x="-224263" y="2318415"/>
              <a:ext cx="592307" cy="592307"/>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98547C5A-711A-42DF-84CC-1CE01EAE6392}"/>
                </a:ext>
              </a:extLst>
            </p:cNvPr>
            <p:cNvSpPr/>
            <p:nvPr userDrawn="1"/>
          </p:nvSpPr>
          <p:spPr>
            <a:xfrm>
              <a:off x="1699975" y="2687713"/>
              <a:ext cx="633042" cy="633042"/>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7C0DA8B1-3361-4107-AE72-E1D0C98A31E8}"/>
                </a:ext>
              </a:extLst>
            </p:cNvPr>
            <p:cNvSpPr/>
            <p:nvPr userDrawn="1"/>
          </p:nvSpPr>
          <p:spPr>
            <a:xfrm>
              <a:off x="2893998" y="4364190"/>
              <a:ext cx="735479" cy="735479"/>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9FB1AA91-5D02-45DD-B763-DD612B4EE6C9}"/>
                </a:ext>
              </a:extLst>
            </p:cNvPr>
            <p:cNvSpPr/>
            <p:nvPr userDrawn="1"/>
          </p:nvSpPr>
          <p:spPr>
            <a:xfrm>
              <a:off x="3344190" y="4013081"/>
              <a:ext cx="621320" cy="621320"/>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41693E89-8FE9-429C-A523-07D1F9BE6224}"/>
                </a:ext>
              </a:extLst>
            </p:cNvPr>
            <p:cNvSpPr/>
            <p:nvPr userDrawn="1"/>
          </p:nvSpPr>
          <p:spPr>
            <a:xfrm>
              <a:off x="4602496" y="3662024"/>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983FCCCA-4A3E-43AD-A656-292CE97F5339}"/>
                </a:ext>
              </a:extLst>
            </p:cNvPr>
            <p:cNvSpPr/>
            <p:nvPr userDrawn="1"/>
          </p:nvSpPr>
          <p:spPr>
            <a:xfrm>
              <a:off x="3810401" y="936738"/>
              <a:ext cx="725416" cy="725416"/>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27351A2B-6930-45D6-8068-D9247E48E76B}"/>
                </a:ext>
              </a:extLst>
            </p:cNvPr>
            <p:cNvSpPr/>
            <p:nvPr userDrawn="1"/>
          </p:nvSpPr>
          <p:spPr>
            <a:xfrm>
              <a:off x="1612902" y="660446"/>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46E7870B-5A63-426A-9A68-0683DFD578CB}"/>
                </a:ext>
              </a:extLst>
            </p:cNvPr>
            <p:cNvSpPr/>
            <p:nvPr userDrawn="1"/>
          </p:nvSpPr>
          <p:spPr>
            <a:xfrm>
              <a:off x="3899015" y="509966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FF6F133F-D053-4C6F-925B-5F5C1F40597F}"/>
                </a:ext>
              </a:extLst>
            </p:cNvPr>
            <p:cNvSpPr/>
            <p:nvPr userDrawn="1"/>
          </p:nvSpPr>
          <p:spPr>
            <a:xfrm>
              <a:off x="194582" y="804821"/>
              <a:ext cx="725416" cy="725416"/>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9E5DD984-A9B7-4BA2-BD4E-CA014551384A}"/>
              </a:ext>
            </a:extLst>
          </p:cNvPr>
          <p:cNvGrpSpPr/>
          <p:nvPr userDrawn="1"/>
        </p:nvGrpSpPr>
        <p:grpSpPr>
          <a:xfrm>
            <a:off x="9007996" y="2636166"/>
            <a:ext cx="5968803" cy="6677116"/>
            <a:chOff x="-757990" y="-265649"/>
            <a:chExt cx="5968803" cy="6677116"/>
          </a:xfrm>
        </p:grpSpPr>
        <p:sp>
          <p:nvSpPr>
            <p:cNvPr id="27" name="Rectangle: Rounded Corners 26">
              <a:extLst>
                <a:ext uri="{FF2B5EF4-FFF2-40B4-BE49-F238E27FC236}">
                  <a16:creationId xmlns:a16="http://schemas.microsoft.com/office/drawing/2014/main" id="{18B66020-0DAD-4A64-BD0B-F8D4A76945A2}"/>
                </a:ext>
              </a:extLst>
            </p:cNvPr>
            <p:cNvSpPr/>
            <p:nvPr userDrawn="1"/>
          </p:nvSpPr>
          <p:spPr>
            <a:xfrm>
              <a:off x="1433621" y="3004234"/>
              <a:ext cx="1271008" cy="1271008"/>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B1D05C7E-2664-48A8-A683-3DB37E027E0D}"/>
                </a:ext>
              </a:extLst>
            </p:cNvPr>
            <p:cNvSpPr/>
            <p:nvPr userDrawn="1"/>
          </p:nvSpPr>
          <p:spPr>
            <a:xfrm>
              <a:off x="554645" y="-26564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53E8E372-1142-4FB2-9DCF-590E00FBDECB}"/>
                </a:ext>
              </a:extLst>
            </p:cNvPr>
            <p:cNvSpPr/>
            <p:nvPr userDrawn="1"/>
          </p:nvSpPr>
          <p:spPr>
            <a:xfrm>
              <a:off x="-757990" y="2122384"/>
              <a:ext cx="1032243" cy="950748"/>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CABB51F1-C9D7-45A5-A07E-6ABECE3BD4F8}"/>
                </a:ext>
              </a:extLst>
            </p:cNvPr>
            <p:cNvSpPr/>
            <p:nvPr userDrawn="1"/>
          </p:nvSpPr>
          <p:spPr>
            <a:xfrm>
              <a:off x="1699975" y="2687713"/>
              <a:ext cx="633042" cy="633042"/>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811063A2-9055-433D-B8DF-6411E6C5BBE0}"/>
                </a:ext>
              </a:extLst>
            </p:cNvPr>
            <p:cNvSpPr/>
            <p:nvPr userDrawn="1"/>
          </p:nvSpPr>
          <p:spPr>
            <a:xfrm>
              <a:off x="2893998" y="4364190"/>
              <a:ext cx="735479" cy="735479"/>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B4CB5F01-3806-4217-A892-7488920970EE}"/>
                </a:ext>
              </a:extLst>
            </p:cNvPr>
            <p:cNvSpPr/>
            <p:nvPr userDrawn="1"/>
          </p:nvSpPr>
          <p:spPr>
            <a:xfrm>
              <a:off x="3344190" y="4013081"/>
              <a:ext cx="621320" cy="621320"/>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6A7A9DBC-B8DC-45E9-9AC8-B7D1DBC298BD}"/>
                </a:ext>
              </a:extLst>
            </p:cNvPr>
            <p:cNvSpPr/>
            <p:nvPr userDrawn="1"/>
          </p:nvSpPr>
          <p:spPr>
            <a:xfrm>
              <a:off x="4355984" y="3458647"/>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3C174529-3C78-4B49-AEB4-A9901C12A8F6}"/>
                </a:ext>
              </a:extLst>
            </p:cNvPr>
            <p:cNvSpPr/>
            <p:nvPr userDrawn="1"/>
          </p:nvSpPr>
          <p:spPr>
            <a:xfrm>
              <a:off x="3810401" y="936738"/>
              <a:ext cx="725416" cy="725416"/>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C7364F28-F3D7-40B3-B2DB-4D08F25F8248}"/>
                </a:ext>
              </a:extLst>
            </p:cNvPr>
            <p:cNvSpPr/>
            <p:nvPr userDrawn="1"/>
          </p:nvSpPr>
          <p:spPr>
            <a:xfrm>
              <a:off x="1612902" y="660446"/>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40F86C98-71D4-4953-97F0-133A306DA6B9}"/>
                </a:ext>
              </a:extLst>
            </p:cNvPr>
            <p:cNvSpPr/>
            <p:nvPr userDrawn="1"/>
          </p:nvSpPr>
          <p:spPr>
            <a:xfrm>
              <a:off x="3899015" y="509966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D28EAB82-2A09-45BA-966D-B94A654AC669}"/>
                </a:ext>
              </a:extLst>
            </p:cNvPr>
            <p:cNvSpPr/>
            <p:nvPr userDrawn="1"/>
          </p:nvSpPr>
          <p:spPr>
            <a:xfrm>
              <a:off x="194582" y="804821"/>
              <a:ext cx="725416" cy="725416"/>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3F3C8EAE-CFCF-4599-A5ED-E6AD50072FD3}"/>
              </a:ext>
            </a:extLst>
          </p:cNvPr>
          <p:cNvPicPr>
            <a:picLocks noChangeAspect="1"/>
          </p:cNvPicPr>
          <p:nvPr userDrawn="1"/>
        </p:nvPicPr>
        <p:blipFill>
          <a:blip r:embed="rId4"/>
          <a:stretch>
            <a:fillRect/>
          </a:stretch>
        </p:blipFill>
        <p:spPr>
          <a:xfrm>
            <a:off x="9814606" y="6127953"/>
            <a:ext cx="1845732" cy="257373"/>
          </a:xfrm>
          <a:prstGeom prst="rect">
            <a:avLst/>
          </a:prstGeom>
        </p:spPr>
      </p:pic>
    </p:spTree>
    <p:extLst>
      <p:ext uri="{BB962C8B-B14F-4D97-AF65-F5344CB8AC3E}">
        <p14:creationId xmlns:p14="http://schemas.microsoft.com/office/powerpoint/2010/main" val="3711598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 Plai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C2A3009-11F4-445C-BC26-EB03A9874997}"/>
              </a:ext>
            </a:extLst>
          </p:cNvPr>
          <p:cNvSpPr/>
          <p:nvPr userDrawn="1"/>
        </p:nvSpPr>
        <p:spPr>
          <a:xfrm rot="10800000">
            <a:off x="-1" y="6222570"/>
            <a:ext cx="12192000" cy="635430"/>
          </a:xfrm>
          <a:prstGeom prst="rect">
            <a:avLst/>
          </a:prstGeom>
          <a:gradFill flip="none" rotWithShape="1">
            <a:gsLst>
              <a:gs pos="0">
                <a:srgbClr val="FBFBFB"/>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4CD82D2-49E3-4B2A-A3D7-A26FD38E32B3}"/>
              </a:ext>
            </a:extLst>
          </p:cNvPr>
          <p:cNvSpPr/>
          <p:nvPr userDrawn="1"/>
        </p:nvSpPr>
        <p:spPr>
          <a:xfrm>
            <a:off x="0" y="0"/>
            <a:ext cx="12192000" cy="1690688"/>
          </a:xfrm>
          <a:prstGeom prst="rect">
            <a:avLst/>
          </a:prstGeom>
          <a:gradFill flip="none" rotWithShape="1">
            <a:gsLst>
              <a:gs pos="0">
                <a:srgbClr val="FBFBFB"/>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408420" y="479425"/>
            <a:ext cx="8259580" cy="2387600"/>
          </a:xfrm>
        </p:spPr>
        <p:txBody>
          <a:bodyPr anchor="b">
            <a:normAutofit/>
          </a:bodyPr>
          <a:lstStyle>
            <a:lvl1pPr algn="l">
              <a:defRPr sz="3600"/>
            </a:lvl1pPr>
          </a:lstStyle>
          <a:p>
            <a:r>
              <a:rPr lang="en-US"/>
              <a:t>Click to edit Master title style</a:t>
            </a:r>
          </a:p>
        </p:txBody>
      </p:sp>
      <p:sp>
        <p:nvSpPr>
          <p:cNvPr id="3" name="Subtitle 2"/>
          <p:cNvSpPr>
            <a:spLocks noGrp="1"/>
          </p:cNvSpPr>
          <p:nvPr>
            <p:ph type="subTitle" idx="1"/>
          </p:nvPr>
        </p:nvSpPr>
        <p:spPr>
          <a:xfrm>
            <a:off x="2408420" y="2959100"/>
            <a:ext cx="8259580" cy="1655762"/>
          </a:xfrm>
        </p:spPr>
        <p:txBody>
          <a:bodyPr>
            <a:normAutofit/>
          </a:bodyPr>
          <a:lstStyle>
            <a:lvl1pPr marL="0" indent="0" algn="l">
              <a:lnSpc>
                <a:spcPct val="100000"/>
              </a:lnSpc>
              <a:spcBef>
                <a:spcPts val="60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4">
            <a:extLst>
              <a:ext uri="{FF2B5EF4-FFF2-40B4-BE49-F238E27FC236}">
                <a16:creationId xmlns:a16="http://schemas.microsoft.com/office/drawing/2014/main" id="{99D5F235-7CC5-46C5-A724-7B2919B96836}"/>
              </a:ext>
            </a:extLst>
          </p:cNvPr>
          <p:cNvSpPr>
            <a:spLocks noGrp="1"/>
          </p:cNvSpPr>
          <p:nvPr>
            <p:ph type="body" sz="quarter" idx="10"/>
          </p:nvPr>
        </p:nvSpPr>
        <p:spPr>
          <a:xfrm>
            <a:off x="2408628" y="4802721"/>
            <a:ext cx="8259372" cy="745672"/>
          </a:xfrm>
        </p:spPr>
        <p:txBody>
          <a:bodyPr/>
          <a:lstStyle>
            <a:lvl1pPr>
              <a:lnSpc>
                <a:spcPct val="100000"/>
              </a:lnSpc>
              <a:spcBef>
                <a:spcPts val="600"/>
              </a:spcBef>
              <a:defRPr i="1">
                <a:solidFill>
                  <a:schemeClr val="tx1">
                    <a:lumMod val="50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7" name="Picture 6">
            <a:extLst>
              <a:ext uri="{FF2B5EF4-FFF2-40B4-BE49-F238E27FC236}">
                <a16:creationId xmlns:a16="http://schemas.microsoft.com/office/drawing/2014/main" id="{731533AE-F199-4EE6-AFD2-3F09A42469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026" y="5964953"/>
            <a:ext cx="1960394" cy="583373"/>
          </a:xfrm>
          <a:prstGeom prst="rect">
            <a:avLst/>
          </a:prstGeom>
        </p:spPr>
      </p:pic>
      <p:pic>
        <p:nvPicPr>
          <p:cNvPr id="11" name="Picture 10">
            <a:extLst>
              <a:ext uri="{FF2B5EF4-FFF2-40B4-BE49-F238E27FC236}">
                <a16:creationId xmlns:a16="http://schemas.microsoft.com/office/drawing/2014/main" id="{680CCB15-A071-4650-9704-8A40A50F8F3D}"/>
              </a:ext>
            </a:extLst>
          </p:cNvPr>
          <p:cNvPicPr>
            <a:picLocks noChangeAspect="1"/>
          </p:cNvPicPr>
          <p:nvPr userDrawn="1"/>
        </p:nvPicPr>
        <p:blipFill>
          <a:blip r:embed="rId3"/>
          <a:stretch>
            <a:fillRect/>
          </a:stretch>
        </p:blipFill>
        <p:spPr>
          <a:xfrm>
            <a:off x="9814606" y="6127953"/>
            <a:ext cx="1845732" cy="257373"/>
          </a:xfrm>
          <a:prstGeom prst="rect">
            <a:avLst/>
          </a:prstGeom>
        </p:spPr>
      </p:pic>
    </p:spTree>
    <p:extLst>
      <p:ext uri="{BB962C8B-B14F-4D97-AF65-F5344CB8AC3E}">
        <p14:creationId xmlns:p14="http://schemas.microsoft.com/office/powerpoint/2010/main" val="26788603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Large Image -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2900" y="457199"/>
            <a:ext cx="4531024" cy="1147313"/>
          </a:xfrm>
        </p:spPr>
        <p:txBody>
          <a:bodyPr anchor="ctr">
            <a:normAutofit/>
          </a:bodyPr>
          <a:lstStyle>
            <a:lvl1pPr>
              <a:defRPr lang="en-US" dirty="0"/>
            </a:lvl1pPr>
          </a:lstStyle>
          <a:p>
            <a:r>
              <a:rPr lang="en-US"/>
              <a:t>Text here</a:t>
            </a:r>
          </a:p>
        </p:txBody>
      </p:sp>
      <p:sp>
        <p:nvSpPr>
          <p:cNvPr id="4" name="Text Placeholder 3"/>
          <p:cNvSpPr>
            <a:spLocks noGrp="1"/>
          </p:cNvSpPr>
          <p:nvPr>
            <p:ph type="body" sz="half" idx="2"/>
          </p:nvPr>
        </p:nvSpPr>
        <p:spPr>
          <a:xfrm>
            <a:off x="457200" y="1604512"/>
            <a:ext cx="4416724" cy="4264475"/>
          </a:xfrm>
        </p:spPr>
        <p:txBody>
          <a:bodyPr>
            <a:normAutofit/>
          </a:bodyPr>
          <a:lstStyle>
            <a:lvl1pPr marL="0" indent="0">
              <a:lnSpc>
                <a:spcPct val="100000"/>
              </a:lnSpc>
              <a:spcBef>
                <a:spcPts val="600"/>
              </a:spcBef>
              <a:buFont typeface="Arial" panose="020B0604020202020204" pitchFamily="34" charset="0"/>
              <a:buNone/>
              <a:defRPr sz="16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3" name="Picture Placeholder 2"/>
          <p:cNvSpPr>
            <a:spLocks noGrp="1" noChangeAspect="1"/>
          </p:cNvSpPr>
          <p:nvPr>
            <p:ph type="pic" idx="1"/>
          </p:nvPr>
        </p:nvSpPr>
        <p:spPr>
          <a:xfrm>
            <a:off x="5183188" y="531551"/>
            <a:ext cx="6609120" cy="5337438"/>
          </a:xfrm>
          <a:solidFill>
            <a:schemeClr val="bg1">
              <a:lumMod val="95000"/>
            </a:schemeClr>
          </a:solidFill>
        </p:spPr>
        <p:txBody>
          <a:bodyPr anchor="ctr">
            <a:normAutofit/>
          </a:bodyPr>
          <a:lstStyle>
            <a:lvl1pPr marL="0" indent="0" algn="ctr">
              <a:buNone/>
              <a:defRPr sz="2800">
                <a:solidFill>
                  <a:srgbClr val="C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TextBox 12">
            <a:extLst>
              <a:ext uri="{FF2B5EF4-FFF2-40B4-BE49-F238E27FC236}">
                <a16:creationId xmlns:a16="http://schemas.microsoft.com/office/drawing/2014/main" id="{0B376039-793F-465F-912D-18BD4C48AB31}"/>
              </a:ext>
            </a:extLst>
          </p:cNvPr>
          <p:cNvSpPr txBox="1"/>
          <p:nvPr userDrawn="1"/>
        </p:nvSpPr>
        <p:spPr>
          <a:xfrm>
            <a:off x="381725" y="6449232"/>
            <a:ext cx="3534667" cy="253917"/>
          </a:xfrm>
          <a:prstGeom prst="rect">
            <a:avLst/>
          </a:prstGeom>
          <a:noFill/>
        </p:spPr>
        <p:txBody>
          <a:bodyPr wrap="square" rtlCol="0">
            <a:spAutoFit/>
          </a:bodyPr>
          <a:lstStyle/>
          <a:p>
            <a:r>
              <a:rPr lang="en-US" sz="1000" spc="50">
                <a:solidFill>
                  <a:schemeClr val="bg2">
                    <a:lumMod val="75000"/>
                  </a:schemeClr>
                </a:solidFill>
                <a:latin typeface="Arial" panose="020B0604020202020204" pitchFamily="34" charset="0"/>
                <a:cs typeface="Arial" panose="020B0604020202020204" pitchFamily="34" charset="0"/>
              </a:rPr>
              <a:t>www.publicconsultinggroup.com</a:t>
            </a:r>
            <a:endParaRPr lang="en-US" sz="1000" b="1" spc="50">
              <a:solidFill>
                <a:schemeClr val="bg2">
                  <a:lumMod val="75000"/>
                </a:schemeClr>
              </a:solidFill>
              <a:latin typeface="Arial" panose="020B0604020202020204" pitchFamily="34" charset="0"/>
              <a:cs typeface="Arial" panose="020B0604020202020204" pitchFamily="34" charset="0"/>
            </a:endParaRPr>
          </a:p>
        </p:txBody>
      </p:sp>
      <p:sp>
        <p:nvSpPr>
          <p:cNvPr id="5" name="Slide Number Placeholder 5">
            <a:extLst>
              <a:ext uri="{FF2B5EF4-FFF2-40B4-BE49-F238E27FC236}">
                <a16:creationId xmlns:a16="http://schemas.microsoft.com/office/drawing/2014/main" id="{2C36712B-7E90-430C-C5D6-A2192992F724}"/>
              </a:ext>
            </a:extLst>
          </p:cNvPr>
          <p:cNvSpPr>
            <a:spLocks noGrp="1"/>
          </p:cNvSpPr>
          <p:nvPr>
            <p:ph type="sldNum" sz="quarter" idx="4"/>
          </p:nvPr>
        </p:nvSpPr>
        <p:spPr>
          <a:xfrm>
            <a:off x="11294075" y="6393628"/>
            <a:ext cx="465792" cy="365125"/>
          </a:xfrm>
          <a:prstGeom prst="rect">
            <a:avLst/>
          </a:prstGeom>
        </p:spPr>
        <p:txBody>
          <a:bodyPr vert="horz" lIns="91440" tIns="45720" rIns="91440" bIns="45720" rtlCol="0" anchor="ctr"/>
          <a:lstStyle>
            <a:lvl1pPr algn="r">
              <a:defRPr lang="en-US" sz="900" kern="1200" spc="50" smtClean="0">
                <a:solidFill>
                  <a:schemeClr val="bg2">
                    <a:lumMod val="75000"/>
                  </a:schemeClr>
                </a:solidFill>
                <a:latin typeface="Arial" panose="020B0604020202020204" pitchFamily="34" charset="0"/>
                <a:ea typeface="+mn-ea"/>
                <a:cs typeface="Arial" panose="020B0604020202020204" pitchFamily="34" charset="0"/>
              </a:defRPr>
            </a:lvl1pPr>
          </a:lstStyle>
          <a:p>
            <a:fld id="{899FFD16-B25A-457E-9C72-CDC3BAF3ACB3}" type="slidenum">
              <a:rPr lang="en-US" smtClean="0"/>
              <a:pPr/>
              <a:t>‹#›</a:t>
            </a:fld>
            <a:endParaRPr lang="en-US"/>
          </a:p>
        </p:txBody>
      </p:sp>
    </p:spTree>
    <p:extLst>
      <p:ext uri="{BB962C8B-B14F-4D97-AF65-F5344CB8AC3E}">
        <p14:creationId xmlns:p14="http://schemas.microsoft.com/office/powerpoint/2010/main" val="29942743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Large Imag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419975" y="457200"/>
            <a:ext cx="4372334" cy="1143000"/>
          </a:xfrm>
        </p:spPr>
        <p:txBody>
          <a:bodyPr anchor="ctr">
            <a:normAutofit/>
          </a:bodyPr>
          <a:lstStyle>
            <a:lvl1pPr>
              <a:defRPr lang="en-US" dirty="0"/>
            </a:lvl1pPr>
          </a:lstStyle>
          <a:p>
            <a:r>
              <a:rPr lang="en-US"/>
              <a:t>Text here</a:t>
            </a:r>
          </a:p>
        </p:txBody>
      </p:sp>
      <p:sp>
        <p:nvSpPr>
          <p:cNvPr id="4" name="Text Placeholder 3"/>
          <p:cNvSpPr>
            <a:spLocks noGrp="1"/>
          </p:cNvSpPr>
          <p:nvPr>
            <p:ph type="body" sz="half" idx="2"/>
          </p:nvPr>
        </p:nvSpPr>
        <p:spPr>
          <a:xfrm>
            <a:off x="7419974" y="1600200"/>
            <a:ext cx="4372334" cy="4268787"/>
          </a:xfrm>
        </p:spPr>
        <p:txBody>
          <a:bodyPr>
            <a:normAutofit/>
          </a:bodyPr>
          <a:lstStyle>
            <a:lvl1pPr marL="0" indent="0">
              <a:lnSpc>
                <a:spcPct val="100000"/>
              </a:lnSpc>
              <a:spcBef>
                <a:spcPts val="600"/>
              </a:spcBef>
              <a:buFont typeface="Arial" panose="020B0604020202020204" pitchFamily="34" charset="0"/>
              <a:buNone/>
              <a:defRPr sz="16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6096001" y="166426"/>
            <a:ext cx="5696308" cy="365125"/>
          </a:xfrm>
        </p:spPr>
        <p:txBody>
          <a:bodyPr/>
          <a:lstStyle/>
          <a:p>
            <a:endParaRPr lang="en-US"/>
          </a:p>
        </p:txBody>
      </p:sp>
      <p:sp>
        <p:nvSpPr>
          <p:cNvPr id="3" name="Picture Placeholder 2"/>
          <p:cNvSpPr>
            <a:spLocks noGrp="1" noChangeAspect="1"/>
          </p:cNvSpPr>
          <p:nvPr>
            <p:ph type="pic" idx="1"/>
          </p:nvPr>
        </p:nvSpPr>
        <p:spPr>
          <a:xfrm>
            <a:off x="497847" y="531551"/>
            <a:ext cx="6609120" cy="5337438"/>
          </a:xfrm>
          <a:solidFill>
            <a:schemeClr val="bg1">
              <a:lumMod val="95000"/>
            </a:schemeClr>
          </a:solidFill>
        </p:spPr>
        <p:txBody>
          <a:bodyPr anchor="ctr">
            <a:normAutofit/>
          </a:bodyPr>
          <a:lstStyle>
            <a:lvl1pPr marL="0" indent="0" algn="ctr">
              <a:buNone/>
              <a:defRPr sz="2800">
                <a:solidFill>
                  <a:srgbClr val="C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TextBox 12">
            <a:extLst>
              <a:ext uri="{FF2B5EF4-FFF2-40B4-BE49-F238E27FC236}">
                <a16:creationId xmlns:a16="http://schemas.microsoft.com/office/drawing/2014/main" id="{0B376039-793F-465F-912D-18BD4C48AB31}"/>
              </a:ext>
            </a:extLst>
          </p:cNvPr>
          <p:cNvSpPr txBox="1"/>
          <p:nvPr userDrawn="1"/>
        </p:nvSpPr>
        <p:spPr>
          <a:xfrm>
            <a:off x="381725" y="6449232"/>
            <a:ext cx="3534667" cy="253917"/>
          </a:xfrm>
          <a:prstGeom prst="rect">
            <a:avLst/>
          </a:prstGeom>
          <a:noFill/>
        </p:spPr>
        <p:txBody>
          <a:bodyPr wrap="square" rtlCol="0">
            <a:spAutoFit/>
          </a:bodyPr>
          <a:lstStyle/>
          <a:p>
            <a:r>
              <a:rPr lang="en-US" sz="1000" spc="50">
                <a:solidFill>
                  <a:schemeClr val="bg2">
                    <a:lumMod val="75000"/>
                  </a:schemeClr>
                </a:solidFill>
                <a:latin typeface="Arial" panose="020B0604020202020204" pitchFamily="34" charset="0"/>
                <a:cs typeface="Arial" panose="020B0604020202020204" pitchFamily="34" charset="0"/>
              </a:rPr>
              <a:t>www.publicconsultinggroup.com</a:t>
            </a:r>
            <a:endParaRPr lang="en-US" sz="1000" b="1" spc="50">
              <a:solidFill>
                <a:schemeClr val="bg2">
                  <a:lumMod val="75000"/>
                </a:schemeClr>
              </a:solidFill>
              <a:latin typeface="Arial" panose="020B0604020202020204" pitchFamily="34" charset="0"/>
              <a:cs typeface="Arial" panose="020B0604020202020204" pitchFamily="34" charset="0"/>
            </a:endParaRPr>
          </a:p>
        </p:txBody>
      </p:sp>
      <p:sp>
        <p:nvSpPr>
          <p:cNvPr id="5" name="Slide Number Placeholder 5">
            <a:extLst>
              <a:ext uri="{FF2B5EF4-FFF2-40B4-BE49-F238E27FC236}">
                <a16:creationId xmlns:a16="http://schemas.microsoft.com/office/drawing/2014/main" id="{404A4DB8-29A1-A788-2D9C-F041CB6C814B}"/>
              </a:ext>
            </a:extLst>
          </p:cNvPr>
          <p:cNvSpPr>
            <a:spLocks noGrp="1"/>
          </p:cNvSpPr>
          <p:nvPr>
            <p:ph type="sldNum" sz="quarter" idx="4"/>
          </p:nvPr>
        </p:nvSpPr>
        <p:spPr>
          <a:xfrm>
            <a:off x="11294075" y="6393628"/>
            <a:ext cx="465792" cy="365125"/>
          </a:xfrm>
          <a:prstGeom prst="rect">
            <a:avLst/>
          </a:prstGeom>
        </p:spPr>
        <p:txBody>
          <a:bodyPr vert="horz" lIns="91440" tIns="45720" rIns="91440" bIns="45720" rtlCol="0" anchor="ctr"/>
          <a:lstStyle>
            <a:lvl1pPr algn="r">
              <a:defRPr lang="en-US" sz="900" kern="1200" spc="50" smtClean="0">
                <a:solidFill>
                  <a:schemeClr val="bg2">
                    <a:lumMod val="75000"/>
                  </a:schemeClr>
                </a:solidFill>
                <a:latin typeface="Arial" panose="020B0604020202020204" pitchFamily="34" charset="0"/>
                <a:ea typeface="+mn-ea"/>
                <a:cs typeface="Arial" panose="020B0604020202020204" pitchFamily="34" charset="0"/>
              </a:defRPr>
            </a:lvl1pPr>
          </a:lstStyle>
          <a:p>
            <a:fld id="{899FFD16-B25A-457E-9C72-CDC3BAF3ACB3}" type="slidenum">
              <a:rPr lang="en-US" smtClean="0"/>
              <a:pPr/>
              <a:t>‹#›</a:t>
            </a:fld>
            <a:endParaRPr lang="en-US"/>
          </a:p>
        </p:txBody>
      </p:sp>
    </p:spTree>
    <p:extLst>
      <p:ext uri="{BB962C8B-B14F-4D97-AF65-F5344CB8AC3E}">
        <p14:creationId xmlns:p14="http://schemas.microsoft.com/office/powerpoint/2010/main" val="476699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Title">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E356AD5F-419B-4BFE-A06B-A3B1833C99C1}"/>
              </a:ext>
            </a:extLst>
          </p:cNvPr>
          <p:cNvSpPr/>
          <p:nvPr userDrawn="1"/>
        </p:nvSpPr>
        <p:spPr>
          <a:xfrm rot="10800000">
            <a:off x="-1" y="6222570"/>
            <a:ext cx="12192000" cy="635430"/>
          </a:xfrm>
          <a:prstGeom prst="rect">
            <a:avLst/>
          </a:prstGeom>
          <a:gradFill flip="none" rotWithShape="1">
            <a:gsLst>
              <a:gs pos="0">
                <a:srgbClr val="FBFBFB"/>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8B89BE29-628D-4B04-B3D5-911B368C0B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751"/>
          <a:stretch/>
        </p:blipFill>
        <p:spPr>
          <a:xfrm>
            <a:off x="1" y="-5009"/>
            <a:ext cx="12192000" cy="5629008"/>
          </a:xfrm>
          <a:prstGeom prst="rect">
            <a:avLst/>
          </a:prstGeom>
        </p:spPr>
      </p:pic>
      <p:sp>
        <p:nvSpPr>
          <p:cNvPr id="2" name="Title 1"/>
          <p:cNvSpPr>
            <a:spLocks noGrp="1"/>
          </p:cNvSpPr>
          <p:nvPr>
            <p:ph type="ctrTitle"/>
          </p:nvPr>
        </p:nvSpPr>
        <p:spPr>
          <a:xfrm>
            <a:off x="2408420" y="451110"/>
            <a:ext cx="8259580" cy="2503430"/>
          </a:xfrm>
        </p:spPr>
        <p:txBody>
          <a:bodyPr anchor="b">
            <a:normAutofit/>
          </a:bodyPr>
          <a:lstStyle>
            <a:lvl1pPr algn="l">
              <a:defRPr sz="3600">
                <a:solidFill>
                  <a:schemeClr val="accent3"/>
                </a:solidFill>
              </a:defRPr>
            </a:lvl1pPr>
          </a:lstStyle>
          <a:p>
            <a:r>
              <a:rPr lang="en-US"/>
              <a:t>Click to edit Master title style</a:t>
            </a:r>
          </a:p>
        </p:txBody>
      </p:sp>
      <p:sp>
        <p:nvSpPr>
          <p:cNvPr id="3" name="Subtitle 2"/>
          <p:cNvSpPr>
            <a:spLocks noGrp="1"/>
          </p:cNvSpPr>
          <p:nvPr>
            <p:ph type="subTitle" idx="1"/>
          </p:nvPr>
        </p:nvSpPr>
        <p:spPr>
          <a:xfrm>
            <a:off x="2408420" y="3042256"/>
            <a:ext cx="8259580" cy="1499438"/>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B66A7041-0962-4FF8-A6AE-6178673931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8026" y="5964953"/>
            <a:ext cx="1960394" cy="583373"/>
          </a:xfrm>
          <a:prstGeom prst="rect">
            <a:avLst/>
          </a:prstGeom>
        </p:spPr>
      </p:pic>
      <p:sp>
        <p:nvSpPr>
          <p:cNvPr id="5" name="Text Placeholder 4">
            <a:extLst>
              <a:ext uri="{FF2B5EF4-FFF2-40B4-BE49-F238E27FC236}">
                <a16:creationId xmlns:a16="http://schemas.microsoft.com/office/drawing/2014/main" id="{63431557-7C90-4B71-9C47-ED4764EF5FA5}"/>
              </a:ext>
            </a:extLst>
          </p:cNvPr>
          <p:cNvSpPr>
            <a:spLocks noGrp="1"/>
          </p:cNvSpPr>
          <p:nvPr>
            <p:ph type="body" sz="quarter" idx="10"/>
          </p:nvPr>
        </p:nvSpPr>
        <p:spPr>
          <a:xfrm>
            <a:off x="2408628" y="4706712"/>
            <a:ext cx="8259372" cy="382054"/>
          </a:xfrm>
        </p:spPr>
        <p:txBody>
          <a:bodyPr/>
          <a:lstStyle>
            <a:lvl1pPr>
              <a:defRPr i="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10" name="Group 9">
            <a:extLst>
              <a:ext uri="{FF2B5EF4-FFF2-40B4-BE49-F238E27FC236}">
                <a16:creationId xmlns:a16="http://schemas.microsoft.com/office/drawing/2014/main" id="{F7FA76DA-B7DC-4251-B8F3-B095793D8AB0}"/>
              </a:ext>
            </a:extLst>
          </p:cNvPr>
          <p:cNvGrpSpPr/>
          <p:nvPr userDrawn="1"/>
        </p:nvGrpSpPr>
        <p:grpSpPr>
          <a:xfrm>
            <a:off x="-2411509" y="-2283760"/>
            <a:ext cx="5435076" cy="6677116"/>
            <a:chOff x="-224263" y="-265649"/>
            <a:chExt cx="5435076" cy="6677116"/>
          </a:xfrm>
        </p:grpSpPr>
        <p:sp>
          <p:nvSpPr>
            <p:cNvPr id="11" name="Rectangle: Rounded Corners 10">
              <a:extLst>
                <a:ext uri="{FF2B5EF4-FFF2-40B4-BE49-F238E27FC236}">
                  <a16:creationId xmlns:a16="http://schemas.microsoft.com/office/drawing/2014/main" id="{4279FE31-A63A-434B-8E92-CDB4964408DB}"/>
                </a:ext>
              </a:extLst>
            </p:cNvPr>
            <p:cNvSpPr/>
            <p:nvPr userDrawn="1"/>
          </p:nvSpPr>
          <p:spPr>
            <a:xfrm>
              <a:off x="2812889" y="503236"/>
              <a:ext cx="2023628" cy="2614457"/>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5D396A7A-969E-4940-B0E4-00EDBBE538AC}"/>
                </a:ext>
              </a:extLst>
            </p:cNvPr>
            <p:cNvSpPr/>
            <p:nvPr userDrawn="1"/>
          </p:nvSpPr>
          <p:spPr>
            <a:xfrm>
              <a:off x="1433621" y="3004234"/>
              <a:ext cx="1271008" cy="1271008"/>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4A8F3989-6C57-4C45-9932-5154CEE2E96F}"/>
                </a:ext>
              </a:extLst>
            </p:cNvPr>
            <p:cNvSpPr/>
            <p:nvPr userDrawn="1"/>
          </p:nvSpPr>
          <p:spPr>
            <a:xfrm>
              <a:off x="4245773" y="3395554"/>
              <a:ext cx="606554" cy="60655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8C37B7F4-5FE6-4ABD-A69B-0CD46DB0A3CF}"/>
                </a:ext>
              </a:extLst>
            </p:cNvPr>
            <p:cNvSpPr/>
            <p:nvPr userDrawn="1"/>
          </p:nvSpPr>
          <p:spPr>
            <a:xfrm>
              <a:off x="4368731" y="1481069"/>
              <a:ext cx="384624" cy="38462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8BB685A2-D9FE-4B5C-9007-B49E44D3EFE4}"/>
                </a:ext>
              </a:extLst>
            </p:cNvPr>
            <p:cNvSpPr/>
            <p:nvPr userDrawn="1"/>
          </p:nvSpPr>
          <p:spPr>
            <a:xfrm>
              <a:off x="554645" y="-26564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C693C56C-FC47-41AF-9727-8A42BDEC3ED8}"/>
                </a:ext>
              </a:extLst>
            </p:cNvPr>
            <p:cNvSpPr/>
            <p:nvPr userDrawn="1"/>
          </p:nvSpPr>
          <p:spPr>
            <a:xfrm>
              <a:off x="-224263" y="2318415"/>
              <a:ext cx="592307" cy="592307"/>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98547C5A-711A-42DF-84CC-1CE01EAE6392}"/>
                </a:ext>
              </a:extLst>
            </p:cNvPr>
            <p:cNvSpPr/>
            <p:nvPr userDrawn="1"/>
          </p:nvSpPr>
          <p:spPr>
            <a:xfrm>
              <a:off x="1699975" y="2687713"/>
              <a:ext cx="633042" cy="633042"/>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7C0DA8B1-3361-4107-AE72-E1D0C98A31E8}"/>
                </a:ext>
              </a:extLst>
            </p:cNvPr>
            <p:cNvSpPr/>
            <p:nvPr userDrawn="1"/>
          </p:nvSpPr>
          <p:spPr>
            <a:xfrm>
              <a:off x="2893998" y="4364190"/>
              <a:ext cx="735479" cy="735479"/>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9FB1AA91-5D02-45DD-B763-DD612B4EE6C9}"/>
                </a:ext>
              </a:extLst>
            </p:cNvPr>
            <p:cNvSpPr/>
            <p:nvPr userDrawn="1"/>
          </p:nvSpPr>
          <p:spPr>
            <a:xfrm>
              <a:off x="3344190" y="4013081"/>
              <a:ext cx="621320" cy="621320"/>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41693E89-8FE9-429C-A523-07D1F9BE6224}"/>
                </a:ext>
              </a:extLst>
            </p:cNvPr>
            <p:cNvSpPr/>
            <p:nvPr userDrawn="1"/>
          </p:nvSpPr>
          <p:spPr>
            <a:xfrm>
              <a:off x="4602496" y="3662024"/>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983FCCCA-4A3E-43AD-A656-292CE97F5339}"/>
                </a:ext>
              </a:extLst>
            </p:cNvPr>
            <p:cNvSpPr/>
            <p:nvPr userDrawn="1"/>
          </p:nvSpPr>
          <p:spPr>
            <a:xfrm>
              <a:off x="3810401" y="936738"/>
              <a:ext cx="725416" cy="725416"/>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27351A2B-6930-45D6-8068-D9247E48E76B}"/>
                </a:ext>
              </a:extLst>
            </p:cNvPr>
            <p:cNvSpPr/>
            <p:nvPr userDrawn="1"/>
          </p:nvSpPr>
          <p:spPr>
            <a:xfrm>
              <a:off x="1612902" y="660446"/>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46E7870B-5A63-426A-9A68-0683DFD578CB}"/>
                </a:ext>
              </a:extLst>
            </p:cNvPr>
            <p:cNvSpPr/>
            <p:nvPr userDrawn="1"/>
          </p:nvSpPr>
          <p:spPr>
            <a:xfrm>
              <a:off x="3899015" y="509966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FF6F133F-D053-4C6F-925B-5F5C1F40597F}"/>
                </a:ext>
              </a:extLst>
            </p:cNvPr>
            <p:cNvSpPr/>
            <p:nvPr userDrawn="1"/>
          </p:nvSpPr>
          <p:spPr>
            <a:xfrm>
              <a:off x="194582" y="804821"/>
              <a:ext cx="725416" cy="725416"/>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9E5DD984-A9B7-4BA2-BD4E-CA014551384A}"/>
              </a:ext>
            </a:extLst>
          </p:cNvPr>
          <p:cNvGrpSpPr/>
          <p:nvPr userDrawn="1"/>
        </p:nvGrpSpPr>
        <p:grpSpPr>
          <a:xfrm>
            <a:off x="9007996" y="2636166"/>
            <a:ext cx="5968803" cy="6677116"/>
            <a:chOff x="-757990" y="-265649"/>
            <a:chExt cx="5968803" cy="6677116"/>
          </a:xfrm>
        </p:grpSpPr>
        <p:sp>
          <p:nvSpPr>
            <p:cNvPr id="27" name="Rectangle: Rounded Corners 26">
              <a:extLst>
                <a:ext uri="{FF2B5EF4-FFF2-40B4-BE49-F238E27FC236}">
                  <a16:creationId xmlns:a16="http://schemas.microsoft.com/office/drawing/2014/main" id="{18B66020-0DAD-4A64-BD0B-F8D4A76945A2}"/>
                </a:ext>
              </a:extLst>
            </p:cNvPr>
            <p:cNvSpPr/>
            <p:nvPr userDrawn="1"/>
          </p:nvSpPr>
          <p:spPr>
            <a:xfrm>
              <a:off x="1433621" y="3004234"/>
              <a:ext cx="1271008" cy="1271008"/>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B1D05C7E-2664-48A8-A683-3DB37E027E0D}"/>
                </a:ext>
              </a:extLst>
            </p:cNvPr>
            <p:cNvSpPr/>
            <p:nvPr userDrawn="1"/>
          </p:nvSpPr>
          <p:spPr>
            <a:xfrm>
              <a:off x="554645" y="-26564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53E8E372-1142-4FB2-9DCF-590E00FBDECB}"/>
                </a:ext>
              </a:extLst>
            </p:cNvPr>
            <p:cNvSpPr/>
            <p:nvPr userDrawn="1"/>
          </p:nvSpPr>
          <p:spPr>
            <a:xfrm>
              <a:off x="-757990" y="2122384"/>
              <a:ext cx="1032243" cy="950748"/>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CABB51F1-C9D7-45A5-A07E-6ABECE3BD4F8}"/>
                </a:ext>
              </a:extLst>
            </p:cNvPr>
            <p:cNvSpPr/>
            <p:nvPr userDrawn="1"/>
          </p:nvSpPr>
          <p:spPr>
            <a:xfrm>
              <a:off x="1699975" y="2687713"/>
              <a:ext cx="633042" cy="633042"/>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811063A2-9055-433D-B8DF-6411E6C5BBE0}"/>
                </a:ext>
              </a:extLst>
            </p:cNvPr>
            <p:cNvSpPr/>
            <p:nvPr userDrawn="1"/>
          </p:nvSpPr>
          <p:spPr>
            <a:xfrm>
              <a:off x="2893998" y="4364190"/>
              <a:ext cx="735479" cy="735479"/>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B4CB5F01-3806-4217-A892-7488920970EE}"/>
                </a:ext>
              </a:extLst>
            </p:cNvPr>
            <p:cNvSpPr/>
            <p:nvPr userDrawn="1"/>
          </p:nvSpPr>
          <p:spPr>
            <a:xfrm>
              <a:off x="3344190" y="4013081"/>
              <a:ext cx="621320" cy="621320"/>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6A7A9DBC-B8DC-45E9-9AC8-B7D1DBC298BD}"/>
                </a:ext>
              </a:extLst>
            </p:cNvPr>
            <p:cNvSpPr/>
            <p:nvPr userDrawn="1"/>
          </p:nvSpPr>
          <p:spPr>
            <a:xfrm>
              <a:off x="4355984" y="3458647"/>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3C174529-3C78-4B49-AEB4-A9901C12A8F6}"/>
                </a:ext>
              </a:extLst>
            </p:cNvPr>
            <p:cNvSpPr/>
            <p:nvPr userDrawn="1"/>
          </p:nvSpPr>
          <p:spPr>
            <a:xfrm>
              <a:off x="3810401" y="936738"/>
              <a:ext cx="725416" cy="725416"/>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C7364F28-F3D7-40B3-B2DB-4D08F25F8248}"/>
                </a:ext>
              </a:extLst>
            </p:cNvPr>
            <p:cNvSpPr/>
            <p:nvPr userDrawn="1"/>
          </p:nvSpPr>
          <p:spPr>
            <a:xfrm>
              <a:off x="1612902" y="660446"/>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40F86C98-71D4-4953-97F0-133A306DA6B9}"/>
                </a:ext>
              </a:extLst>
            </p:cNvPr>
            <p:cNvSpPr/>
            <p:nvPr userDrawn="1"/>
          </p:nvSpPr>
          <p:spPr>
            <a:xfrm>
              <a:off x="3899015" y="509966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D28EAB82-2A09-45BA-966D-B94A654AC669}"/>
                </a:ext>
              </a:extLst>
            </p:cNvPr>
            <p:cNvSpPr/>
            <p:nvPr userDrawn="1"/>
          </p:nvSpPr>
          <p:spPr>
            <a:xfrm>
              <a:off x="194582" y="804821"/>
              <a:ext cx="725416" cy="725416"/>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3F3C8EAE-CFCF-4599-A5ED-E6AD50072FD3}"/>
              </a:ext>
            </a:extLst>
          </p:cNvPr>
          <p:cNvPicPr>
            <a:picLocks noChangeAspect="1"/>
          </p:cNvPicPr>
          <p:nvPr userDrawn="1"/>
        </p:nvPicPr>
        <p:blipFill>
          <a:blip r:embed="rId4"/>
          <a:stretch>
            <a:fillRect/>
          </a:stretch>
        </p:blipFill>
        <p:spPr>
          <a:xfrm>
            <a:off x="9814606" y="6127953"/>
            <a:ext cx="1845732" cy="257373"/>
          </a:xfrm>
          <a:prstGeom prst="rect">
            <a:avLst/>
          </a:prstGeom>
        </p:spPr>
      </p:pic>
    </p:spTree>
    <p:extLst>
      <p:ext uri="{BB962C8B-B14F-4D97-AF65-F5344CB8AC3E}">
        <p14:creationId xmlns:p14="http://schemas.microsoft.com/office/powerpoint/2010/main" val="24192962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2901" y="365125"/>
            <a:ext cx="11449408" cy="1235075"/>
          </a:xfrm>
        </p:spPr>
        <p:txBody>
          <a:bodyPr/>
          <a:lstStyle>
            <a:lvl1pPr>
              <a:defRPr b="1">
                <a:latin typeface="+mn-lt"/>
              </a:defRPr>
            </a:lvl1pPr>
          </a:lstStyle>
          <a:p>
            <a:r>
              <a:rPr lang="en-US"/>
              <a:t>Click to edit Master title style</a:t>
            </a:r>
          </a:p>
        </p:txBody>
      </p:sp>
      <p:sp>
        <p:nvSpPr>
          <p:cNvPr id="3" name="Content Placeholder 2"/>
          <p:cNvSpPr>
            <a:spLocks noGrp="1"/>
          </p:cNvSpPr>
          <p:nvPr>
            <p:ph idx="1"/>
          </p:nvPr>
        </p:nvSpPr>
        <p:spPr>
          <a:xfrm>
            <a:off x="457199" y="1600200"/>
            <a:ext cx="11335109" cy="4576763"/>
          </a:xfrm>
        </p:spPr>
        <p:txBody>
          <a:bodyPr>
            <a:normAutofit/>
          </a:bodyPr>
          <a:lstStyle>
            <a:lvl1pPr>
              <a:lnSpc>
                <a:spcPct val="100000"/>
              </a:lnSpc>
              <a:spcBef>
                <a:spcPts val="600"/>
              </a:spcBef>
              <a:defRPr sz="1600"/>
            </a:lvl1pPr>
            <a:lvl2pPr>
              <a:lnSpc>
                <a:spcPct val="100000"/>
              </a:lnSpc>
              <a:spcBef>
                <a:spcPts val="600"/>
              </a:spcBef>
              <a:defRPr sz="1400"/>
            </a:lvl2pPr>
            <a:lvl3pPr>
              <a:lnSpc>
                <a:spcPct val="100000"/>
              </a:lnSpc>
              <a:spcBef>
                <a:spcPts val="600"/>
              </a:spcBef>
              <a:defRPr sz="1200"/>
            </a:lvl3pPr>
            <a:lvl4pPr>
              <a:lnSpc>
                <a:spcPct val="100000"/>
              </a:lnSpc>
              <a:spcBef>
                <a:spcPts val="600"/>
              </a:spcBef>
              <a:defRPr sz="1100"/>
            </a:lvl4pPr>
            <a:lvl5pPr>
              <a:lnSpc>
                <a:spcPct val="100000"/>
              </a:lnSpc>
              <a:spcBef>
                <a:spcPts val="6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4" name="Slide Number Placeholder 5">
            <a:extLst>
              <a:ext uri="{FF2B5EF4-FFF2-40B4-BE49-F238E27FC236}">
                <a16:creationId xmlns:a16="http://schemas.microsoft.com/office/drawing/2014/main" id="{4A5D6F68-1B26-9176-0D2D-2DF115BB4A1B}"/>
              </a:ext>
            </a:extLst>
          </p:cNvPr>
          <p:cNvSpPr>
            <a:spLocks noGrp="1"/>
          </p:cNvSpPr>
          <p:nvPr>
            <p:ph type="sldNum" sz="quarter" idx="4"/>
          </p:nvPr>
        </p:nvSpPr>
        <p:spPr>
          <a:xfrm>
            <a:off x="11294075" y="6393628"/>
            <a:ext cx="465792" cy="365125"/>
          </a:xfrm>
          <a:prstGeom prst="rect">
            <a:avLst/>
          </a:prstGeom>
        </p:spPr>
        <p:txBody>
          <a:bodyPr vert="horz" lIns="91440" tIns="45720" rIns="91440" bIns="45720" rtlCol="0" anchor="ctr"/>
          <a:lstStyle>
            <a:lvl1pPr algn="r">
              <a:defRPr lang="en-US" sz="900" kern="1200" spc="50" smtClean="0">
                <a:solidFill>
                  <a:schemeClr val="bg2">
                    <a:lumMod val="75000"/>
                  </a:schemeClr>
                </a:solidFill>
                <a:latin typeface="Arial" panose="020B0604020202020204" pitchFamily="34" charset="0"/>
                <a:ea typeface="+mn-ea"/>
                <a:cs typeface="Arial" panose="020B0604020202020204" pitchFamily="34" charset="0"/>
              </a:defRPr>
            </a:lvl1pPr>
          </a:lstStyle>
          <a:p>
            <a:fld id="{899FFD16-B25A-457E-9C72-CDC3BAF3ACB3}" type="slidenum">
              <a:rPr lang="en-US" smtClean="0"/>
              <a:pPr/>
              <a:t>‹#›</a:t>
            </a:fld>
            <a:endParaRPr lang="en-US"/>
          </a:p>
        </p:txBody>
      </p:sp>
    </p:spTree>
    <p:extLst>
      <p:ext uri="{BB962C8B-B14F-4D97-AF65-F5344CB8AC3E}">
        <p14:creationId xmlns:p14="http://schemas.microsoft.com/office/powerpoint/2010/main" val="21163937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42900" y="365125"/>
            <a:ext cx="11449409" cy="1235075"/>
          </a:xfrm>
        </p:spPr>
        <p:txBody>
          <a:bodyPr vert="horz" lIns="91440" tIns="45720" rIns="91440" bIns="45720" rtlCol="0" anchor="ctr">
            <a:normAutofit/>
          </a:bodyPr>
          <a:lstStyle>
            <a:lvl1pPr>
              <a:defRPr lang="en-US" b="1" dirty="0">
                <a:latin typeface="+mn-lt"/>
              </a:defRPr>
            </a:lvl1pPr>
          </a:lstStyle>
          <a:p>
            <a:pPr lvl="0"/>
            <a:r>
              <a:rPr lang="en-US"/>
              <a:t>Click to edit Master title style</a:t>
            </a:r>
          </a:p>
        </p:txBody>
      </p:sp>
      <p:sp>
        <p:nvSpPr>
          <p:cNvPr id="3" name="Content Placeholder 2"/>
          <p:cNvSpPr>
            <a:spLocks noGrp="1"/>
          </p:cNvSpPr>
          <p:nvPr>
            <p:ph sz="half" idx="1"/>
          </p:nvPr>
        </p:nvSpPr>
        <p:spPr>
          <a:xfrm>
            <a:off x="457200" y="1600200"/>
            <a:ext cx="5486400" cy="4576763"/>
          </a:xfrm>
        </p:spPr>
        <p:txBody>
          <a:bodyPr>
            <a:normAutofit/>
          </a:bodyPr>
          <a:lstStyle>
            <a:lvl1pPr>
              <a:lnSpc>
                <a:spcPct val="100000"/>
              </a:lnSpc>
              <a:spcBef>
                <a:spcPts val="600"/>
              </a:spcBef>
              <a:defRPr sz="1600"/>
            </a:lvl1pPr>
            <a:lvl2pPr>
              <a:lnSpc>
                <a:spcPct val="100000"/>
              </a:lnSpc>
              <a:spcBef>
                <a:spcPts val="600"/>
              </a:spcBef>
              <a:defRPr sz="1400"/>
            </a:lvl2pPr>
            <a:lvl3pPr>
              <a:lnSpc>
                <a:spcPct val="100000"/>
              </a:lnSpc>
              <a:spcBef>
                <a:spcPts val="600"/>
              </a:spcBef>
              <a:defRPr sz="1200"/>
            </a:lvl3pPr>
            <a:lvl4pPr>
              <a:lnSpc>
                <a:spcPct val="100000"/>
              </a:lnSpc>
              <a:spcBef>
                <a:spcPts val="600"/>
              </a:spcBef>
              <a:defRPr sz="1100"/>
            </a:lvl4pPr>
            <a:lvl5pPr>
              <a:lnSpc>
                <a:spcPct val="100000"/>
              </a:lnSpc>
              <a:spcBef>
                <a:spcPts val="6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2" y="1600200"/>
            <a:ext cx="5543904" cy="4576763"/>
          </a:xfrm>
        </p:spPr>
        <p:txBody>
          <a:bodyPr>
            <a:normAutofit/>
          </a:bodyPr>
          <a:lstStyle>
            <a:lvl1pPr>
              <a:lnSpc>
                <a:spcPct val="100000"/>
              </a:lnSpc>
              <a:spcBef>
                <a:spcPts val="600"/>
              </a:spcBef>
              <a:defRPr sz="1600"/>
            </a:lvl1pPr>
            <a:lvl2pPr>
              <a:lnSpc>
                <a:spcPct val="100000"/>
              </a:lnSpc>
              <a:spcBef>
                <a:spcPts val="600"/>
              </a:spcBef>
              <a:defRPr sz="1400"/>
            </a:lvl2pPr>
            <a:lvl3pPr>
              <a:lnSpc>
                <a:spcPct val="100000"/>
              </a:lnSpc>
              <a:spcBef>
                <a:spcPts val="600"/>
              </a:spcBef>
              <a:defRPr sz="1200"/>
            </a:lvl3pPr>
            <a:lvl4pPr>
              <a:lnSpc>
                <a:spcPct val="100000"/>
              </a:lnSpc>
              <a:spcBef>
                <a:spcPts val="600"/>
              </a:spcBef>
              <a:defRPr sz="1100"/>
            </a:lvl4pPr>
            <a:lvl5pPr>
              <a:lnSpc>
                <a:spcPct val="100000"/>
              </a:lnSpc>
              <a:spcBef>
                <a:spcPts val="6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5" name="Slide Number Placeholder 5">
            <a:extLst>
              <a:ext uri="{FF2B5EF4-FFF2-40B4-BE49-F238E27FC236}">
                <a16:creationId xmlns:a16="http://schemas.microsoft.com/office/drawing/2014/main" id="{2F0F5E03-C8EC-CE35-789A-F1A9417DB8C0}"/>
              </a:ext>
            </a:extLst>
          </p:cNvPr>
          <p:cNvSpPr>
            <a:spLocks noGrp="1"/>
          </p:cNvSpPr>
          <p:nvPr>
            <p:ph type="sldNum" sz="quarter" idx="4"/>
          </p:nvPr>
        </p:nvSpPr>
        <p:spPr>
          <a:xfrm>
            <a:off x="11294075" y="6393628"/>
            <a:ext cx="465792" cy="365125"/>
          </a:xfrm>
          <a:prstGeom prst="rect">
            <a:avLst/>
          </a:prstGeom>
        </p:spPr>
        <p:txBody>
          <a:bodyPr vert="horz" lIns="91440" tIns="45720" rIns="91440" bIns="45720" rtlCol="0" anchor="ctr"/>
          <a:lstStyle>
            <a:lvl1pPr algn="r">
              <a:defRPr lang="en-US" sz="900" kern="1200" spc="50" smtClean="0">
                <a:solidFill>
                  <a:schemeClr val="bg2">
                    <a:lumMod val="75000"/>
                  </a:schemeClr>
                </a:solidFill>
                <a:latin typeface="Arial" panose="020B0604020202020204" pitchFamily="34" charset="0"/>
                <a:ea typeface="+mn-ea"/>
                <a:cs typeface="Arial" panose="020B0604020202020204" pitchFamily="34" charset="0"/>
              </a:defRPr>
            </a:lvl1pPr>
          </a:lstStyle>
          <a:p>
            <a:fld id="{899FFD16-B25A-457E-9C72-CDC3BAF3ACB3}" type="slidenum">
              <a:rPr lang="en-US" smtClean="0"/>
              <a:pPr/>
              <a:t>‹#›</a:t>
            </a:fld>
            <a:endParaRPr lang="en-US"/>
          </a:p>
        </p:txBody>
      </p:sp>
    </p:spTree>
    <p:extLst>
      <p:ext uri="{BB962C8B-B14F-4D97-AF65-F5344CB8AC3E}">
        <p14:creationId xmlns:p14="http://schemas.microsoft.com/office/powerpoint/2010/main" val="4667532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Left">
    <p:spTree>
      <p:nvGrpSpPr>
        <p:cNvPr id="1" name=""/>
        <p:cNvGrpSpPr/>
        <p:nvPr/>
      </p:nvGrpSpPr>
      <p:grpSpPr>
        <a:xfrm>
          <a:off x="0" y="0"/>
          <a:ext cx="0" cy="0"/>
          <a:chOff x="0" y="0"/>
          <a:chExt cx="0" cy="0"/>
        </a:xfrm>
      </p:grpSpPr>
      <p:sp>
        <p:nvSpPr>
          <p:cNvPr id="2" name="Title 1"/>
          <p:cNvSpPr>
            <a:spLocks noGrp="1"/>
          </p:cNvSpPr>
          <p:nvPr>
            <p:ph type="title"/>
          </p:nvPr>
        </p:nvSpPr>
        <p:spPr>
          <a:xfrm>
            <a:off x="342900" y="365125"/>
            <a:ext cx="11449409" cy="1235075"/>
          </a:xfrm>
        </p:spPr>
        <p:txBody>
          <a:bodyPr vert="horz" lIns="91440" tIns="45720" rIns="91440" bIns="45720" rtlCol="0" anchor="ctr">
            <a:normAutofit/>
          </a:bodyPr>
          <a:lstStyle>
            <a:lvl1pPr>
              <a:defRPr lang="en-US" b="1" dirty="0">
                <a:latin typeface="+mn-lt"/>
              </a:defRPr>
            </a:lvl1pPr>
          </a:lstStyle>
          <a:p>
            <a:pPr lvl="0"/>
            <a:r>
              <a:rPr lang="en-US"/>
              <a:t>Click to edit Master title style</a:t>
            </a:r>
          </a:p>
        </p:txBody>
      </p:sp>
      <p:sp>
        <p:nvSpPr>
          <p:cNvPr id="3" name="Content Placeholder 2"/>
          <p:cNvSpPr>
            <a:spLocks noGrp="1"/>
          </p:cNvSpPr>
          <p:nvPr>
            <p:ph sz="half" idx="1"/>
          </p:nvPr>
        </p:nvSpPr>
        <p:spPr>
          <a:xfrm>
            <a:off x="457200" y="1600200"/>
            <a:ext cx="7332453" cy="4563649"/>
          </a:xfrm>
        </p:spPr>
        <p:txBody>
          <a:bodyPr>
            <a:normAutofit/>
          </a:bodyPr>
          <a:lstStyle>
            <a:lvl1pPr marL="0" indent="0">
              <a:lnSpc>
                <a:spcPct val="100000"/>
              </a:lnSpc>
              <a:spcBef>
                <a:spcPts val="600"/>
              </a:spcBef>
              <a:buFont typeface="Arial" panose="020B0604020202020204" pitchFamily="34" charset="0"/>
              <a:buNone/>
              <a:defRPr sz="1600"/>
            </a:lvl1pPr>
            <a:lvl2pPr>
              <a:lnSpc>
                <a:spcPct val="100000"/>
              </a:lnSpc>
              <a:spcBef>
                <a:spcPts val="600"/>
              </a:spcBef>
              <a:defRPr sz="1400"/>
            </a:lvl2pPr>
            <a:lvl3pPr>
              <a:lnSpc>
                <a:spcPct val="100000"/>
              </a:lnSpc>
              <a:spcBef>
                <a:spcPts val="600"/>
              </a:spcBef>
              <a:defRPr sz="1200"/>
            </a:lvl3pPr>
            <a:lvl4pPr>
              <a:lnSpc>
                <a:spcPct val="100000"/>
              </a:lnSpc>
              <a:spcBef>
                <a:spcPts val="600"/>
              </a:spcBef>
              <a:defRPr sz="1100"/>
            </a:lvl4pPr>
            <a:lvl5pPr>
              <a:lnSpc>
                <a:spcPct val="100000"/>
              </a:lnSpc>
              <a:spcBef>
                <a:spcPts val="6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4" name="Slide Number Placeholder 5">
            <a:extLst>
              <a:ext uri="{FF2B5EF4-FFF2-40B4-BE49-F238E27FC236}">
                <a16:creationId xmlns:a16="http://schemas.microsoft.com/office/drawing/2014/main" id="{012E009B-808E-ABAB-6C30-1C1DAED77E0C}"/>
              </a:ext>
            </a:extLst>
          </p:cNvPr>
          <p:cNvSpPr>
            <a:spLocks noGrp="1"/>
          </p:cNvSpPr>
          <p:nvPr>
            <p:ph type="sldNum" sz="quarter" idx="4"/>
          </p:nvPr>
        </p:nvSpPr>
        <p:spPr>
          <a:xfrm>
            <a:off x="11294075" y="6393628"/>
            <a:ext cx="465792" cy="365125"/>
          </a:xfrm>
          <a:prstGeom prst="rect">
            <a:avLst/>
          </a:prstGeom>
        </p:spPr>
        <p:txBody>
          <a:bodyPr vert="horz" lIns="91440" tIns="45720" rIns="91440" bIns="45720" rtlCol="0" anchor="ctr"/>
          <a:lstStyle>
            <a:lvl1pPr algn="r">
              <a:defRPr lang="en-US" sz="900" kern="1200" spc="50" smtClean="0">
                <a:solidFill>
                  <a:schemeClr val="bg2">
                    <a:lumMod val="75000"/>
                  </a:schemeClr>
                </a:solidFill>
                <a:latin typeface="Arial" panose="020B0604020202020204" pitchFamily="34" charset="0"/>
                <a:ea typeface="+mn-ea"/>
                <a:cs typeface="Arial" panose="020B0604020202020204" pitchFamily="34" charset="0"/>
              </a:defRPr>
            </a:lvl1pPr>
          </a:lstStyle>
          <a:p>
            <a:fld id="{899FFD16-B25A-457E-9C72-CDC3BAF3ACB3}" type="slidenum">
              <a:rPr lang="en-US" smtClean="0"/>
              <a:pPr/>
              <a:t>‹#›</a:t>
            </a:fld>
            <a:endParaRPr lang="en-US"/>
          </a:p>
        </p:txBody>
      </p:sp>
    </p:spTree>
    <p:extLst>
      <p:ext uri="{BB962C8B-B14F-4D97-AF65-F5344CB8AC3E}">
        <p14:creationId xmlns:p14="http://schemas.microsoft.com/office/powerpoint/2010/main" val="2970870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899" y="365125"/>
            <a:ext cx="11449409" cy="1235075"/>
          </a:xfrm>
        </p:spPr>
        <p:txBody>
          <a:bodyPr>
            <a:normAutofit/>
          </a:bodyPr>
          <a:lstStyle>
            <a:lvl1pPr>
              <a:defRPr lang="en-US" sz="3200" b="1" kern="1200" dirty="0" smtClean="0">
                <a:solidFill>
                  <a:schemeClr val="accent1"/>
                </a:solidFill>
                <a:latin typeface="+mn-lt"/>
                <a:ea typeface="+mj-ea"/>
                <a:cs typeface="+mj-cs"/>
              </a:defRPr>
            </a:lvl1pPr>
          </a:lstStyle>
          <a:p>
            <a:r>
              <a:rPr lang="en-US"/>
              <a:t>Click to edit Master title style</a:t>
            </a:r>
          </a:p>
        </p:txBody>
      </p:sp>
      <p:sp>
        <p:nvSpPr>
          <p:cNvPr id="3" name="Text Placeholder 2"/>
          <p:cNvSpPr>
            <a:spLocks noGrp="1"/>
          </p:cNvSpPr>
          <p:nvPr>
            <p:ph type="body" idx="1"/>
          </p:nvPr>
        </p:nvSpPr>
        <p:spPr>
          <a:xfrm>
            <a:off x="457200" y="1681163"/>
            <a:ext cx="5466993" cy="587584"/>
          </a:xfrm>
        </p:spPr>
        <p:txBody>
          <a:bodyPr anchor="b">
            <a:normAutofit/>
          </a:bodyPr>
          <a:lstStyle>
            <a:lvl1pPr marL="0" indent="0">
              <a:lnSpc>
                <a:spcPct val="100000"/>
              </a:lnSpc>
              <a:spcBef>
                <a:spcPts val="600"/>
              </a:spcBef>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268747"/>
            <a:ext cx="5466993" cy="3920916"/>
          </a:xfrm>
        </p:spPr>
        <p:txBody>
          <a:bodyPr>
            <a:normAutofit/>
          </a:bodyPr>
          <a:lstStyle>
            <a:lvl1pPr>
              <a:lnSpc>
                <a:spcPct val="100000"/>
              </a:lnSpc>
              <a:spcBef>
                <a:spcPts val="600"/>
              </a:spcBef>
              <a:defRPr sz="1600"/>
            </a:lvl1pPr>
            <a:lvl2pPr>
              <a:lnSpc>
                <a:spcPct val="100000"/>
              </a:lnSpc>
              <a:spcBef>
                <a:spcPts val="600"/>
              </a:spcBef>
              <a:defRPr sz="1400"/>
            </a:lvl2pPr>
            <a:lvl3pPr>
              <a:lnSpc>
                <a:spcPct val="100000"/>
              </a:lnSpc>
              <a:spcBef>
                <a:spcPts val="600"/>
              </a:spcBef>
              <a:defRPr sz="1200"/>
            </a:lvl3pPr>
            <a:lvl4pPr>
              <a:lnSpc>
                <a:spcPct val="100000"/>
              </a:lnSpc>
              <a:spcBef>
                <a:spcPts val="600"/>
              </a:spcBef>
              <a:defRPr sz="1100"/>
            </a:lvl4pPr>
            <a:lvl5pPr>
              <a:lnSpc>
                <a:spcPct val="100000"/>
              </a:lnSpc>
              <a:spcBef>
                <a:spcPts val="6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67808" y="1681163"/>
            <a:ext cx="5524501" cy="587584"/>
          </a:xfrm>
        </p:spPr>
        <p:txBody>
          <a:bodyPr anchor="b">
            <a:normAutofit/>
          </a:bodyPr>
          <a:lstStyle>
            <a:lvl1pPr marL="0" indent="0">
              <a:lnSpc>
                <a:spcPct val="100000"/>
              </a:lnSpc>
              <a:spcBef>
                <a:spcPts val="600"/>
              </a:spcBef>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7808" y="2268747"/>
            <a:ext cx="5524501" cy="3920916"/>
          </a:xfrm>
        </p:spPr>
        <p:txBody>
          <a:bodyPr>
            <a:normAutofit/>
          </a:bodyPr>
          <a:lstStyle>
            <a:lvl1pPr>
              <a:lnSpc>
                <a:spcPct val="100000"/>
              </a:lnSpc>
              <a:spcBef>
                <a:spcPts val="600"/>
              </a:spcBef>
              <a:defRPr sz="1600"/>
            </a:lvl1pPr>
            <a:lvl2pPr>
              <a:lnSpc>
                <a:spcPct val="100000"/>
              </a:lnSpc>
              <a:spcBef>
                <a:spcPts val="600"/>
              </a:spcBef>
              <a:defRPr sz="1400"/>
            </a:lvl2pPr>
            <a:lvl3pPr>
              <a:lnSpc>
                <a:spcPct val="100000"/>
              </a:lnSpc>
              <a:spcBef>
                <a:spcPts val="600"/>
              </a:spcBef>
              <a:defRPr sz="1200"/>
            </a:lvl3pPr>
            <a:lvl4pPr>
              <a:lnSpc>
                <a:spcPct val="100000"/>
              </a:lnSpc>
              <a:spcBef>
                <a:spcPts val="600"/>
              </a:spcBef>
              <a:defRPr sz="1100"/>
            </a:lvl4pPr>
            <a:lvl5pPr>
              <a:lnSpc>
                <a:spcPct val="100000"/>
              </a:lnSpc>
              <a:spcBef>
                <a:spcPts val="6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D28A6C78-8272-B97B-B0C2-957AC39A9AC2}"/>
              </a:ext>
            </a:extLst>
          </p:cNvPr>
          <p:cNvSpPr>
            <a:spLocks noGrp="1"/>
          </p:cNvSpPr>
          <p:nvPr>
            <p:ph type="sldNum" sz="quarter" idx="12"/>
          </p:nvPr>
        </p:nvSpPr>
        <p:spPr>
          <a:xfrm>
            <a:off x="11294075" y="6393628"/>
            <a:ext cx="465792" cy="365125"/>
          </a:xfrm>
          <a:prstGeom prst="rect">
            <a:avLst/>
          </a:prstGeom>
        </p:spPr>
        <p:txBody>
          <a:bodyPr vert="horz" lIns="91440" tIns="45720" rIns="91440" bIns="45720" rtlCol="0" anchor="ctr"/>
          <a:lstStyle>
            <a:lvl1pPr algn="r">
              <a:defRPr lang="en-US" sz="900" kern="1200" spc="50" smtClean="0">
                <a:solidFill>
                  <a:schemeClr val="bg2">
                    <a:lumMod val="75000"/>
                  </a:schemeClr>
                </a:solidFill>
                <a:latin typeface="Arial" panose="020B0604020202020204" pitchFamily="34" charset="0"/>
                <a:ea typeface="+mn-ea"/>
                <a:cs typeface="Arial" panose="020B0604020202020204" pitchFamily="34" charset="0"/>
              </a:defRPr>
            </a:lvl1pPr>
          </a:lstStyle>
          <a:p>
            <a:fld id="{899FFD16-B25A-457E-9C72-CDC3BAF3ACB3}" type="slidenum">
              <a:rPr lang="en-US" smtClean="0"/>
              <a:pPr/>
              <a:t>‹#›</a:t>
            </a:fld>
            <a:endParaRPr lang="en-US"/>
          </a:p>
        </p:txBody>
      </p:sp>
    </p:spTree>
    <p:extLst>
      <p:ext uri="{BB962C8B-B14F-4D97-AF65-F5344CB8AC3E}">
        <p14:creationId xmlns:p14="http://schemas.microsoft.com/office/powerpoint/2010/main" val="23044618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2901" y="365125"/>
            <a:ext cx="11449408" cy="1235075"/>
          </a:xfrm>
        </p:spPr>
        <p:txBody>
          <a:bodyPr>
            <a:normAutofit/>
          </a:bodyPr>
          <a:lstStyle>
            <a:lvl1pPr>
              <a:defRPr lang="en-US" sz="3200" b="1" kern="1200" dirty="0" smtClean="0">
                <a:solidFill>
                  <a:schemeClr val="accent1"/>
                </a:solidFill>
                <a:latin typeface="+mn-lt"/>
                <a:ea typeface="+mj-ea"/>
                <a:cs typeface="+mj-cs"/>
              </a:defRPr>
            </a:lvl1p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3" name="Slide Number Placeholder 5">
            <a:extLst>
              <a:ext uri="{FF2B5EF4-FFF2-40B4-BE49-F238E27FC236}">
                <a16:creationId xmlns:a16="http://schemas.microsoft.com/office/drawing/2014/main" id="{FCD3B385-EDD2-64CA-9B52-AE0F6A1B2F77}"/>
              </a:ext>
            </a:extLst>
          </p:cNvPr>
          <p:cNvSpPr>
            <a:spLocks noGrp="1"/>
          </p:cNvSpPr>
          <p:nvPr>
            <p:ph type="sldNum" sz="quarter" idx="4"/>
          </p:nvPr>
        </p:nvSpPr>
        <p:spPr>
          <a:xfrm>
            <a:off x="11294075" y="6393628"/>
            <a:ext cx="465792" cy="365125"/>
          </a:xfrm>
          <a:prstGeom prst="rect">
            <a:avLst/>
          </a:prstGeom>
        </p:spPr>
        <p:txBody>
          <a:bodyPr vert="horz" lIns="91440" tIns="45720" rIns="91440" bIns="45720" rtlCol="0" anchor="ctr"/>
          <a:lstStyle>
            <a:lvl1pPr algn="r">
              <a:defRPr lang="en-US" sz="900" kern="1200" spc="50" smtClean="0">
                <a:solidFill>
                  <a:schemeClr val="bg2">
                    <a:lumMod val="75000"/>
                  </a:schemeClr>
                </a:solidFill>
                <a:latin typeface="Arial" panose="020B0604020202020204" pitchFamily="34" charset="0"/>
                <a:ea typeface="+mn-ea"/>
                <a:cs typeface="Arial" panose="020B0604020202020204" pitchFamily="34" charset="0"/>
              </a:defRPr>
            </a:lvl1pPr>
          </a:lstStyle>
          <a:p>
            <a:fld id="{899FFD16-B25A-457E-9C72-CDC3BAF3ACB3}" type="slidenum">
              <a:rPr lang="en-US" smtClean="0"/>
              <a:pPr/>
              <a:t>‹#›</a:t>
            </a:fld>
            <a:endParaRPr lang="en-US"/>
          </a:p>
        </p:txBody>
      </p:sp>
    </p:spTree>
    <p:extLst>
      <p:ext uri="{BB962C8B-B14F-4D97-AF65-F5344CB8AC3E}">
        <p14:creationId xmlns:p14="http://schemas.microsoft.com/office/powerpoint/2010/main" val="5156788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0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8B8427-D1F8-42F2-9E23-CE73C94B84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751"/>
          <a:stretch/>
        </p:blipFill>
        <p:spPr>
          <a:xfrm>
            <a:off x="1" y="-5010"/>
            <a:ext cx="12192000" cy="6863009"/>
          </a:xfrm>
          <a:prstGeom prst="rect">
            <a:avLst/>
          </a:prstGeom>
        </p:spPr>
      </p:pic>
      <p:grpSp>
        <p:nvGrpSpPr>
          <p:cNvPr id="10" name="Group 9">
            <a:extLst>
              <a:ext uri="{FF2B5EF4-FFF2-40B4-BE49-F238E27FC236}">
                <a16:creationId xmlns:a16="http://schemas.microsoft.com/office/drawing/2014/main" id="{ACB9F93C-2774-4713-A3B4-5163E54E9C74}"/>
              </a:ext>
            </a:extLst>
          </p:cNvPr>
          <p:cNvGrpSpPr/>
          <p:nvPr userDrawn="1"/>
        </p:nvGrpSpPr>
        <p:grpSpPr>
          <a:xfrm>
            <a:off x="-2550994" y="-1337560"/>
            <a:ext cx="5435076" cy="6677116"/>
            <a:chOff x="-224263" y="-265649"/>
            <a:chExt cx="5435076" cy="6677116"/>
          </a:xfrm>
        </p:grpSpPr>
        <p:sp>
          <p:nvSpPr>
            <p:cNvPr id="11" name="Rectangle: Rounded Corners 10">
              <a:extLst>
                <a:ext uri="{FF2B5EF4-FFF2-40B4-BE49-F238E27FC236}">
                  <a16:creationId xmlns:a16="http://schemas.microsoft.com/office/drawing/2014/main" id="{851BE0CB-4890-4C1B-9C45-73FDF8D0BB03}"/>
                </a:ext>
              </a:extLst>
            </p:cNvPr>
            <p:cNvSpPr/>
            <p:nvPr userDrawn="1"/>
          </p:nvSpPr>
          <p:spPr>
            <a:xfrm>
              <a:off x="2812889" y="503236"/>
              <a:ext cx="2023628" cy="2614457"/>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2F2E8469-B3E7-4C2B-AFA7-087D7EDFDFFF}"/>
                </a:ext>
              </a:extLst>
            </p:cNvPr>
            <p:cNvSpPr/>
            <p:nvPr userDrawn="1"/>
          </p:nvSpPr>
          <p:spPr>
            <a:xfrm>
              <a:off x="1433621" y="3004234"/>
              <a:ext cx="1271008" cy="1271008"/>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2A63699E-7096-4718-AD11-71DEA3799CE3}"/>
                </a:ext>
              </a:extLst>
            </p:cNvPr>
            <p:cNvSpPr/>
            <p:nvPr userDrawn="1"/>
          </p:nvSpPr>
          <p:spPr>
            <a:xfrm>
              <a:off x="4245773" y="3395554"/>
              <a:ext cx="606554" cy="60655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00306AA3-B550-4D44-9226-C55E2DCD0DB4}"/>
                </a:ext>
              </a:extLst>
            </p:cNvPr>
            <p:cNvSpPr/>
            <p:nvPr userDrawn="1"/>
          </p:nvSpPr>
          <p:spPr>
            <a:xfrm>
              <a:off x="4368731" y="1481069"/>
              <a:ext cx="384624" cy="38462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32FCCBD5-33BE-464E-A87E-AAEFF3A5D0C7}"/>
                </a:ext>
              </a:extLst>
            </p:cNvPr>
            <p:cNvSpPr/>
            <p:nvPr userDrawn="1"/>
          </p:nvSpPr>
          <p:spPr>
            <a:xfrm>
              <a:off x="554645" y="-26564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CFD4DF64-5001-4647-A690-E450AE59F37D}"/>
                </a:ext>
              </a:extLst>
            </p:cNvPr>
            <p:cNvSpPr/>
            <p:nvPr userDrawn="1"/>
          </p:nvSpPr>
          <p:spPr>
            <a:xfrm>
              <a:off x="-224263" y="2318415"/>
              <a:ext cx="592307" cy="592307"/>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D1474237-DA7B-4DD4-AC8A-3CC3210C6202}"/>
                </a:ext>
              </a:extLst>
            </p:cNvPr>
            <p:cNvSpPr/>
            <p:nvPr userDrawn="1"/>
          </p:nvSpPr>
          <p:spPr>
            <a:xfrm>
              <a:off x="1699975" y="2687713"/>
              <a:ext cx="633042" cy="633042"/>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F4CADFA5-5A7A-4AC2-9845-6E6B42475C15}"/>
                </a:ext>
              </a:extLst>
            </p:cNvPr>
            <p:cNvSpPr/>
            <p:nvPr userDrawn="1"/>
          </p:nvSpPr>
          <p:spPr>
            <a:xfrm>
              <a:off x="2893998" y="4364190"/>
              <a:ext cx="735479" cy="735479"/>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D281442B-74EE-4325-AEE6-79A8A1368983}"/>
                </a:ext>
              </a:extLst>
            </p:cNvPr>
            <p:cNvSpPr/>
            <p:nvPr userDrawn="1"/>
          </p:nvSpPr>
          <p:spPr>
            <a:xfrm>
              <a:off x="3344190" y="4013081"/>
              <a:ext cx="621320" cy="621320"/>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CE1C62E5-0DE9-4C97-B5C2-AA86B836D82F}"/>
                </a:ext>
              </a:extLst>
            </p:cNvPr>
            <p:cNvSpPr/>
            <p:nvPr userDrawn="1"/>
          </p:nvSpPr>
          <p:spPr>
            <a:xfrm>
              <a:off x="4602496" y="3662024"/>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CBD66275-4F93-4DEE-8751-9812F66CD89E}"/>
                </a:ext>
              </a:extLst>
            </p:cNvPr>
            <p:cNvSpPr/>
            <p:nvPr userDrawn="1"/>
          </p:nvSpPr>
          <p:spPr>
            <a:xfrm>
              <a:off x="3810401" y="936738"/>
              <a:ext cx="725416" cy="725416"/>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39636F24-C4A0-4053-AA41-201E9CEB4466}"/>
                </a:ext>
              </a:extLst>
            </p:cNvPr>
            <p:cNvSpPr/>
            <p:nvPr userDrawn="1"/>
          </p:nvSpPr>
          <p:spPr>
            <a:xfrm>
              <a:off x="1612902" y="660446"/>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0B87D063-CAEE-4226-8717-4253B932443C}"/>
                </a:ext>
              </a:extLst>
            </p:cNvPr>
            <p:cNvSpPr/>
            <p:nvPr userDrawn="1"/>
          </p:nvSpPr>
          <p:spPr>
            <a:xfrm>
              <a:off x="3899015" y="509966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D7522970-AA76-4EF0-AE9A-2D452D6FC86C}"/>
                </a:ext>
              </a:extLst>
            </p:cNvPr>
            <p:cNvSpPr/>
            <p:nvPr userDrawn="1"/>
          </p:nvSpPr>
          <p:spPr>
            <a:xfrm>
              <a:off x="194582" y="804821"/>
              <a:ext cx="725416" cy="725416"/>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831850" y="1709738"/>
            <a:ext cx="10515600" cy="2852737"/>
          </a:xfrm>
        </p:spPr>
        <p:txBody>
          <a:bodyPr anchor="b">
            <a:normAutofit/>
          </a:bodyPr>
          <a:lstStyle>
            <a:lvl1pPr>
              <a:defRPr sz="3200">
                <a:solidFill>
                  <a:schemeClr val="accent3"/>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26" name="Group 25">
            <a:extLst>
              <a:ext uri="{FF2B5EF4-FFF2-40B4-BE49-F238E27FC236}">
                <a16:creationId xmlns:a16="http://schemas.microsoft.com/office/drawing/2014/main" id="{7EB26D0E-4DDB-46AB-BD3A-65388025853B}"/>
              </a:ext>
            </a:extLst>
          </p:cNvPr>
          <p:cNvGrpSpPr/>
          <p:nvPr userDrawn="1"/>
        </p:nvGrpSpPr>
        <p:grpSpPr>
          <a:xfrm>
            <a:off x="9007996" y="2636166"/>
            <a:ext cx="5968803" cy="6677116"/>
            <a:chOff x="-757990" y="-265649"/>
            <a:chExt cx="5968803" cy="6677116"/>
          </a:xfrm>
        </p:grpSpPr>
        <p:sp>
          <p:nvSpPr>
            <p:cNvPr id="27" name="Rectangle: Rounded Corners 26">
              <a:extLst>
                <a:ext uri="{FF2B5EF4-FFF2-40B4-BE49-F238E27FC236}">
                  <a16:creationId xmlns:a16="http://schemas.microsoft.com/office/drawing/2014/main" id="{B22BE3DC-CB43-4309-8CA5-40531A504B69}"/>
                </a:ext>
              </a:extLst>
            </p:cNvPr>
            <p:cNvSpPr/>
            <p:nvPr userDrawn="1"/>
          </p:nvSpPr>
          <p:spPr>
            <a:xfrm>
              <a:off x="1433621" y="3004234"/>
              <a:ext cx="1271008" cy="1271008"/>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B03A55B2-F7C9-45B2-AA06-119D9DF9C5FB}"/>
                </a:ext>
              </a:extLst>
            </p:cNvPr>
            <p:cNvSpPr/>
            <p:nvPr userDrawn="1"/>
          </p:nvSpPr>
          <p:spPr>
            <a:xfrm>
              <a:off x="554645" y="-26564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3B7EE598-0E7D-4B8C-8B20-A1887D0A2AD3}"/>
                </a:ext>
              </a:extLst>
            </p:cNvPr>
            <p:cNvSpPr/>
            <p:nvPr userDrawn="1"/>
          </p:nvSpPr>
          <p:spPr>
            <a:xfrm>
              <a:off x="-757990" y="2122384"/>
              <a:ext cx="1032243" cy="950748"/>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34D7E8BC-2F7A-4BF4-812A-CCAD63C2A864}"/>
                </a:ext>
              </a:extLst>
            </p:cNvPr>
            <p:cNvSpPr/>
            <p:nvPr userDrawn="1"/>
          </p:nvSpPr>
          <p:spPr>
            <a:xfrm>
              <a:off x="1699975" y="2687713"/>
              <a:ext cx="633042" cy="633042"/>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43142D20-7CC4-49E6-B46F-A298892B0499}"/>
                </a:ext>
              </a:extLst>
            </p:cNvPr>
            <p:cNvSpPr/>
            <p:nvPr userDrawn="1"/>
          </p:nvSpPr>
          <p:spPr>
            <a:xfrm>
              <a:off x="2893998" y="4364190"/>
              <a:ext cx="735479" cy="735479"/>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4111E6AA-1CAB-448F-9DFE-7F835C7111F0}"/>
                </a:ext>
              </a:extLst>
            </p:cNvPr>
            <p:cNvSpPr/>
            <p:nvPr userDrawn="1"/>
          </p:nvSpPr>
          <p:spPr>
            <a:xfrm>
              <a:off x="3344190" y="4013081"/>
              <a:ext cx="621320" cy="621320"/>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7F0C9DC2-CAA6-4815-A31D-E685CACA017A}"/>
                </a:ext>
              </a:extLst>
            </p:cNvPr>
            <p:cNvSpPr/>
            <p:nvPr userDrawn="1"/>
          </p:nvSpPr>
          <p:spPr>
            <a:xfrm>
              <a:off x="4355984" y="3458647"/>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D7E86CDF-0793-4508-AEF8-3B01B0AD2ABA}"/>
                </a:ext>
              </a:extLst>
            </p:cNvPr>
            <p:cNvSpPr/>
            <p:nvPr userDrawn="1"/>
          </p:nvSpPr>
          <p:spPr>
            <a:xfrm>
              <a:off x="3810401" y="936738"/>
              <a:ext cx="725416" cy="725416"/>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891B18D2-7385-4A0F-B9B8-BC505EA8B4A7}"/>
                </a:ext>
              </a:extLst>
            </p:cNvPr>
            <p:cNvSpPr/>
            <p:nvPr userDrawn="1"/>
          </p:nvSpPr>
          <p:spPr>
            <a:xfrm>
              <a:off x="1612902" y="660446"/>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B19EDD43-C1FF-4218-AE40-3DC86F8DC9EA}"/>
                </a:ext>
              </a:extLst>
            </p:cNvPr>
            <p:cNvSpPr/>
            <p:nvPr userDrawn="1"/>
          </p:nvSpPr>
          <p:spPr>
            <a:xfrm>
              <a:off x="3899015" y="509966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D24B3B08-86CB-4FC7-9B1E-79E1E892141A}"/>
                </a:ext>
              </a:extLst>
            </p:cNvPr>
            <p:cNvSpPr/>
            <p:nvPr userDrawn="1"/>
          </p:nvSpPr>
          <p:spPr>
            <a:xfrm>
              <a:off x="194582" y="804821"/>
              <a:ext cx="725416" cy="725416"/>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128300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0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D7CF866-7D2C-48EB-83B5-06ACC41492F4}"/>
              </a:ext>
            </a:extLst>
          </p:cNvPr>
          <p:cNvSpPr/>
          <p:nvPr userDrawn="1"/>
        </p:nvSpPr>
        <p:spPr>
          <a:xfrm>
            <a:off x="-68094" y="-1"/>
            <a:ext cx="12260094" cy="6926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1709738"/>
            <a:ext cx="10515600" cy="2852737"/>
          </a:xfrm>
        </p:spPr>
        <p:txBody>
          <a:bodyPr anchor="b">
            <a:normAutofit/>
          </a:bodyPr>
          <a:lstStyle>
            <a:lvl1pPr>
              <a:defRPr sz="3200">
                <a:solidFill>
                  <a:schemeClr val="accent3"/>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890077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0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D7CF866-7D2C-48EB-83B5-06ACC41492F4}"/>
              </a:ext>
            </a:extLst>
          </p:cNvPr>
          <p:cNvSpPr/>
          <p:nvPr userDrawn="1"/>
        </p:nvSpPr>
        <p:spPr>
          <a:xfrm>
            <a:off x="-68094" y="-1"/>
            <a:ext cx="12260094" cy="69260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1709738"/>
            <a:ext cx="10515600" cy="2852737"/>
          </a:xfrm>
        </p:spPr>
        <p:txBody>
          <a:bodyPr anchor="b">
            <a:normAutofit/>
          </a:bodyPr>
          <a:lstStyle>
            <a:lvl1pPr>
              <a:defRPr sz="3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028534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0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D7CF866-7D2C-48EB-83B5-06ACC41492F4}"/>
              </a:ext>
            </a:extLst>
          </p:cNvPr>
          <p:cNvSpPr/>
          <p:nvPr userDrawn="1"/>
        </p:nvSpPr>
        <p:spPr>
          <a:xfrm>
            <a:off x="-68094" y="-1"/>
            <a:ext cx="12260094" cy="69260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1709738"/>
            <a:ext cx="10515600" cy="2852737"/>
          </a:xfrm>
        </p:spPr>
        <p:txBody>
          <a:bodyPr anchor="b">
            <a:normAutofit/>
          </a:bodyPr>
          <a:lstStyle>
            <a:lvl1pPr>
              <a:defRPr sz="3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549704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Section - Plai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3200">
                <a:solidFill>
                  <a:schemeClr val="accent2"/>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normAutofit/>
          </a:bodyPr>
          <a:lstStyle>
            <a:lvl1pPr marL="0" indent="0">
              <a:lnSpc>
                <a:spcPct val="100000"/>
              </a:lnSpc>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Rectangle 3">
            <a:extLst>
              <a:ext uri="{FF2B5EF4-FFF2-40B4-BE49-F238E27FC236}">
                <a16:creationId xmlns:a16="http://schemas.microsoft.com/office/drawing/2014/main" id="{2B797A0B-FAC3-4C91-B7E7-E74554A048D7}"/>
              </a:ext>
            </a:extLst>
          </p:cNvPr>
          <p:cNvSpPr/>
          <p:nvPr userDrawn="1"/>
        </p:nvSpPr>
        <p:spPr>
          <a:xfrm>
            <a:off x="0" y="0"/>
            <a:ext cx="12192000" cy="1690688"/>
          </a:xfrm>
          <a:prstGeom prst="rect">
            <a:avLst/>
          </a:prstGeom>
          <a:gradFill flip="none" rotWithShape="1">
            <a:gsLst>
              <a:gs pos="0">
                <a:srgbClr val="FBFBFB"/>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069F835-AB85-46BE-9C91-1FB02C74AFCF}"/>
              </a:ext>
            </a:extLst>
          </p:cNvPr>
          <p:cNvSpPr/>
          <p:nvPr userDrawn="1"/>
        </p:nvSpPr>
        <p:spPr>
          <a:xfrm rot="10800000">
            <a:off x="-1" y="5167312"/>
            <a:ext cx="12192000" cy="1690688"/>
          </a:xfrm>
          <a:prstGeom prst="rect">
            <a:avLst/>
          </a:prstGeom>
          <a:gradFill flip="none" rotWithShape="1">
            <a:gsLst>
              <a:gs pos="0">
                <a:srgbClr val="FBFBFB"/>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4448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Quote 0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7DF622-ADD8-4ACE-BD14-7D0B8010B0B2}"/>
              </a:ext>
            </a:extLst>
          </p:cNvPr>
          <p:cNvSpPr/>
          <p:nvPr userDrawn="1"/>
        </p:nvSpPr>
        <p:spPr>
          <a:xfrm>
            <a:off x="-68094" y="-1"/>
            <a:ext cx="12260094" cy="6926095"/>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800">
              <a:solidFill>
                <a:schemeClr val="bg1"/>
              </a:solidFill>
            </a:endParaRPr>
          </a:p>
        </p:txBody>
      </p:sp>
      <p:sp>
        <p:nvSpPr>
          <p:cNvPr id="2" name="Title 1"/>
          <p:cNvSpPr>
            <a:spLocks noGrp="1"/>
          </p:cNvSpPr>
          <p:nvPr>
            <p:ph type="title" hasCustomPrompt="1"/>
          </p:nvPr>
        </p:nvSpPr>
        <p:spPr>
          <a:xfrm>
            <a:off x="5394847" y="350196"/>
            <a:ext cx="5952602" cy="4212279"/>
          </a:xfrm>
        </p:spPr>
        <p:txBody>
          <a:bodyPr anchor="b">
            <a:normAutofit/>
          </a:bodyPr>
          <a:lstStyle>
            <a:lvl1pPr marL="0" marR="0" indent="0" algn="l" defTabSz="914400" rtl="0" eaLnBrk="1" fontAlgn="auto" latinLnBrk="0" hangingPunct="1">
              <a:lnSpc>
                <a:spcPct val="100000"/>
              </a:lnSpc>
              <a:spcBef>
                <a:spcPts val="600"/>
              </a:spcBef>
              <a:spcAft>
                <a:spcPts val="0"/>
              </a:spcAft>
              <a:buClrTx/>
              <a:buSzTx/>
              <a:buFontTx/>
              <a:buNone/>
              <a:tabLst/>
              <a:defRPr sz="3200">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Use this slide to pull out a quote from text. It makes a big impact!</a:t>
            </a:r>
          </a:p>
        </p:txBody>
      </p:sp>
      <p:grpSp>
        <p:nvGrpSpPr>
          <p:cNvPr id="5" name="Group 4">
            <a:extLst>
              <a:ext uri="{FF2B5EF4-FFF2-40B4-BE49-F238E27FC236}">
                <a16:creationId xmlns:a16="http://schemas.microsoft.com/office/drawing/2014/main" id="{1443FA4C-9DEB-42AF-ABB2-0C8D7DD8270F}"/>
              </a:ext>
            </a:extLst>
          </p:cNvPr>
          <p:cNvGrpSpPr/>
          <p:nvPr userDrawn="1"/>
        </p:nvGrpSpPr>
        <p:grpSpPr>
          <a:xfrm>
            <a:off x="-471913" y="-265649"/>
            <a:ext cx="5682726" cy="6677116"/>
            <a:chOff x="-471913" y="-265649"/>
            <a:chExt cx="5682726" cy="6677116"/>
          </a:xfrm>
        </p:grpSpPr>
        <p:sp>
          <p:nvSpPr>
            <p:cNvPr id="6" name="Rectangle: Rounded Corners 5">
              <a:extLst>
                <a:ext uri="{FF2B5EF4-FFF2-40B4-BE49-F238E27FC236}">
                  <a16:creationId xmlns:a16="http://schemas.microsoft.com/office/drawing/2014/main" id="{4E0822AB-24C7-4627-BDE0-20F99085F786}"/>
                </a:ext>
              </a:extLst>
            </p:cNvPr>
            <p:cNvSpPr/>
            <p:nvPr userDrawn="1"/>
          </p:nvSpPr>
          <p:spPr>
            <a:xfrm>
              <a:off x="2450594" y="503236"/>
              <a:ext cx="2385923" cy="2385923"/>
            </a:xfrm>
            <a:prstGeom prst="roundRect">
              <a:avLst>
                <a:gd name="adj" fmla="val 9869"/>
              </a:avLst>
            </a:prstGeom>
            <a:noFill/>
            <a:ln w="19050">
              <a:solidFill>
                <a:srgbClr val="F2F2F2">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DEF72770-DA63-43D3-8C7C-AFCE4C387A31}"/>
                </a:ext>
              </a:extLst>
            </p:cNvPr>
            <p:cNvSpPr/>
            <p:nvPr userDrawn="1"/>
          </p:nvSpPr>
          <p:spPr>
            <a:xfrm>
              <a:off x="1433621" y="3004234"/>
              <a:ext cx="1271008" cy="1271008"/>
            </a:xfrm>
            <a:prstGeom prst="roundRect">
              <a:avLst>
                <a:gd name="adj" fmla="val 9869"/>
              </a:avLst>
            </a:prstGeom>
            <a:noFill/>
            <a:ln w="19050">
              <a:solidFill>
                <a:srgbClr val="F2F2F2">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AD8C23D4-790F-4B37-8728-706C17C8FFBE}"/>
                </a:ext>
              </a:extLst>
            </p:cNvPr>
            <p:cNvSpPr/>
            <p:nvPr userDrawn="1"/>
          </p:nvSpPr>
          <p:spPr>
            <a:xfrm>
              <a:off x="3862442" y="3125723"/>
              <a:ext cx="606554" cy="60655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B99087A6-E3C8-4A46-A931-3FF2B489FCE9}"/>
                </a:ext>
              </a:extLst>
            </p:cNvPr>
            <p:cNvSpPr/>
            <p:nvPr userDrawn="1"/>
          </p:nvSpPr>
          <p:spPr>
            <a:xfrm>
              <a:off x="4368731" y="1481069"/>
              <a:ext cx="384624" cy="38462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7CCEE751-FF4F-497A-9733-5C7B215E1873}"/>
                </a:ext>
              </a:extLst>
            </p:cNvPr>
            <p:cNvSpPr/>
            <p:nvPr userDrawn="1"/>
          </p:nvSpPr>
          <p:spPr>
            <a:xfrm>
              <a:off x="554645" y="-26564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0E136E11-DC3E-4D79-84E0-8A7F45B57CBD}"/>
                </a:ext>
              </a:extLst>
            </p:cNvPr>
            <p:cNvSpPr/>
            <p:nvPr userDrawn="1"/>
          </p:nvSpPr>
          <p:spPr>
            <a:xfrm>
              <a:off x="-471913" y="2727990"/>
              <a:ext cx="399777" cy="399777"/>
            </a:xfrm>
            <a:prstGeom prst="roundRect">
              <a:avLst>
                <a:gd name="adj" fmla="val 9869"/>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8DB854EF-E80C-4C65-BC62-2DA162A592C6}"/>
                </a:ext>
              </a:extLst>
            </p:cNvPr>
            <p:cNvSpPr/>
            <p:nvPr userDrawn="1"/>
          </p:nvSpPr>
          <p:spPr>
            <a:xfrm>
              <a:off x="-224263" y="2318415"/>
              <a:ext cx="592307" cy="592307"/>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7A3B932B-5B1F-45F0-ADF1-4E984078B698}"/>
                </a:ext>
              </a:extLst>
            </p:cNvPr>
            <p:cNvSpPr/>
            <p:nvPr userDrawn="1"/>
          </p:nvSpPr>
          <p:spPr>
            <a:xfrm>
              <a:off x="1699975" y="2687713"/>
              <a:ext cx="633042" cy="633042"/>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30A3A591-AE6B-4B02-8CB4-C8FAEE346FE2}"/>
                </a:ext>
              </a:extLst>
            </p:cNvPr>
            <p:cNvSpPr/>
            <p:nvPr userDrawn="1"/>
          </p:nvSpPr>
          <p:spPr>
            <a:xfrm>
              <a:off x="2893998" y="4364190"/>
              <a:ext cx="735479" cy="735479"/>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81019A04-8AE2-4CA4-8FBF-B55CA73B0B59}"/>
                </a:ext>
              </a:extLst>
            </p:cNvPr>
            <p:cNvSpPr/>
            <p:nvPr userDrawn="1"/>
          </p:nvSpPr>
          <p:spPr>
            <a:xfrm>
              <a:off x="3344190" y="4013081"/>
              <a:ext cx="621320" cy="621320"/>
            </a:xfrm>
            <a:prstGeom prst="roundRect">
              <a:avLst>
                <a:gd name="adj" fmla="val 9869"/>
              </a:avLst>
            </a:prstGeom>
            <a:noFill/>
            <a:ln w="19050">
              <a:solidFill>
                <a:srgbClr val="F2F2F2">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F069F16D-A6A1-414A-A74F-BEF8B1945676}"/>
                </a:ext>
              </a:extLst>
            </p:cNvPr>
            <p:cNvSpPr/>
            <p:nvPr userDrawn="1"/>
          </p:nvSpPr>
          <p:spPr>
            <a:xfrm>
              <a:off x="4355984" y="3458647"/>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23A2C8DA-E339-41B1-A258-8EF6952EF2EC}"/>
                </a:ext>
              </a:extLst>
            </p:cNvPr>
            <p:cNvSpPr/>
            <p:nvPr userDrawn="1"/>
          </p:nvSpPr>
          <p:spPr>
            <a:xfrm>
              <a:off x="3810401" y="936738"/>
              <a:ext cx="725416" cy="725416"/>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C97CD1E5-7CAA-4645-A8AC-7F52E520A8EF}"/>
                </a:ext>
              </a:extLst>
            </p:cNvPr>
            <p:cNvSpPr/>
            <p:nvPr userDrawn="1"/>
          </p:nvSpPr>
          <p:spPr>
            <a:xfrm>
              <a:off x="1612902" y="660446"/>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CB291836-B85D-4DCC-A0C3-43E092A991F5}"/>
                </a:ext>
              </a:extLst>
            </p:cNvPr>
            <p:cNvSpPr/>
            <p:nvPr userDrawn="1"/>
          </p:nvSpPr>
          <p:spPr>
            <a:xfrm>
              <a:off x="3899015" y="509966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520092B3-8572-4660-8711-60FD907203A1}"/>
                </a:ext>
              </a:extLst>
            </p:cNvPr>
            <p:cNvSpPr/>
            <p:nvPr userDrawn="1"/>
          </p:nvSpPr>
          <p:spPr>
            <a:xfrm>
              <a:off x="194582" y="804821"/>
              <a:ext cx="725416" cy="725416"/>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9EA8F192-8211-44A1-BC5C-9927C4A98595}"/>
              </a:ext>
            </a:extLst>
          </p:cNvPr>
          <p:cNvSpPr/>
          <p:nvPr userDrawn="1"/>
        </p:nvSpPr>
        <p:spPr>
          <a:xfrm>
            <a:off x="2559347" y="355160"/>
            <a:ext cx="2736647" cy="3154710"/>
          </a:xfrm>
          <a:prstGeom prst="rect">
            <a:avLst/>
          </a:prstGeom>
        </p:spPr>
        <p:txBody>
          <a:bodyPr wrap="none">
            <a:spAutoFit/>
          </a:bodyPr>
          <a:lstStyle/>
          <a:p>
            <a:pPr algn="r"/>
            <a:r>
              <a:rPr lang="en-US" sz="19900" b="1">
                <a:solidFill>
                  <a:schemeClr val="accent3"/>
                </a:solidFill>
              </a:rPr>
              <a:t>“”</a:t>
            </a:r>
          </a:p>
        </p:txBody>
      </p:sp>
      <p:sp>
        <p:nvSpPr>
          <p:cNvPr id="22" name="Text Placeholder 2">
            <a:extLst>
              <a:ext uri="{FF2B5EF4-FFF2-40B4-BE49-F238E27FC236}">
                <a16:creationId xmlns:a16="http://schemas.microsoft.com/office/drawing/2014/main" id="{308410C0-392B-46B5-BA4A-BDD03EE48183}"/>
              </a:ext>
            </a:extLst>
          </p:cNvPr>
          <p:cNvSpPr>
            <a:spLocks noGrp="1"/>
          </p:cNvSpPr>
          <p:nvPr>
            <p:ph type="body" idx="1" hasCustomPrompt="1"/>
          </p:nvPr>
        </p:nvSpPr>
        <p:spPr>
          <a:xfrm>
            <a:off x="5366982" y="4777852"/>
            <a:ext cx="5980468" cy="1311798"/>
          </a:xfrm>
        </p:spPr>
        <p:txBody>
          <a:bodyPr>
            <a:normAutofit/>
          </a:bodyPr>
          <a:lstStyle>
            <a:lvl1pPr marL="0" indent="0">
              <a:lnSpc>
                <a:spcPct val="100000"/>
              </a:lnSpc>
              <a:spcBef>
                <a:spcPts val="600"/>
              </a:spcBef>
              <a:buNone/>
              <a:defRPr sz="1600" cap="none" baseline="0">
                <a:solidFill>
                  <a:srgbClr val="F8F8F8"/>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  Name of the Author</a:t>
            </a:r>
          </a:p>
        </p:txBody>
      </p:sp>
    </p:spTree>
    <p:extLst>
      <p:ext uri="{BB962C8B-B14F-4D97-AF65-F5344CB8AC3E}">
        <p14:creationId xmlns:p14="http://schemas.microsoft.com/office/powerpoint/2010/main" val="3585723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Quote 0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7DF622-ADD8-4ACE-BD14-7D0B8010B0B2}"/>
              </a:ext>
            </a:extLst>
          </p:cNvPr>
          <p:cNvSpPr/>
          <p:nvPr userDrawn="1"/>
        </p:nvSpPr>
        <p:spPr>
          <a:xfrm>
            <a:off x="-68094" y="-1"/>
            <a:ext cx="12260094" cy="69260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bg1"/>
              </a:solidFill>
            </a:endParaRPr>
          </a:p>
        </p:txBody>
      </p:sp>
      <p:sp>
        <p:nvSpPr>
          <p:cNvPr id="2" name="Title 1"/>
          <p:cNvSpPr>
            <a:spLocks noGrp="1"/>
          </p:cNvSpPr>
          <p:nvPr>
            <p:ph type="title" hasCustomPrompt="1"/>
          </p:nvPr>
        </p:nvSpPr>
        <p:spPr>
          <a:xfrm>
            <a:off x="5394847" y="350196"/>
            <a:ext cx="5952602" cy="4212279"/>
          </a:xfrm>
        </p:spPr>
        <p:txBody>
          <a:bodyPr anchor="b">
            <a:normAutofit/>
          </a:bodyPr>
          <a:lstStyle>
            <a:lvl1pPr marL="0" marR="0" indent="0" algn="l" defTabSz="914400" rtl="0" eaLnBrk="1" fontAlgn="auto" latinLnBrk="0" hangingPunct="1">
              <a:lnSpc>
                <a:spcPct val="100000"/>
              </a:lnSpc>
              <a:spcBef>
                <a:spcPct val="0"/>
              </a:spcBef>
              <a:spcAft>
                <a:spcPts val="0"/>
              </a:spcAft>
              <a:buClrTx/>
              <a:buSzTx/>
              <a:buFontTx/>
              <a:buNone/>
              <a:tabLst/>
              <a:defRPr sz="3200">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Use this slide to pull out a quote from text. It makes a big impact!</a:t>
            </a:r>
          </a:p>
        </p:txBody>
      </p:sp>
      <p:grpSp>
        <p:nvGrpSpPr>
          <p:cNvPr id="5" name="Group 4">
            <a:extLst>
              <a:ext uri="{FF2B5EF4-FFF2-40B4-BE49-F238E27FC236}">
                <a16:creationId xmlns:a16="http://schemas.microsoft.com/office/drawing/2014/main" id="{1443FA4C-9DEB-42AF-ABB2-0C8D7DD8270F}"/>
              </a:ext>
            </a:extLst>
          </p:cNvPr>
          <p:cNvGrpSpPr/>
          <p:nvPr userDrawn="1"/>
        </p:nvGrpSpPr>
        <p:grpSpPr>
          <a:xfrm>
            <a:off x="-471913" y="-265649"/>
            <a:ext cx="5682726" cy="6677116"/>
            <a:chOff x="-471913" y="-265649"/>
            <a:chExt cx="5682726" cy="6677116"/>
          </a:xfrm>
        </p:grpSpPr>
        <p:sp>
          <p:nvSpPr>
            <p:cNvPr id="6" name="Rectangle: Rounded Corners 5">
              <a:extLst>
                <a:ext uri="{FF2B5EF4-FFF2-40B4-BE49-F238E27FC236}">
                  <a16:creationId xmlns:a16="http://schemas.microsoft.com/office/drawing/2014/main" id="{4E0822AB-24C7-4627-BDE0-20F99085F786}"/>
                </a:ext>
              </a:extLst>
            </p:cNvPr>
            <p:cNvSpPr/>
            <p:nvPr userDrawn="1"/>
          </p:nvSpPr>
          <p:spPr>
            <a:xfrm>
              <a:off x="2450594" y="503236"/>
              <a:ext cx="2385923" cy="2385923"/>
            </a:xfrm>
            <a:prstGeom prst="roundRect">
              <a:avLst>
                <a:gd name="adj" fmla="val 9869"/>
              </a:avLst>
            </a:prstGeom>
            <a:noFill/>
            <a:ln w="19050">
              <a:solidFill>
                <a:srgbClr val="F2F2F2">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DEF72770-DA63-43D3-8C7C-AFCE4C387A31}"/>
                </a:ext>
              </a:extLst>
            </p:cNvPr>
            <p:cNvSpPr/>
            <p:nvPr userDrawn="1"/>
          </p:nvSpPr>
          <p:spPr>
            <a:xfrm>
              <a:off x="1433621" y="3004234"/>
              <a:ext cx="1271008" cy="1271008"/>
            </a:xfrm>
            <a:prstGeom prst="roundRect">
              <a:avLst>
                <a:gd name="adj" fmla="val 9869"/>
              </a:avLst>
            </a:prstGeom>
            <a:noFill/>
            <a:ln w="19050">
              <a:solidFill>
                <a:srgbClr val="F2F2F2">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AD8C23D4-790F-4B37-8728-706C17C8FFBE}"/>
                </a:ext>
              </a:extLst>
            </p:cNvPr>
            <p:cNvSpPr/>
            <p:nvPr userDrawn="1"/>
          </p:nvSpPr>
          <p:spPr>
            <a:xfrm>
              <a:off x="3862442" y="3125723"/>
              <a:ext cx="606554" cy="60655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B99087A6-E3C8-4A46-A931-3FF2B489FCE9}"/>
                </a:ext>
              </a:extLst>
            </p:cNvPr>
            <p:cNvSpPr/>
            <p:nvPr userDrawn="1"/>
          </p:nvSpPr>
          <p:spPr>
            <a:xfrm>
              <a:off x="4368731" y="1481069"/>
              <a:ext cx="384624" cy="38462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7CCEE751-FF4F-497A-9733-5C7B215E1873}"/>
                </a:ext>
              </a:extLst>
            </p:cNvPr>
            <p:cNvSpPr/>
            <p:nvPr userDrawn="1"/>
          </p:nvSpPr>
          <p:spPr>
            <a:xfrm>
              <a:off x="554645" y="-26564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0E136E11-DC3E-4D79-84E0-8A7F45B57CBD}"/>
                </a:ext>
              </a:extLst>
            </p:cNvPr>
            <p:cNvSpPr/>
            <p:nvPr userDrawn="1"/>
          </p:nvSpPr>
          <p:spPr>
            <a:xfrm>
              <a:off x="-471913" y="2727990"/>
              <a:ext cx="399777" cy="399777"/>
            </a:xfrm>
            <a:prstGeom prst="roundRect">
              <a:avLst>
                <a:gd name="adj" fmla="val 9869"/>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8DB854EF-E80C-4C65-BC62-2DA162A592C6}"/>
                </a:ext>
              </a:extLst>
            </p:cNvPr>
            <p:cNvSpPr/>
            <p:nvPr userDrawn="1"/>
          </p:nvSpPr>
          <p:spPr>
            <a:xfrm>
              <a:off x="-224263" y="2318415"/>
              <a:ext cx="592307" cy="592307"/>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7A3B932B-5B1F-45F0-ADF1-4E984078B698}"/>
                </a:ext>
              </a:extLst>
            </p:cNvPr>
            <p:cNvSpPr/>
            <p:nvPr userDrawn="1"/>
          </p:nvSpPr>
          <p:spPr>
            <a:xfrm>
              <a:off x="1699975" y="2687713"/>
              <a:ext cx="633042" cy="633042"/>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30A3A591-AE6B-4B02-8CB4-C8FAEE346FE2}"/>
                </a:ext>
              </a:extLst>
            </p:cNvPr>
            <p:cNvSpPr/>
            <p:nvPr userDrawn="1"/>
          </p:nvSpPr>
          <p:spPr>
            <a:xfrm>
              <a:off x="2893998" y="4364190"/>
              <a:ext cx="735479" cy="735479"/>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81019A04-8AE2-4CA4-8FBF-B55CA73B0B59}"/>
                </a:ext>
              </a:extLst>
            </p:cNvPr>
            <p:cNvSpPr/>
            <p:nvPr userDrawn="1"/>
          </p:nvSpPr>
          <p:spPr>
            <a:xfrm>
              <a:off x="3344190" y="4013081"/>
              <a:ext cx="621320" cy="621320"/>
            </a:xfrm>
            <a:prstGeom prst="roundRect">
              <a:avLst>
                <a:gd name="adj" fmla="val 9869"/>
              </a:avLst>
            </a:prstGeom>
            <a:noFill/>
            <a:ln w="19050">
              <a:solidFill>
                <a:srgbClr val="F2F2F2">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F069F16D-A6A1-414A-A74F-BEF8B1945676}"/>
                </a:ext>
              </a:extLst>
            </p:cNvPr>
            <p:cNvSpPr/>
            <p:nvPr userDrawn="1"/>
          </p:nvSpPr>
          <p:spPr>
            <a:xfrm>
              <a:off x="4355984" y="3458647"/>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23A2C8DA-E339-41B1-A258-8EF6952EF2EC}"/>
                </a:ext>
              </a:extLst>
            </p:cNvPr>
            <p:cNvSpPr/>
            <p:nvPr userDrawn="1"/>
          </p:nvSpPr>
          <p:spPr>
            <a:xfrm>
              <a:off x="3810401" y="936738"/>
              <a:ext cx="725416" cy="725416"/>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C97CD1E5-7CAA-4645-A8AC-7F52E520A8EF}"/>
                </a:ext>
              </a:extLst>
            </p:cNvPr>
            <p:cNvSpPr/>
            <p:nvPr userDrawn="1"/>
          </p:nvSpPr>
          <p:spPr>
            <a:xfrm>
              <a:off x="1612902" y="660446"/>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CB291836-B85D-4DCC-A0C3-43E092A991F5}"/>
                </a:ext>
              </a:extLst>
            </p:cNvPr>
            <p:cNvSpPr/>
            <p:nvPr userDrawn="1"/>
          </p:nvSpPr>
          <p:spPr>
            <a:xfrm>
              <a:off x="3899015" y="509966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520092B3-8572-4660-8711-60FD907203A1}"/>
                </a:ext>
              </a:extLst>
            </p:cNvPr>
            <p:cNvSpPr/>
            <p:nvPr userDrawn="1"/>
          </p:nvSpPr>
          <p:spPr>
            <a:xfrm>
              <a:off x="194582" y="804821"/>
              <a:ext cx="725416" cy="725416"/>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9EA8F192-8211-44A1-BC5C-9927C4A98595}"/>
              </a:ext>
            </a:extLst>
          </p:cNvPr>
          <p:cNvSpPr/>
          <p:nvPr userDrawn="1"/>
        </p:nvSpPr>
        <p:spPr>
          <a:xfrm>
            <a:off x="2559347" y="355160"/>
            <a:ext cx="2736647" cy="3154710"/>
          </a:xfrm>
          <a:prstGeom prst="rect">
            <a:avLst/>
          </a:prstGeom>
        </p:spPr>
        <p:txBody>
          <a:bodyPr wrap="none">
            <a:spAutoFit/>
          </a:bodyPr>
          <a:lstStyle/>
          <a:p>
            <a:pPr algn="r"/>
            <a:r>
              <a:rPr lang="en-US" sz="19900" b="1">
                <a:solidFill>
                  <a:schemeClr val="accent3"/>
                </a:solidFill>
              </a:rPr>
              <a:t>“”</a:t>
            </a:r>
          </a:p>
        </p:txBody>
      </p:sp>
      <p:sp>
        <p:nvSpPr>
          <p:cNvPr id="22" name="Text Placeholder 2">
            <a:extLst>
              <a:ext uri="{FF2B5EF4-FFF2-40B4-BE49-F238E27FC236}">
                <a16:creationId xmlns:a16="http://schemas.microsoft.com/office/drawing/2014/main" id="{79B0F232-E0C6-4CE5-88D0-15B84342B67E}"/>
              </a:ext>
            </a:extLst>
          </p:cNvPr>
          <p:cNvSpPr>
            <a:spLocks noGrp="1"/>
          </p:cNvSpPr>
          <p:nvPr>
            <p:ph type="body" idx="1" hasCustomPrompt="1"/>
          </p:nvPr>
        </p:nvSpPr>
        <p:spPr>
          <a:xfrm>
            <a:off x="5366982" y="4777852"/>
            <a:ext cx="5980468" cy="1311798"/>
          </a:xfrm>
        </p:spPr>
        <p:txBody>
          <a:bodyPr>
            <a:normAutofit/>
          </a:bodyPr>
          <a:lstStyle>
            <a:lvl1pPr marL="0" indent="0">
              <a:lnSpc>
                <a:spcPct val="100000"/>
              </a:lnSpc>
              <a:spcBef>
                <a:spcPts val="600"/>
              </a:spcBef>
              <a:buNone/>
              <a:defRPr sz="1600" cap="none" baseline="0">
                <a:solidFill>
                  <a:srgbClr val="F8F8F8"/>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  Name of the Author</a:t>
            </a:r>
          </a:p>
        </p:txBody>
      </p:sp>
    </p:spTree>
    <p:extLst>
      <p:ext uri="{BB962C8B-B14F-4D97-AF65-F5344CB8AC3E}">
        <p14:creationId xmlns:p14="http://schemas.microsoft.com/office/powerpoint/2010/main" val="38996016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Quote 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7DF622-ADD8-4ACE-BD14-7D0B8010B0B2}"/>
              </a:ext>
            </a:extLst>
          </p:cNvPr>
          <p:cNvSpPr/>
          <p:nvPr userDrawn="1"/>
        </p:nvSpPr>
        <p:spPr>
          <a:xfrm>
            <a:off x="-68094" y="-1"/>
            <a:ext cx="12260094" cy="6926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bg1"/>
              </a:solidFill>
            </a:endParaRPr>
          </a:p>
        </p:txBody>
      </p:sp>
      <p:sp>
        <p:nvSpPr>
          <p:cNvPr id="2" name="Title 1"/>
          <p:cNvSpPr>
            <a:spLocks noGrp="1"/>
          </p:cNvSpPr>
          <p:nvPr>
            <p:ph type="title" hasCustomPrompt="1"/>
          </p:nvPr>
        </p:nvSpPr>
        <p:spPr>
          <a:xfrm>
            <a:off x="5394847" y="350196"/>
            <a:ext cx="5952602" cy="4212279"/>
          </a:xfrm>
        </p:spPr>
        <p:txBody>
          <a:bodyPr anchor="b">
            <a:normAutofit/>
          </a:bodyPr>
          <a:lstStyle>
            <a:lvl1pPr marL="0" marR="0" indent="0" algn="l" defTabSz="914400" rtl="0" eaLnBrk="1" fontAlgn="auto" latinLnBrk="0" hangingPunct="1">
              <a:lnSpc>
                <a:spcPct val="100000"/>
              </a:lnSpc>
              <a:spcBef>
                <a:spcPct val="0"/>
              </a:spcBef>
              <a:spcAft>
                <a:spcPts val="0"/>
              </a:spcAft>
              <a:buClrTx/>
              <a:buSzTx/>
              <a:buFontTx/>
              <a:buNone/>
              <a:tabLst/>
              <a:defRPr sz="3200">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Use this slide to pull out a quote from text. It makes a big impact!</a:t>
            </a:r>
          </a:p>
        </p:txBody>
      </p:sp>
      <p:grpSp>
        <p:nvGrpSpPr>
          <p:cNvPr id="5" name="Group 4">
            <a:extLst>
              <a:ext uri="{FF2B5EF4-FFF2-40B4-BE49-F238E27FC236}">
                <a16:creationId xmlns:a16="http://schemas.microsoft.com/office/drawing/2014/main" id="{1443FA4C-9DEB-42AF-ABB2-0C8D7DD8270F}"/>
              </a:ext>
            </a:extLst>
          </p:cNvPr>
          <p:cNvGrpSpPr/>
          <p:nvPr userDrawn="1"/>
        </p:nvGrpSpPr>
        <p:grpSpPr>
          <a:xfrm>
            <a:off x="-471913" y="-265649"/>
            <a:ext cx="5682726" cy="6677116"/>
            <a:chOff x="-471913" y="-265649"/>
            <a:chExt cx="5682726" cy="6677116"/>
          </a:xfrm>
        </p:grpSpPr>
        <p:sp>
          <p:nvSpPr>
            <p:cNvPr id="6" name="Rectangle: Rounded Corners 5">
              <a:extLst>
                <a:ext uri="{FF2B5EF4-FFF2-40B4-BE49-F238E27FC236}">
                  <a16:creationId xmlns:a16="http://schemas.microsoft.com/office/drawing/2014/main" id="{4E0822AB-24C7-4627-BDE0-20F99085F786}"/>
                </a:ext>
              </a:extLst>
            </p:cNvPr>
            <p:cNvSpPr/>
            <p:nvPr userDrawn="1"/>
          </p:nvSpPr>
          <p:spPr>
            <a:xfrm>
              <a:off x="2450594" y="503236"/>
              <a:ext cx="2385923" cy="2385923"/>
            </a:xfrm>
            <a:prstGeom prst="roundRect">
              <a:avLst>
                <a:gd name="adj" fmla="val 9869"/>
              </a:avLst>
            </a:prstGeom>
            <a:noFill/>
            <a:ln w="19050">
              <a:solidFill>
                <a:srgbClr val="F2F2F2">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DEF72770-DA63-43D3-8C7C-AFCE4C387A31}"/>
                </a:ext>
              </a:extLst>
            </p:cNvPr>
            <p:cNvSpPr/>
            <p:nvPr userDrawn="1"/>
          </p:nvSpPr>
          <p:spPr>
            <a:xfrm>
              <a:off x="1433621" y="3004234"/>
              <a:ext cx="1271008" cy="1271008"/>
            </a:xfrm>
            <a:prstGeom prst="roundRect">
              <a:avLst>
                <a:gd name="adj" fmla="val 9869"/>
              </a:avLst>
            </a:prstGeom>
            <a:noFill/>
            <a:ln w="19050">
              <a:solidFill>
                <a:srgbClr val="F2F2F2">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AD8C23D4-790F-4B37-8728-706C17C8FFBE}"/>
                </a:ext>
              </a:extLst>
            </p:cNvPr>
            <p:cNvSpPr/>
            <p:nvPr userDrawn="1"/>
          </p:nvSpPr>
          <p:spPr>
            <a:xfrm>
              <a:off x="3862442" y="3125723"/>
              <a:ext cx="606554" cy="60655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B99087A6-E3C8-4A46-A931-3FF2B489FCE9}"/>
                </a:ext>
              </a:extLst>
            </p:cNvPr>
            <p:cNvSpPr/>
            <p:nvPr userDrawn="1"/>
          </p:nvSpPr>
          <p:spPr>
            <a:xfrm>
              <a:off x="4368731" y="1481069"/>
              <a:ext cx="384624" cy="38462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7CCEE751-FF4F-497A-9733-5C7B215E1873}"/>
                </a:ext>
              </a:extLst>
            </p:cNvPr>
            <p:cNvSpPr/>
            <p:nvPr userDrawn="1"/>
          </p:nvSpPr>
          <p:spPr>
            <a:xfrm>
              <a:off x="554645" y="-26564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0E136E11-DC3E-4D79-84E0-8A7F45B57CBD}"/>
                </a:ext>
              </a:extLst>
            </p:cNvPr>
            <p:cNvSpPr/>
            <p:nvPr userDrawn="1"/>
          </p:nvSpPr>
          <p:spPr>
            <a:xfrm>
              <a:off x="-471913" y="2727990"/>
              <a:ext cx="399777" cy="399777"/>
            </a:xfrm>
            <a:prstGeom prst="roundRect">
              <a:avLst>
                <a:gd name="adj" fmla="val 9869"/>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8DB854EF-E80C-4C65-BC62-2DA162A592C6}"/>
                </a:ext>
              </a:extLst>
            </p:cNvPr>
            <p:cNvSpPr/>
            <p:nvPr userDrawn="1"/>
          </p:nvSpPr>
          <p:spPr>
            <a:xfrm>
              <a:off x="-224263" y="2318415"/>
              <a:ext cx="592307" cy="592307"/>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7A3B932B-5B1F-45F0-ADF1-4E984078B698}"/>
                </a:ext>
              </a:extLst>
            </p:cNvPr>
            <p:cNvSpPr/>
            <p:nvPr userDrawn="1"/>
          </p:nvSpPr>
          <p:spPr>
            <a:xfrm>
              <a:off x="1699975" y="2687713"/>
              <a:ext cx="633042" cy="633042"/>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30A3A591-AE6B-4B02-8CB4-C8FAEE346FE2}"/>
                </a:ext>
              </a:extLst>
            </p:cNvPr>
            <p:cNvSpPr/>
            <p:nvPr userDrawn="1"/>
          </p:nvSpPr>
          <p:spPr>
            <a:xfrm>
              <a:off x="2893998" y="4364190"/>
              <a:ext cx="735479" cy="735479"/>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81019A04-8AE2-4CA4-8FBF-B55CA73B0B59}"/>
                </a:ext>
              </a:extLst>
            </p:cNvPr>
            <p:cNvSpPr/>
            <p:nvPr userDrawn="1"/>
          </p:nvSpPr>
          <p:spPr>
            <a:xfrm>
              <a:off x="3344190" y="4013081"/>
              <a:ext cx="621320" cy="621320"/>
            </a:xfrm>
            <a:prstGeom prst="roundRect">
              <a:avLst>
                <a:gd name="adj" fmla="val 9869"/>
              </a:avLst>
            </a:prstGeom>
            <a:noFill/>
            <a:ln w="19050">
              <a:solidFill>
                <a:srgbClr val="F2F2F2">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F069F16D-A6A1-414A-A74F-BEF8B1945676}"/>
                </a:ext>
              </a:extLst>
            </p:cNvPr>
            <p:cNvSpPr/>
            <p:nvPr userDrawn="1"/>
          </p:nvSpPr>
          <p:spPr>
            <a:xfrm>
              <a:off x="4355984" y="3458647"/>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23A2C8DA-E339-41B1-A258-8EF6952EF2EC}"/>
                </a:ext>
              </a:extLst>
            </p:cNvPr>
            <p:cNvSpPr/>
            <p:nvPr userDrawn="1"/>
          </p:nvSpPr>
          <p:spPr>
            <a:xfrm>
              <a:off x="3810401" y="936738"/>
              <a:ext cx="725416" cy="725416"/>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C97CD1E5-7CAA-4645-A8AC-7F52E520A8EF}"/>
                </a:ext>
              </a:extLst>
            </p:cNvPr>
            <p:cNvSpPr/>
            <p:nvPr userDrawn="1"/>
          </p:nvSpPr>
          <p:spPr>
            <a:xfrm>
              <a:off x="1612902" y="660446"/>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CB291836-B85D-4DCC-A0C3-43E092A991F5}"/>
                </a:ext>
              </a:extLst>
            </p:cNvPr>
            <p:cNvSpPr/>
            <p:nvPr userDrawn="1"/>
          </p:nvSpPr>
          <p:spPr>
            <a:xfrm>
              <a:off x="3899015" y="509966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520092B3-8572-4660-8711-60FD907203A1}"/>
                </a:ext>
              </a:extLst>
            </p:cNvPr>
            <p:cNvSpPr/>
            <p:nvPr userDrawn="1"/>
          </p:nvSpPr>
          <p:spPr>
            <a:xfrm>
              <a:off x="194582" y="804821"/>
              <a:ext cx="725416" cy="725416"/>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9EA8F192-8211-44A1-BC5C-9927C4A98595}"/>
              </a:ext>
            </a:extLst>
          </p:cNvPr>
          <p:cNvSpPr/>
          <p:nvPr userDrawn="1"/>
        </p:nvSpPr>
        <p:spPr>
          <a:xfrm>
            <a:off x="2559347" y="355160"/>
            <a:ext cx="2736647" cy="3154710"/>
          </a:xfrm>
          <a:prstGeom prst="rect">
            <a:avLst/>
          </a:prstGeom>
        </p:spPr>
        <p:txBody>
          <a:bodyPr wrap="none">
            <a:spAutoFit/>
          </a:bodyPr>
          <a:lstStyle/>
          <a:p>
            <a:pPr algn="r"/>
            <a:r>
              <a:rPr lang="en-US" sz="19900" b="1">
                <a:solidFill>
                  <a:schemeClr val="accent3"/>
                </a:solidFill>
              </a:rPr>
              <a:t>“”</a:t>
            </a:r>
          </a:p>
        </p:txBody>
      </p:sp>
      <p:sp>
        <p:nvSpPr>
          <p:cNvPr id="22" name="Text Placeholder 2">
            <a:extLst>
              <a:ext uri="{FF2B5EF4-FFF2-40B4-BE49-F238E27FC236}">
                <a16:creationId xmlns:a16="http://schemas.microsoft.com/office/drawing/2014/main" id="{8A980837-423F-47C7-8A75-01D853972DD2}"/>
              </a:ext>
            </a:extLst>
          </p:cNvPr>
          <p:cNvSpPr>
            <a:spLocks noGrp="1"/>
          </p:cNvSpPr>
          <p:nvPr>
            <p:ph type="body" idx="1" hasCustomPrompt="1"/>
          </p:nvPr>
        </p:nvSpPr>
        <p:spPr>
          <a:xfrm>
            <a:off x="5366982" y="4777852"/>
            <a:ext cx="5980468" cy="1311798"/>
          </a:xfrm>
        </p:spPr>
        <p:txBody>
          <a:bodyPr>
            <a:normAutofit/>
          </a:bodyPr>
          <a:lstStyle>
            <a:lvl1pPr marL="0" indent="0">
              <a:lnSpc>
                <a:spcPct val="100000"/>
              </a:lnSpc>
              <a:spcBef>
                <a:spcPts val="600"/>
              </a:spcBef>
              <a:buNone/>
              <a:defRPr sz="1600" cap="none" baseline="0">
                <a:solidFill>
                  <a:srgbClr val="F8F8F8"/>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  Name of the Author</a:t>
            </a:r>
          </a:p>
        </p:txBody>
      </p:sp>
    </p:spTree>
    <p:extLst>
      <p:ext uri="{BB962C8B-B14F-4D97-AF65-F5344CB8AC3E}">
        <p14:creationId xmlns:p14="http://schemas.microsoft.com/office/powerpoint/2010/main" val="30758709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Quote 0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7DF622-ADD8-4ACE-BD14-7D0B8010B0B2}"/>
              </a:ext>
            </a:extLst>
          </p:cNvPr>
          <p:cNvSpPr/>
          <p:nvPr userDrawn="1"/>
        </p:nvSpPr>
        <p:spPr>
          <a:xfrm>
            <a:off x="-68094" y="-1"/>
            <a:ext cx="12260094" cy="6926095"/>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800">
              <a:solidFill>
                <a:schemeClr val="bg1"/>
              </a:solidFill>
            </a:endParaRPr>
          </a:p>
        </p:txBody>
      </p:sp>
      <p:sp>
        <p:nvSpPr>
          <p:cNvPr id="2" name="Title 1"/>
          <p:cNvSpPr>
            <a:spLocks noGrp="1"/>
          </p:cNvSpPr>
          <p:nvPr>
            <p:ph type="title" hasCustomPrompt="1"/>
          </p:nvPr>
        </p:nvSpPr>
        <p:spPr>
          <a:xfrm>
            <a:off x="5394847" y="350196"/>
            <a:ext cx="5952602" cy="4212279"/>
          </a:xfrm>
        </p:spPr>
        <p:txBody>
          <a:bodyPr anchor="b">
            <a:normAutofit/>
          </a:bodyPr>
          <a:lstStyle>
            <a:lvl1pPr marL="0" marR="0" indent="0" algn="l" defTabSz="914400" rtl="0" eaLnBrk="1" fontAlgn="auto" latinLnBrk="0" hangingPunct="1">
              <a:lnSpc>
                <a:spcPct val="100000"/>
              </a:lnSpc>
              <a:spcBef>
                <a:spcPts val="600"/>
              </a:spcBef>
              <a:spcAft>
                <a:spcPts val="0"/>
              </a:spcAft>
              <a:buClrTx/>
              <a:buSzTx/>
              <a:buFontTx/>
              <a:buNone/>
              <a:tabLst/>
              <a:defRPr sz="3200">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Use this slide to pull out a quote from text. It makes a big impact!</a:t>
            </a:r>
          </a:p>
        </p:txBody>
      </p:sp>
      <p:grpSp>
        <p:nvGrpSpPr>
          <p:cNvPr id="5" name="Group 4">
            <a:extLst>
              <a:ext uri="{FF2B5EF4-FFF2-40B4-BE49-F238E27FC236}">
                <a16:creationId xmlns:a16="http://schemas.microsoft.com/office/drawing/2014/main" id="{1443FA4C-9DEB-42AF-ABB2-0C8D7DD8270F}"/>
              </a:ext>
            </a:extLst>
          </p:cNvPr>
          <p:cNvGrpSpPr/>
          <p:nvPr userDrawn="1"/>
        </p:nvGrpSpPr>
        <p:grpSpPr>
          <a:xfrm>
            <a:off x="-471913" y="-265649"/>
            <a:ext cx="5682726" cy="6677116"/>
            <a:chOff x="-471913" y="-265649"/>
            <a:chExt cx="5682726" cy="6677116"/>
          </a:xfrm>
        </p:grpSpPr>
        <p:sp>
          <p:nvSpPr>
            <p:cNvPr id="6" name="Rectangle: Rounded Corners 5">
              <a:extLst>
                <a:ext uri="{FF2B5EF4-FFF2-40B4-BE49-F238E27FC236}">
                  <a16:creationId xmlns:a16="http://schemas.microsoft.com/office/drawing/2014/main" id="{4E0822AB-24C7-4627-BDE0-20F99085F786}"/>
                </a:ext>
              </a:extLst>
            </p:cNvPr>
            <p:cNvSpPr/>
            <p:nvPr userDrawn="1"/>
          </p:nvSpPr>
          <p:spPr>
            <a:xfrm>
              <a:off x="2450594" y="503236"/>
              <a:ext cx="2385923" cy="2385923"/>
            </a:xfrm>
            <a:prstGeom prst="roundRect">
              <a:avLst>
                <a:gd name="adj" fmla="val 9869"/>
              </a:avLst>
            </a:prstGeom>
            <a:noFill/>
            <a:ln w="19050">
              <a:solidFill>
                <a:srgbClr val="F2F2F2">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DEF72770-DA63-43D3-8C7C-AFCE4C387A31}"/>
                </a:ext>
              </a:extLst>
            </p:cNvPr>
            <p:cNvSpPr/>
            <p:nvPr userDrawn="1"/>
          </p:nvSpPr>
          <p:spPr>
            <a:xfrm>
              <a:off x="1433621" y="3004234"/>
              <a:ext cx="1271008" cy="1271008"/>
            </a:xfrm>
            <a:prstGeom prst="roundRect">
              <a:avLst>
                <a:gd name="adj" fmla="val 9869"/>
              </a:avLst>
            </a:prstGeom>
            <a:noFill/>
            <a:ln w="19050">
              <a:solidFill>
                <a:srgbClr val="F2F2F2">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AD8C23D4-790F-4B37-8728-706C17C8FFBE}"/>
                </a:ext>
              </a:extLst>
            </p:cNvPr>
            <p:cNvSpPr/>
            <p:nvPr userDrawn="1"/>
          </p:nvSpPr>
          <p:spPr>
            <a:xfrm>
              <a:off x="3862442" y="3125723"/>
              <a:ext cx="606554" cy="60655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B99087A6-E3C8-4A46-A931-3FF2B489FCE9}"/>
                </a:ext>
              </a:extLst>
            </p:cNvPr>
            <p:cNvSpPr/>
            <p:nvPr userDrawn="1"/>
          </p:nvSpPr>
          <p:spPr>
            <a:xfrm>
              <a:off x="4368731" y="1481069"/>
              <a:ext cx="384624" cy="38462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7CCEE751-FF4F-497A-9733-5C7B215E1873}"/>
                </a:ext>
              </a:extLst>
            </p:cNvPr>
            <p:cNvSpPr/>
            <p:nvPr userDrawn="1"/>
          </p:nvSpPr>
          <p:spPr>
            <a:xfrm>
              <a:off x="554645" y="-26564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0E136E11-DC3E-4D79-84E0-8A7F45B57CBD}"/>
                </a:ext>
              </a:extLst>
            </p:cNvPr>
            <p:cNvSpPr/>
            <p:nvPr userDrawn="1"/>
          </p:nvSpPr>
          <p:spPr>
            <a:xfrm>
              <a:off x="-471913" y="2727990"/>
              <a:ext cx="399777" cy="399777"/>
            </a:xfrm>
            <a:prstGeom prst="roundRect">
              <a:avLst>
                <a:gd name="adj" fmla="val 9869"/>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8DB854EF-E80C-4C65-BC62-2DA162A592C6}"/>
                </a:ext>
              </a:extLst>
            </p:cNvPr>
            <p:cNvSpPr/>
            <p:nvPr userDrawn="1"/>
          </p:nvSpPr>
          <p:spPr>
            <a:xfrm>
              <a:off x="-224263" y="2318415"/>
              <a:ext cx="592307" cy="592307"/>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7A3B932B-5B1F-45F0-ADF1-4E984078B698}"/>
                </a:ext>
              </a:extLst>
            </p:cNvPr>
            <p:cNvSpPr/>
            <p:nvPr userDrawn="1"/>
          </p:nvSpPr>
          <p:spPr>
            <a:xfrm>
              <a:off x="1699975" y="2687713"/>
              <a:ext cx="633042" cy="633042"/>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30A3A591-AE6B-4B02-8CB4-C8FAEE346FE2}"/>
                </a:ext>
              </a:extLst>
            </p:cNvPr>
            <p:cNvSpPr/>
            <p:nvPr userDrawn="1"/>
          </p:nvSpPr>
          <p:spPr>
            <a:xfrm>
              <a:off x="2893998" y="4364190"/>
              <a:ext cx="735479" cy="735479"/>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81019A04-8AE2-4CA4-8FBF-B55CA73B0B59}"/>
                </a:ext>
              </a:extLst>
            </p:cNvPr>
            <p:cNvSpPr/>
            <p:nvPr userDrawn="1"/>
          </p:nvSpPr>
          <p:spPr>
            <a:xfrm>
              <a:off x="3344190" y="4013081"/>
              <a:ext cx="621320" cy="621320"/>
            </a:xfrm>
            <a:prstGeom prst="roundRect">
              <a:avLst>
                <a:gd name="adj" fmla="val 9869"/>
              </a:avLst>
            </a:prstGeom>
            <a:noFill/>
            <a:ln w="19050">
              <a:solidFill>
                <a:srgbClr val="F2F2F2">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F069F16D-A6A1-414A-A74F-BEF8B1945676}"/>
                </a:ext>
              </a:extLst>
            </p:cNvPr>
            <p:cNvSpPr/>
            <p:nvPr userDrawn="1"/>
          </p:nvSpPr>
          <p:spPr>
            <a:xfrm>
              <a:off x="4355984" y="3458647"/>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23A2C8DA-E339-41B1-A258-8EF6952EF2EC}"/>
                </a:ext>
              </a:extLst>
            </p:cNvPr>
            <p:cNvSpPr/>
            <p:nvPr userDrawn="1"/>
          </p:nvSpPr>
          <p:spPr>
            <a:xfrm>
              <a:off x="3810401" y="936738"/>
              <a:ext cx="725416" cy="725416"/>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C97CD1E5-7CAA-4645-A8AC-7F52E520A8EF}"/>
                </a:ext>
              </a:extLst>
            </p:cNvPr>
            <p:cNvSpPr/>
            <p:nvPr userDrawn="1"/>
          </p:nvSpPr>
          <p:spPr>
            <a:xfrm>
              <a:off x="1612902" y="660446"/>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CB291836-B85D-4DCC-A0C3-43E092A991F5}"/>
                </a:ext>
              </a:extLst>
            </p:cNvPr>
            <p:cNvSpPr/>
            <p:nvPr userDrawn="1"/>
          </p:nvSpPr>
          <p:spPr>
            <a:xfrm>
              <a:off x="3899015" y="509966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520092B3-8572-4660-8711-60FD907203A1}"/>
                </a:ext>
              </a:extLst>
            </p:cNvPr>
            <p:cNvSpPr/>
            <p:nvPr userDrawn="1"/>
          </p:nvSpPr>
          <p:spPr>
            <a:xfrm>
              <a:off x="194582" y="804821"/>
              <a:ext cx="725416" cy="725416"/>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9EA8F192-8211-44A1-BC5C-9927C4A98595}"/>
              </a:ext>
            </a:extLst>
          </p:cNvPr>
          <p:cNvSpPr/>
          <p:nvPr userDrawn="1"/>
        </p:nvSpPr>
        <p:spPr>
          <a:xfrm>
            <a:off x="2559347" y="355160"/>
            <a:ext cx="2736647" cy="3154710"/>
          </a:xfrm>
          <a:prstGeom prst="rect">
            <a:avLst/>
          </a:prstGeom>
        </p:spPr>
        <p:txBody>
          <a:bodyPr wrap="none">
            <a:spAutoFit/>
          </a:bodyPr>
          <a:lstStyle/>
          <a:p>
            <a:pPr algn="r"/>
            <a:r>
              <a:rPr lang="en-US" sz="19900" b="1">
                <a:solidFill>
                  <a:schemeClr val="accent3"/>
                </a:solidFill>
              </a:rPr>
              <a:t>“”</a:t>
            </a:r>
          </a:p>
        </p:txBody>
      </p:sp>
      <p:sp>
        <p:nvSpPr>
          <p:cNvPr id="22" name="Text Placeholder 2">
            <a:extLst>
              <a:ext uri="{FF2B5EF4-FFF2-40B4-BE49-F238E27FC236}">
                <a16:creationId xmlns:a16="http://schemas.microsoft.com/office/drawing/2014/main" id="{308410C0-392B-46B5-BA4A-BDD03EE48183}"/>
              </a:ext>
            </a:extLst>
          </p:cNvPr>
          <p:cNvSpPr>
            <a:spLocks noGrp="1"/>
          </p:cNvSpPr>
          <p:nvPr>
            <p:ph type="body" idx="1" hasCustomPrompt="1"/>
          </p:nvPr>
        </p:nvSpPr>
        <p:spPr>
          <a:xfrm>
            <a:off x="5366982" y="4777852"/>
            <a:ext cx="5980468" cy="1311798"/>
          </a:xfrm>
        </p:spPr>
        <p:txBody>
          <a:bodyPr>
            <a:normAutofit/>
          </a:bodyPr>
          <a:lstStyle>
            <a:lvl1pPr marL="0" indent="0">
              <a:lnSpc>
                <a:spcPct val="100000"/>
              </a:lnSpc>
              <a:spcBef>
                <a:spcPts val="600"/>
              </a:spcBef>
              <a:buNone/>
              <a:defRPr sz="1600" cap="none" baseline="0">
                <a:solidFill>
                  <a:srgbClr val="F8F8F8"/>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  Name of the Author</a:t>
            </a:r>
          </a:p>
        </p:txBody>
      </p:sp>
    </p:spTree>
    <p:extLst>
      <p:ext uri="{BB962C8B-B14F-4D97-AF65-F5344CB8AC3E}">
        <p14:creationId xmlns:p14="http://schemas.microsoft.com/office/powerpoint/2010/main" val="7175858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2" name="Slide Number Placeholder 5">
            <a:extLst>
              <a:ext uri="{FF2B5EF4-FFF2-40B4-BE49-F238E27FC236}">
                <a16:creationId xmlns:a16="http://schemas.microsoft.com/office/drawing/2014/main" id="{1CE5D1DC-43FD-934B-F17A-F75D6347CCA5}"/>
              </a:ext>
            </a:extLst>
          </p:cNvPr>
          <p:cNvSpPr>
            <a:spLocks noGrp="1"/>
          </p:cNvSpPr>
          <p:nvPr>
            <p:ph type="sldNum" sz="quarter" idx="4"/>
          </p:nvPr>
        </p:nvSpPr>
        <p:spPr>
          <a:xfrm>
            <a:off x="11294075" y="6393628"/>
            <a:ext cx="465792" cy="365125"/>
          </a:xfrm>
          <a:prstGeom prst="rect">
            <a:avLst/>
          </a:prstGeom>
        </p:spPr>
        <p:txBody>
          <a:bodyPr vert="horz" lIns="91440" tIns="45720" rIns="91440" bIns="45720" rtlCol="0" anchor="ctr"/>
          <a:lstStyle>
            <a:lvl1pPr algn="r">
              <a:defRPr lang="en-US" sz="900" kern="1200" spc="50" smtClean="0">
                <a:solidFill>
                  <a:schemeClr val="bg2">
                    <a:lumMod val="75000"/>
                  </a:schemeClr>
                </a:solidFill>
                <a:latin typeface="Arial" panose="020B0604020202020204" pitchFamily="34" charset="0"/>
                <a:ea typeface="+mn-ea"/>
                <a:cs typeface="Arial" panose="020B0604020202020204" pitchFamily="34" charset="0"/>
              </a:defRPr>
            </a:lvl1pPr>
          </a:lstStyle>
          <a:p>
            <a:fld id="{899FFD16-B25A-457E-9C72-CDC3BAF3ACB3}" type="slidenum">
              <a:rPr lang="en-US" smtClean="0"/>
              <a:pPr/>
              <a:t>‹#›</a:t>
            </a:fld>
            <a:endParaRPr lang="en-US"/>
          </a:p>
        </p:txBody>
      </p:sp>
    </p:spTree>
    <p:extLst>
      <p:ext uri="{BB962C8B-B14F-4D97-AF65-F5344CB8AC3E}">
        <p14:creationId xmlns:p14="http://schemas.microsoft.com/office/powerpoint/2010/main" val="24885261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p:spTree>
      <p:nvGrpSpPr>
        <p:cNvPr id="1" name=""/>
        <p:cNvGrpSpPr/>
        <p:nvPr/>
      </p:nvGrpSpPr>
      <p:grpSpPr>
        <a:xfrm>
          <a:off x="0" y="0"/>
          <a:ext cx="0" cy="0"/>
          <a:chOff x="0" y="0"/>
          <a:chExt cx="0" cy="0"/>
        </a:xfrm>
      </p:grpSpPr>
      <p:sp>
        <p:nvSpPr>
          <p:cNvPr id="2" name="Title 1"/>
          <p:cNvSpPr>
            <a:spLocks noGrp="1"/>
          </p:cNvSpPr>
          <p:nvPr>
            <p:ph type="title"/>
          </p:nvPr>
        </p:nvSpPr>
        <p:spPr>
          <a:xfrm>
            <a:off x="342900" y="457200"/>
            <a:ext cx="11449408" cy="1409700"/>
          </a:xfrm>
        </p:spPr>
        <p:txBody>
          <a:bodyPr anchor="ctr"/>
          <a:lstStyle>
            <a:lvl1pPr>
              <a:defRPr sz="3200" b="1" i="0">
                <a:solidFill>
                  <a:schemeClr val="accent1"/>
                </a:solidFill>
                <a:latin typeface="+mn-lt"/>
              </a:defRPr>
            </a:lvl1pPr>
          </a:lstStyle>
          <a:p>
            <a:r>
              <a:rPr lang="en-US"/>
              <a:t>Click to edit Master title style</a:t>
            </a:r>
          </a:p>
        </p:txBody>
      </p:sp>
      <p:sp>
        <p:nvSpPr>
          <p:cNvPr id="3" name="Content Placeholder 2"/>
          <p:cNvSpPr>
            <a:spLocks noGrp="1"/>
          </p:cNvSpPr>
          <p:nvPr>
            <p:ph idx="1"/>
          </p:nvPr>
        </p:nvSpPr>
        <p:spPr>
          <a:xfrm>
            <a:off x="5183187" y="1866900"/>
            <a:ext cx="6609121" cy="4305300"/>
          </a:xfrm>
        </p:spPr>
        <p:txBody>
          <a:bodyPr>
            <a:normAutofit/>
          </a:bodyPr>
          <a:lstStyle>
            <a:lvl1pPr>
              <a:lnSpc>
                <a:spcPct val="100000"/>
              </a:lnSpc>
              <a:spcBef>
                <a:spcPts val="600"/>
              </a:spcBef>
              <a:defRPr sz="1600"/>
            </a:lvl1pPr>
            <a:lvl2pPr>
              <a:lnSpc>
                <a:spcPct val="100000"/>
              </a:lnSpc>
              <a:spcBef>
                <a:spcPts val="600"/>
              </a:spcBef>
              <a:defRPr sz="1400"/>
            </a:lvl2pPr>
            <a:lvl3pPr>
              <a:lnSpc>
                <a:spcPct val="100000"/>
              </a:lnSpc>
              <a:spcBef>
                <a:spcPts val="600"/>
              </a:spcBef>
              <a:defRPr sz="1200"/>
            </a:lvl3pPr>
            <a:lvl4pPr>
              <a:lnSpc>
                <a:spcPct val="100000"/>
              </a:lnSpc>
              <a:spcBef>
                <a:spcPts val="600"/>
              </a:spcBef>
              <a:defRPr sz="1100"/>
            </a:lvl4pPr>
            <a:lvl5pPr>
              <a:lnSpc>
                <a:spcPct val="100000"/>
              </a:lnSpc>
              <a:spcBef>
                <a:spcPts val="600"/>
              </a:spcBef>
              <a:defRPr sz="11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866900"/>
            <a:ext cx="4323451" cy="4313856"/>
          </a:xfrm>
        </p:spPr>
        <p:txBody>
          <a:bodyPr/>
          <a:lstStyle>
            <a:lvl1pPr marL="0" indent="0">
              <a:lnSpc>
                <a:spcPct val="100000"/>
              </a:lnSpc>
              <a:spcBef>
                <a:spcPts val="600"/>
              </a:spcBef>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5" name="Slide Number Placeholder 5">
            <a:extLst>
              <a:ext uri="{FF2B5EF4-FFF2-40B4-BE49-F238E27FC236}">
                <a16:creationId xmlns:a16="http://schemas.microsoft.com/office/drawing/2014/main" id="{9E2240E4-6B01-0E5B-C7A9-F1B27EDEE82B}"/>
              </a:ext>
            </a:extLst>
          </p:cNvPr>
          <p:cNvSpPr>
            <a:spLocks noGrp="1"/>
          </p:cNvSpPr>
          <p:nvPr>
            <p:ph type="sldNum" sz="quarter" idx="4"/>
          </p:nvPr>
        </p:nvSpPr>
        <p:spPr>
          <a:xfrm>
            <a:off x="11294075" y="6393628"/>
            <a:ext cx="465792" cy="365125"/>
          </a:xfrm>
          <a:prstGeom prst="rect">
            <a:avLst/>
          </a:prstGeom>
        </p:spPr>
        <p:txBody>
          <a:bodyPr vert="horz" lIns="91440" tIns="45720" rIns="91440" bIns="45720" rtlCol="0" anchor="ctr"/>
          <a:lstStyle>
            <a:lvl1pPr algn="r">
              <a:defRPr lang="en-US" sz="900" kern="1200" spc="50" smtClean="0">
                <a:solidFill>
                  <a:schemeClr val="bg2">
                    <a:lumMod val="75000"/>
                  </a:schemeClr>
                </a:solidFill>
                <a:latin typeface="Arial" panose="020B0604020202020204" pitchFamily="34" charset="0"/>
                <a:ea typeface="+mn-ea"/>
                <a:cs typeface="Arial" panose="020B0604020202020204" pitchFamily="34" charset="0"/>
              </a:defRPr>
            </a:lvl1pPr>
          </a:lstStyle>
          <a:p>
            <a:fld id="{899FFD16-B25A-457E-9C72-CDC3BAF3ACB3}" type="slidenum">
              <a:rPr lang="en-US" smtClean="0"/>
              <a:pPr/>
              <a:t>‹#›</a:t>
            </a:fld>
            <a:endParaRPr lang="en-US"/>
          </a:p>
        </p:txBody>
      </p:sp>
    </p:spTree>
    <p:extLst>
      <p:ext uri="{BB962C8B-B14F-4D97-AF65-F5344CB8AC3E}">
        <p14:creationId xmlns:p14="http://schemas.microsoft.com/office/powerpoint/2010/main" val="27696649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57200"/>
            <a:ext cx="4420499" cy="1409700"/>
          </a:xfrm>
        </p:spPr>
        <p:txBody>
          <a:bodyPr anchor="ctr"/>
          <a:lstStyle>
            <a:lvl1pPr>
              <a:defRPr sz="3200" b="1">
                <a:solidFill>
                  <a:schemeClr val="accent1"/>
                </a:solidFill>
                <a:latin typeface="+mn-lt"/>
              </a:defRPr>
            </a:lvl1pPr>
          </a:lstStyle>
          <a:p>
            <a:r>
              <a:rPr lang="en-US"/>
              <a:t>Click to edit Master title style</a:t>
            </a:r>
          </a:p>
        </p:txBody>
      </p:sp>
      <p:sp>
        <p:nvSpPr>
          <p:cNvPr id="3" name="Picture Placeholder 2"/>
          <p:cNvSpPr>
            <a:spLocks noGrp="1" noChangeAspect="1"/>
          </p:cNvSpPr>
          <p:nvPr>
            <p:ph type="pic" idx="1"/>
          </p:nvPr>
        </p:nvSpPr>
        <p:spPr>
          <a:xfrm>
            <a:off x="5215631" y="531551"/>
            <a:ext cx="6576678" cy="5329500"/>
          </a:xfrm>
          <a:solidFill>
            <a:schemeClr val="bg1">
              <a:lumMod val="95000"/>
            </a:schemeClr>
          </a:solidFill>
        </p:spPr>
        <p:txBody>
          <a:bodyPr anchor="ctr"/>
          <a:lstStyle>
            <a:lvl1pPr marL="0" indent="0" algn="ctr">
              <a:buNone/>
              <a:defRPr sz="3200">
                <a:solidFill>
                  <a:srgbClr val="C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457200" y="1866900"/>
            <a:ext cx="4306199" cy="4002089"/>
          </a:xfrm>
        </p:spPr>
        <p:txBody>
          <a:bodyPr/>
          <a:lstStyle>
            <a:lvl1pPr marL="0" indent="0">
              <a:lnSpc>
                <a:spcPct val="100000"/>
              </a:lnSpc>
              <a:spcBef>
                <a:spcPts val="600"/>
              </a:spcBef>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5" name="Slide Number Placeholder 5">
            <a:extLst>
              <a:ext uri="{FF2B5EF4-FFF2-40B4-BE49-F238E27FC236}">
                <a16:creationId xmlns:a16="http://schemas.microsoft.com/office/drawing/2014/main" id="{10548C95-DB8D-6211-4CBC-5D5D903404CA}"/>
              </a:ext>
            </a:extLst>
          </p:cNvPr>
          <p:cNvSpPr>
            <a:spLocks noGrp="1"/>
          </p:cNvSpPr>
          <p:nvPr>
            <p:ph type="sldNum" sz="quarter" idx="4"/>
          </p:nvPr>
        </p:nvSpPr>
        <p:spPr>
          <a:xfrm>
            <a:off x="11294075" y="6393628"/>
            <a:ext cx="465792" cy="365125"/>
          </a:xfrm>
          <a:prstGeom prst="rect">
            <a:avLst/>
          </a:prstGeom>
        </p:spPr>
        <p:txBody>
          <a:bodyPr vert="horz" lIns="91440" tIns="45720" rIns="91440" bIns="45720" rtlCol="0" anchor="ctr"/>
          <a:lstStyle>
            <a:lvl1pPr algn="r">
              <a:defRPr lang="en-US" sz="900" kern="1200" spc="50" smtClean="0">
                <a:solidFill>
                  <a:schemeClr val="bg2">
                    <a:lumMod val="75000"/>
                  </a:schemeClr>
                </a:solidFill>
                <a:latin typeface="Arial" panose="020B0604020202020204" pitchFamily="34" charset="0"/>
                <a:ea typeface="+mn-ea"/>
                <a:cs typeface="Arial" panose="020B0604020202020204" pitchFamily="34" charset="0"/>
              </a:defRPr>
            </a:lvl1pPr>
          </a:lstStyle>
          <a:p>
            <a:fld id="{899FFD16-B25A-457E-9C72-CDC3BAF3ACB3}" type="slidenum">
              <a:rPr lang="en-US" smtClean="0"/>
              <a:pPr/>
              <a:t>‹#›</a:t>
            </a:fld>
            <a:endParaRPr lang="en-US"/>
          </a:p>
        </p:txBody>
      </p:sp>
    </p:spTree>
    <p:extLst>
      <p:ext uri="{BB962C8B-B14F-4D97-AF65-F5344CB8AC3E}">
        <p14:creationId xmlns:p14="http://schemas.microsoft.com/office/powerpoint/2010/main" val="22685100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rt with Descri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57199"/>
            <a:ext cx="11449409" cy="1409701"/>
          </a:xfrm>
        </p:spPr>
        <p:txBody>
          <a:bodyPr anchor="ctr"/>
          <a:lstStyle>
            <a:lvl1pPr>
              <a:defRPr sz="3200" b="1">
                <a:solidFill>
                  <a:schemeClr val="accent1"/>
                </a:solidFill>
                <a:latin typeface="+mn-lt"/>
              </a:defRPr>
            </a:lvl1pPr>
          </a:lstStyle>
          <a:p>
            <a:r>
              <a:rPr lang="en-US"/>
              <a:t>Click to edit Master title style</a:t>
            </a:r>
          </a:p>
        </p:txBody>
      </p:sp>
      <p:sp>
        <p:nvSpPr>
          <p:cNvPr id="4" name="Text Placeholder 3"/>
          <p:cNvSpPr>
            <a:spLocks noGrp="1"/>
          </p:cNvSpPr>
          <p:nvPr>
            <p:ph type="body" sz="half" idx="2"/>
          </p:nvPr>
        </p:nvSpPr>
        <p:spPr>
          <a:xfrm>
            <a:off x="457200" y="1866900"/>
            <a:ext cx="4306199" cy="4002087"/>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8" name="Chart Placeholder 7">
            <a:extLst>
              <a:ext uri="{FF2B5EF4-FFF2-40B4-BE49-F238E27FC236}">
                <a16:creationId xmlns:a16="http://schemas.microsoft.com/office/drawing/2014/main" id="{669D88E3-A84B-4408-A8C6-4C378561C41D}"/>
              </a:ext>
            </a:extLst>
          </p:cNvPr>
          <p:cNvSpPr>
            <a:spLocks noGrp="1"/>
          </p:cNvSpPr>
          <p:nvPr>
            <p:ph type="chart" sz="quarter" idx="13" hasCustomPrompt="1"/>
          </p:nvPr>
        </p:nvSpPr>
        <p:spPr>
          <a:xfrm>
            <a:off x="5175250" y="1866900"/>
            <a:ext cx="6584950" cy="4002087"/>
          </a:xfrm>
          <a:solidFill>
            <a:schemeClr val="bg1">
              <a:lumMod val="95000"/>
            </a:schemeClr>
          </a:solidFill>
        </p:spPr>
        <p:txBody>
          <a:bodyPr anchor="ctr">
            <a:normAutofit/>
          </a:bodyPr>
          <a:lstStyle>
            <a:lvl1pPr algn="ctr">
              <a:defRPr sz="2800">
                <a:solidFill>
                  <a:srgbClr val="C00000"/>
                </a:solidFill>
              </a:defRPr>
            </a:lvl1pPr>
          </a:lstStyle>
          <a:p>
            <a:r>
              <a:rPr lang="en-US"/>
              <a:t>Click here to start making a chart</a:t>
            </a:r>
          </a:p>
        </p:txBody>
      </p:sp>
      <p:sp>
        <p:nvSpPr>
          <p:cNvPr id="3" name="Slide Number Placeholder 5">
            <a:extLst>
              <a:ext uri="{FF2B5EF4-FFF2-40B4-BE49-F238E27FC236}">
                <a16:creationId xmlns:a16="http://schemas.microsoft.com/office/drawing/2014/main" id="{FE1E79C0-2CAD-8B8E-A8BC-60EFB83284F7}"/>
              </a:ext>
            </a:extLst>
          </p:cNvPr>
          <p:cNvSpPr>
            <a:spLocks noGrp="1"/>
          </p:cNvSpPr>
          <p:nvPr>
            <p:ph type="sldNum" sz="quarter" idx="4"/>
          </p:nvPr>
        </p:nvSpPr>
        <p:spPr>
          <a:xfrm>
            <a:off x="11294075" y="6393628"/>
            <a:ext cx="465792" cy="365125"/>
          </a:xfrm>
          <a:prstGeom prst="rect">
            <a:avLst/>
          </a:prstGeom>
        </p:spPr>
        <p:txBody>
          <a:bodyPr vert="horz" lIns="91440" tIns="45720" rIns="91440" bIns="45720" rtlCol="0" anchor="ctr"/>
          <a:lstStyle>
            <a:lvl1pPr algn="r">
              <a:defRPr lang="en-US" sz="900" kern="1200" spc="50" smtClean="0">
                <a:solidFill>
                  <a:schemeClr val="bg2">
                    <a:lumMod val="75000"/>
                  </a:schemeClr>
                </a:solidFill>
                <a:latin typeface="Arial" panose="020B0604020202020204" pitchFamily="34" charset="0"/>
                <a:ea typeface="+mn-ea"/>
                <a:cs typeface="Arial" panose="020B0604020202020204" pitchFamily="34" charset="0"/>
              </a:defRPr>
            </a:lvl1pPr>
          </a:lstStyle>
          <a:p>
            <a:fld id="{899FFD16-B25A-457E-9C72-CDC3BAF3ACB3}" type="slidenum">
              <a:rPr lang="en-US" smtClean="0"/>
              <a:pPr/>
              <a:t>‹#›</a:t>
            </a:fld>
            <a:endParaRPr lang="en-US"/>
          </a:p>
        </p:txBody>
      </p:sp>
    </p:spTree>
    <p:extLst>
      <p:ext uri="{BB962C8B-B14F-4D97-AF65-F5344CB8AC3E}">
        <p14:creationId xmlns:p14="http://schemas.microsoft.com/office/powerpoint/2010/main" val="7192323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arge Char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a:p>
        </p:txBody>
      </p:sp>
      <p:sp>
        <p:nvSpPr>
          <p:cNvPr id="8" name="Chart Placeholder 7">
            <a:extLst>
              <a:ext uri="{FF2B5EF4-FFF2-40B4-BE49-F238E27FC236}">
                <a16:creationId xmlns:a16="http://schemas.microsoft.com/office/drawing/2014/main" id="{669D88E3-A84B-4408-A8C6-4C378561C41D}"/>
              </a:ext>
            </a:extLst>
          </p:cNvPr>
          <p:cNvSpPr>
            <a:spLocks noGrp="1"/>
          </p:cNvSpPr>
          <p:nvPr>
            <p:ph type="chart" sz="quarter" idx="13" hasCustomPrompt="1"/>
          </p:nvPr>
        </p:nvSpPr>
        <p:spPr>
          <a:xfrm>
            <a:off x="342900" y="531552"/>
            <a:ext cx="11449409" cy="5317980"/>
          </a:xfrm>
          <a:solidFill>
            <a:schemeClr val="bg1">
              <a:lumMod val="95000"/>
            </a:schemeClr>
          </a:solidFill>
        </p:spPr>
        <p:txBody>
          <a:bodyPr anchor="ctr">
            <a:normAutofit/>
          </a:bodyPr>
          <a:lstStyle>
            <a:lvl1pPr algn="ctr">
              <a:defRPr sz="2800">
                <a:solidFill>
                  <a:srgbClr val="C00000"/>
                </a:solidFill>
              </a:defRPr>
            </a:lvl1pPr>
          </a:lstStyle>
          <a:p>
            <a:r>
              <a:rPr lang="en-US"/>
              <a:t>Click here to start making a chart</a:t>
            </a:r>
          </a:p>
        </p:txBody>
      </p:sp>
      <p:sp>
        <p:nvSpPr>
          <p:cNvPr id="2" name="Slide Number Placeholder 5">
            <a:extLst>
              <a:ext uri="{FF2B5EF4-FFF2-40B4-BE49-F238E27FC236}">
                <a16:creationId xmlns:a16="http://schemas.microsoft.com/office/drawing/2014/main" id="{7FF1BDE1-619D-2D39-569A-A657B6DC3FE9}"/>
              </a:ext>
            </a:extLst>
          </p:cNvPr>
          <p:cNvSpPr>
            <a:spLocks noGrp="1"/>
          </p:cNvSpPr>
          <p:nvPr>
            <p:ph type="sldNum" sz="quarter" idx="4"/>
          </p:nvPr>
        </p:nvSpPr>
        <p:spPr>
          <a:xfrm>
            <a:off x="11294075" y="6393628"/>
            <a:ext cx="465792" cy="365125"/>
          </a:xfrm>
          <a:prstGeom prst="rect">
            <a:avLst/>
          </a:prstGeom>
        </p:spPr>
        <p:txBody>
          <a:bodyPr vert="horz" lIns="91440" tIns="45720" rIns="91440" bIns="45720" rtlCol="0" anchor="ctr"/>
          <a:lstStyle>
            <a:lvl1pPr algn="r">
              <a:defRPr lang="en-US" sz="900" kern="1200" spc="50" smtClean="0">
                <a:solidFill>
                  <a:schemeClr val="bg2">
                    <a:lumMod val="75000"/>
                  </a:schemeClr>
                </a:solidFill>
                <a:latin typeface="Arial" panose="020B0604020202020204" pitchFamily="34" charset="0"/>
                <a:ea typeface="+mn-ea"/>
                <a:cs typeface="Arial" panose="020B0604020202020204" pitchFamily="34" charset="0"/>
              </a:defRPr>
            </a:lvl1pPr>
          </a:lstStyle>
          <a:p>
            <a:fld id="{899FFD16-B25A-457E-9C72-CDC3BAF3ACB3}" type="slidenum">
              <a:rPr lang="en-US" smtClean="0"/>
              <a:pPr/>
              <a:t>‹#›</a:t>
            </a:fld>
            <a:endParaRPr lang="en-US"/>
          </a:p>
        </p:txBody>
      </p:sp>
    </p:spTree>
    <p:extLst>
      <p:ext uri="{BB962C8B-B14F-4D97-AF65-F5344CB8AC3E}">
        <p14:creationId xmlns:p14="http://schemas.microsoft.com/office/powerpoint/2010/main" val="15057516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2" name="Title 1"/>
          <p:cNvSpPr>
            <a:spLocks noGrp="1"/>
          </p:cNvSpPr>
          <p:nvPr>
            <p:ph type="title"/>
          </p:nvPr>
        </p:nvSpPr>
        <p:spPr>
          <a:xfrm>
            <a:off x="2919489" y="1370159"/>
            <a:ext cx="8706563" cy="678840"/>
          </a:xfrm>
        </p:spPr>
        <p:txBody>
          <a:bodyPr anchor="b"/>
          <a:lstStyle>
            <a:lvl1pPr>
              <a:defRPr sz="3200">
                <a:solidFill>
                  <a:schemeClr val="accent1"/>
                </a:solidFill>
                <a:latin typeface="+mn-lt"/>
              </a:defRPr>
            </a:lvl1pPr>
          </a:lstStyle>
          <a:p>
            <a:r>
              <a:rPr lang="en-US"/>
              <a:t>Click to edit Master title style</a:t>
            </a:r>
          </a:p>
        </p:txBody>
      </p:sp>
      <p:sp>
        <p:nvSpPr>
          <p:cNvPr id="3" name="Picture Placeholder 2"/>
          <p:cNvSpPr>
            <a:spLocks noGrp="1" noChangeAspect="1"/>
          </p:cNvSpPr>
          <p:nvPr>
            <p:ph type="pic" idx="1"/>
          </p:nvPr>
        </p:nvSpPr>
        <p:spPr>
          <a:xfrm>
            <a:off x="835695" y="1370159"/>
            <a:ext cx="2015181" cy="1873245"/>
          </a:xfrm>
          <a:solidFill>
            <a:schemeClr val="bg1">
              <a:lumMod val="95000"/>
            </a:schemeClr>
          </a:solidFill>
        </p:spPr>
        <p:txBody>
          <a:bodyPr anchor="ctr">
            <a:normAutofit/>
          </a:bodyPr>
          <a:lstStyle>
            <a:lvl1pPr marL="0" indent="0" algn="ctr">
              <a:buNone/>
              <a:defRPr sz="2800">
                <a:solidFill>
                  <a:srgbClr val="C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919489" y="2175017"/>
            <a:ext cx="8706563" cy="1068387"/>
          </a:xfrm>
        </p:spPr>
        <p:txBody>
          <a:bodyPr/>
          <a:lstStyle>
            <a:lvl1pPr marL="0" indent="0">
              <a:lnSpc>
                <a:spcPct val="100000"/>
              </a:lnSpc>
              <a:spcBef>
                <a:spcPts val="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9" name="Picture Placeholder 2">
            <a:extLst>
              <a:ext uri="{FF2B5EF4-FFF2-40B4-BE49-F238E27FC236}">
                <a16:creationId xmlns:a16="http://schemas.microsoft.com/office/drawing/2014/main" id="{74C0DA23-3C51-470E-A2A2-2CD8738418CA}"/>
              </a:ext>
            </a:extLst>
          </p:cNvPr>
          <p:cNvSpPr>
            <a:spLocks noGrp="1" noChangeAspect="1"/>
          </p:cNvSpPr>
          <p:nvPr>
            <p:ph type="pic" idx="13"/>
          </p:nvPr>
        </p:nvSpPr>
        <p:spPr>
          <a:xfrm>
            <a:off x="835695" y="3588065"/>
            <a:ext cx="2015181" cy="1873245"/>
          </a:xfrm>
          <a:solidFill>
            <a:schemeClr val="bg1">
              <a:lumMod val="95000"/>
            </a:schemeClr>
          </a:solidFill>
        </p:spPr>
        <p:txBody>
          <a:bodyPr anchor="ctr">
            <a:normAutofit/>
          </a:bodyPr>
          <a:lstStyle>
            <a:lvl1pPr marL="0" indent="0" algn="ctr">
              <a:buNone/>
              <a:defRPr sz="2800">
                <a:solidFill>
                  <a:srgbClr val="C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ext Placeholder 3">
            <a:extLst>
              <a:ext uri="{FF2B5EF4-FFF2-40B4-BE49-F238E27FC236}">
                <a16:creationId xmlns:a16="http://schemas.microsoft.com/office/drawing/2014/main" id="{B38BCF90-8107-4D0E-9869-19CA118AB8C6}"/>
              </a:ext>
            </a:extLst>
          </p:cNvPr>
          <p:cNvSpPr>
            <a:spLocks noGrp="1"/>
          </p:cNvSpPr>
          <p:nvPr>
            <p:ph type="body" sz="half" idx="14"/>
          </p:nvPr>
        </p:nvSpPr>
        <p:spPr>
          <a:xfrm>
            <a:off x="2919489" y="4392923"/>
            <a:ext cx="8706563" cy="1068387"/>
          </a:xfrm>
        </p:spPr>
        <p:txBody>
          <a:bodyPr/>
          <a:lstStyle>
            <a:lvl1pPr marL="0" indent="0">
              <a:lnSpc>
                <a:spcPct val="100000"/>
              </a:lnSpc>
              <a:spcBef>
                <a:spcPts val="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Text Placeholder 12">
            <a:extLst>
              <a:ext uri="{FF2B5EF4-FFF2-40B4-BE49-F238E27FC236}">
                <a16:creationId xmlns:a16="http://schemas.microsoft.com/office/drawing/2014/main" id="{99062B09-44D3-477D-8C67-D2A529E5978D}"/>
              </a:ext>
            </a:extLst>
          </p:cNvPr>
          <p:cNvSpPr>
            <a:spLocks noGrp="1"/>
          </p:cNvSpPr>
          <p:nvPr>
            <p:ph type="body" sz="quarter" idx="15"/>
          </p:nvPr>
        </p:nvSpPr>
        <p:spPr>
          <a:xfrm>
            <a:off x="2919489" y="3587039"/>
            <a:ext cx="8706563" cy="679450"/>
          </a:xfrm>
        </p:spPr>
        <p:txBody>
          <a:bodyPr/>
          <a:lstStyle>
            <a:lvl1pPr algn="l" defTabSz="914400" rtl="0" eaLnBrk="1" latinLnBrk="0" hangingPunct="1">
              <a:lnSpc>
                <a:spcPct val="90000"/>
              </a:lnSpc>
              <a:spcBef>
                <a:spcPct val="0"/>
              </a:spcBef>
              <a:buNone/>
              <a:defRPr lang="en-US" sz="3200" b="1" kern="1200" dirty="0" smtClean="0">
                <a:solidFill>
                  <a:schemeClr val="accent1"/>
                </a:solidFill>
                <a:latin typeface="+mn-lt"/>
                <a:ea typeface="+mj-ea"/>
                <a:cs typeface="+mj-cs"/>
              </a:defRPr>
            </a:lvl1pPr>
            <a:lvl2pPr marL="457200" indent="0" algn="l" defTabSz="914400" rtl="0" eaLnBrk="1" latinLnBrk="0" hangingPunct="1">
              <a:lnSpc>
                <a:spcPct val="90000"/>
              </a:lnSpc>
              <a:spcBef>
                <a:spcPct val="0"/>
              </a:spcBef>
              <a:buNone/>
              <a:defRPr lang="en-US" sz="3200" b="1" kern="1200" dirty="0" smtClean="0">
                <a:solidFill>
                  <a:schemeClr val="accent1"/>
                </a:solidFill>
                <a:latin typeface="+mn-lt"/>
                <a:ea typeface="+mj-ea"/>
                <a:cs typeface="+mj-cs"/>
              </a:defRPr>
            </a:lvl2pPr>
          </a:lstStyle>
          <a:p>
            <a:pPr lvl="0"/>
            <a:r>
              <a:rPr lang="en-US"/>
              <a:t>Click to edit Master text styles</a:t>
            </a:r>
          </a:p>
        </p:txBody>
      </p:sp>
      <p:sp>
        <p:nvSpPr>
          <p:cNvPr id="5" name="Slide Number Placeholder 5">
            <a:extLst>
              <a:ext uri="{FF2B5EF4-FFF2-40B4-BE49-F238E27FC236}">
                <a16:creationId xmlns:a16="http://schemas.microsoft.com/office/drawing/2014/main" id="{47D35FA1-D123-2365-50AC-DEDB3F526940}"/>
              </a:ext>
            </a:extLst>
          </p:cNvPr>
          <p:cNvSpPr>
            <a:spLocks noGrp="1"/>
          </p:cNvSpPr>
          <p:nvPr>
            <p:ph type="sldNum" sz="quarter" idx="4"/>
          </p:nvPr>
        </p:nvSpPr>
        <p:spPr>
          <a:xfrm>
            <a:off x="11294075" y="6393628"/>
            <a:ext cx="465792" cy="365125"/>
          </a:xfrm>
          <a:prstGeom prst="rect">
            <a:avLst/>
          </a:prstGeom>
        </p:spPr>
        <p:txBody>
          <a:bodyPr vert="horz" lIns="91440" tIns="45720" rIns="91440" bIns="45720" rtlCol="0" anchor="ctr"/>
          <a:lstStyle>
            <a:lvl1pPr algn="r">
              <a:defRPr lang="en-US" sz="900" kern="1200" spc="50" smtClean="0">
                <a:solidFill>
                  <a:schemeClr val="bg2">
                    <a:lumMod val="75000"/>
                  </a:schemeClr>
                </a:solidFill>
                <a:latin typeface="Arial" panose="020B0604020202020204" pitchFamily="34" charset="0"/>
                <a:ea typeface="+mn-ea"/>
                <a:cs typeface="Arial" panose="020B0604020202020204" pitchFamily="34" charset="0"/>
              </a:defRPr>
            </a:lvl1pPr>
          </a:lstStyle>
          <a:p>
            <a:fld id="{899FFD16-B25A-457E-9C72-CDC3BAF3ACB3}" type="slidenum">
              <a:rPr lang="en-US" smtClean="0"/>
              <a:pPr/>
              <a:t>‹#›</a:t>
            </a:fld>
            <a:endParaRPr lang="en-US"/>
          </a:p>
        </p:txBody>
      </p:sp>
    </p:spTree>
    <p:extLst>
      <p:ext uri="{BB962C8B-B14F-4D97-AF65-F5344CB8AC3E}">
        <p14:creationId xmlns:p14="http://schemas.microsoft.com/office/powerpoint/2010/main" val="38684050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End P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2B5256F-4B16-4DE8-BA64-7D8911B5CF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3796" y="2254320"/>
            <a:ext cx="4373988" cy="1301609"/>
          </a:xfrm>
          <a:prstGeom prst="rect">
            <a:avLst/>
          </a:prstGeom>
        </p:spPr>
      </p:pic>
      <p:pic>
        <p:nvPicPr>
          <p:cNvPr id="6" name="Picture 5">
            <a:extLst>
              <a:ext uri="{FF2B5EF4-FFF2-40B4-BE49-F238E27FC236}">
                <a16:creationId xmlns:a16="http://schemas.microsoft.com/office/drawing/2014/main" id="{336A0612-0F36-436E-9240-9FA63EDA29E5}"/>
              </a:ext>
            </a:extLst>
          </p:cNvPr>
          <p:cNvPicPr>
            <a:picLocks noChangeAspect="1"/>
          </p:cNvPicPr>
          <p:nvPr userDrawn="1"/>
        </p:nvPicPr>
        <p:blipFill>
          <a:blip r:embed="rId3"/>
          <a:stretch>
            <a:fillRect/>
          </a:stretch>
        </p:blipFill>
        <p:spPr>
          <a:xfrm>
            <a:off x="4962525" y="4746036"/>
            <a:ext cx="2266950" cy="316108"/>
          </a:xfrm>
          <a:prstGeom prst="rect">
            <a:avLst/>
          </a:prstGeom>
        </p:spPr>
      </p:pic>
      <p:sp>
        <p:nvSpPr>
          <p:cNvPr id="2" name="TextBox 1">
            <a:extLst>
              <a:ext uri="{FF2B5EF4-FFF2-40B4-BE49-F238E27FC236}">
                <a16:creationId xmlns:a16="http://schemas.microsoft.com/office/drawing/2014/main" id="{7C190151-5FE9-4E9E-990F-13985C7A8312}"/>
              </a:ext>
            </a:extLst>
          </p:cNvPr>
          <p:cNvSpPr txBox="1"/>
          <p:nvPr userDrawn="1"/>
        </p:nvSpPr>
        <p:spPr>
          <a:xfrm>
            <a:off x="8153279" y="2444787"/>
            <a:ext cx="438631" cy="169277"/>
          </a:xfrm>
          <a:prstGeom prst="rect">
            <a:avLst/>
          </a:prstGeom>
          <a:noFill/>
        </p:spPr>
        <p:txBody>
          <a:bodyPr wrap="square" rtlCol="0">
            <a:spAutoFit/>
          </a:bodyPr>
          <a:lstStyle/>
          <a:p>
            <a:r>
              <a:rPr lang="en-US" sz="500">
                <a:solidFill>
                  <a:schemeClr val="accent1"/>
                </a:solidFill>
              </a:rPr>
              <a:t>TM</a:t>
            </a:r>
          </a:p>
        </p:txBody>
      </p:sp>
      <p:sp>
        <p:nvSpPr>
          <p:cNvPr id="5" name="Rectangle 4">
            <a:extLst>
              <a:ext uri="{FF2B5EF4-FFF2-40B4-BE49-F238E27FC236}">
                <a16:creationId xmlns:a16="http://schemas.microsoft.com/office/drawing/2014/main" id="{4BBF8EA2-04C4-42FE-9688-9D060F126221}"/>
              </a:ext>
            </a:extLst>
          </p:cNvPr>
          <p:cNvSpPr/>
          <p:nvPr userDrawn="1"/>
        </p:nvSpPr>
        <p:spPr>
          <a:xfrm>
            <a:off x="0" y="0"/>
            <a:ext cx="12192000" cy="1690688"/>
          </a:xfrm>
          <a:prstGeom prst="rect">
            <a:avLst/>
          </a:prstGeom>
          <a:gradFill flip="none" rotWithShape="1">
            <a:gsLst>
              <a:gs pos="0">
                <a:srgbClr val="FBFBFB"/>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7DA1A91-3F74-4E22-A4C7-B8689AC6EDC4}"/>
              </a:ext>
            </a:extLst>
          </p:cNvPr>
          <p:cNvSpPr/>
          <p:nvPr userDrawn="1"/>
        </p:nvSpPr>
        <p:spPr>
          <a:xfrm rot="10800000">
            <a:off x="-1" y="5167312"/>
            <a:ext cx="12192000" cy="1690688"/>
          </a:xfrm>
          <a:prstGeom prst="rect">
            <a:avLst/>
          </a:prstGeom>
          <a:gradFill flip="none" rotWithShape="1">
            <a:gsLst>
              <a:gs pos="0">
                <a:srgbClr val="FBFBFB"/>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0126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 Plai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C2A3009-11F4-445C-BC26-EB03A9874997}"/>
              </a:ext>
            </a:extLst>
          </p:cNvPr>
          <p:cNvSpPr/>
          <p:nvPr userDrawn="1"/>
        </p:nvSpPr>
        <p:spPr>
          <a:xfrm rot="10800000">
            <a:off x="-1" y="6222570"/>
            <a:ext cx="12192000" cy="635430"/>
          </a:xfrm>
          <a:prstGeom prst="rect">
            <a:avLst/>
          </a:prstGeom>
          <a:gradFill flip="none" rotWithShape="1">
            <a:gsLst>
              <a:gs pos="0">
                <a:srgbClr val="FBFBFB"/>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4CD82D2-49E3-4B2A-A3D7-A26FD38E32B3}"/>
              </a:ext>
            </a:extLst>
          </p:cNvPr>
          <p:cNvSpPr/>
          <p:nvPr userDrawn="1"/>
        </p:nvSpPr>
        <p:spPr>
          <a:xfrm>
            <a:off x="0" y="0"/>
            <a:ext cx="12192000" cy="1690688"/>
          </a:xfrm>
          <a:prstGeom prst="rect">
            <a:avLst/>
          </a:prstGeom>
          <a:gradFill flip="none" rotWithShape="1">
            <a:gsLst>
              <a:gs pos="0">
                <a:srgbClr val="FBFBFB"/>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408420" y="479425"/>
            <a:ext cx="8259580" cy="2387600"/>
          </a:xfrm>
        </p:spPr>
        <p:txBody>
          <a:bodyPr anchor="b">
            <a:normAutofit/>
          </a:bodyPr>
          <a:lstStyle>
            <a:lvl1pPr algn="l">
              <a:defRPr sz="3600"/>
            </a:lvl1pPr>
          </a:lstStyle>
          <a:p>
            <a:r>
              <a:rPr lang="en-US"/>
              <a:t>Click to edit Master title style</a:t>
            </a:r>
          </a:p>
        </p:txBody>
      </p:sp>
      <p:sp>
        <p:nvSpPr>
          <p:cNvPr id="3" name="Subtitle 2"/>
          <p:cNvSpPr>
            <a:spLocks noGrp="1"/>
          </p:cNvSpPr>
          <p:nvPr>
            <p:ph type="subTitle" idx="1"/>
          </p:nvPr>
        </p:nvSpPr>
        <p:spPr>
          <a:xfrm>
            <a:off x="2408420" y="2959100"/>
            <a:ext cx="8259580" cy="1655762"/>
          </a:xfrm>
        </p:spPr>
        <p:txBody>
          <a:bodyPr>
            <a:normAutofit/>
          </a:bodyPr>
          <a:lstStyle>
            <a:lvl1pPr marL="0" indent="0" algn="l">
              <a:lnSpc>
                <a:spcPct val="100000"/>
              </a:lnSpc>
              <a:spcBef>
                <a:spcPts val="60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4">
            <a:extLst>
              <a:ext uri="{FF2B5EF4-FFF2-40B4-BE49-F238E27FC236}">
                <a16:creationId xmlns:a16="http://schemas.microsoft.com/office/drawing/2014/main" id="{99D5F235-7CC5-46C5-A724-7B2919B96836}"/>
              </a:ext>
            </a:extLst>
          </p:cNvPr>
          <p:cNvSpPr>
            <a:spLocks noGrp="1"/>
          </p:cNvSpPr>
          <p:nvPr>
            <p:ph type="body" sz="quarter" idx="10"/>
          </p:nvPr>
        </p:nvSpPr>
        <p:spPr>
          <a:xfrm>
            <a:off x="2408628" y="4802721"/>
            <a:ext cx="8259372" cy="745672"/>
          </a:xfrm>
        </p:spPr>
        <p:txBody>
          <a:bodyPr/>
          <a:lstStyle>
            <a:lvl1pPr>
              <a:lnSpc>
                <a:spcPct val="100000"/>
              </a:lnSpc>
              <a:spcBef>
                <a:spcPts val="600"/>
              </a:spcBef>
              <a:defRPr i="1">
                <a:solidFill>
                  <a:schemeClr val="tx1">
                    <a:lumMod val="50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7" name="Picture 6">
            <a:extLst>
              <a:ext uri="{FF2B5EF4-FFF2-40B4-BE49-F238E27FC236}">
                <a16:creationId xmlns:a16="http://schemas.microsoft.com/office/drawing/2014/main" id="{731533AE-F199-4EE6-AFD2-3F09A42469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026" y="5964953"/>
            <a:ext cx="1960394" cy="583373"/>
          </a:xfrm>
          <a:prstGeom prst="rect">
            <a:avLst/>
          </a:prstGeom>
        </p:spPr>
      </p:pic>
      <p:pic>
        <p:nvPicPr>
          <p:cNvPr id="11" name="Picture 10">
            <a:extLst>
              <a:ext uri="{FF2B5EF4-FFF2-40B4-BE49-F238E27FC236}">
                <a16:creationId xmlns:a16="http://schemas.microsoft.com/office/drawing/2014/main" id="{680CCB15-A071-4650-9704-8A40A50F8F3D}"/>
              </a:ext>
            </a:extLst>
          </p:cNvPr>
          <p:cNvPicPr>
            <a:picLocks noChangeAspect="1"/>
          </p:cNvPicPr>
          <p:nvPr userDrawn="1"/>
        </p:nvPicPr>
        <p:blipFill>
          <a:blip r:embed="rId3"/>
          <a:stretch>
            <a:fillRect/>
          </a:stretch>
        </p:blipFill>
        <p:spPr>
          <a:xfrm>
            <a:off x="9814606" y="6127953"/>
            <a:ext cx="1845732" cy="257373"/>
          </a:xfrm>
          <a:prstGeom prst="rect">
            <a:avLst/>
          </a:prstGeom>
        </p:spPr>
      </p:pic>
    </p:spTree>
    <p:extLst>
      <p:ext uri="{BB962C8B-B14F-4D97-AF65-F5344CB8AC3E}">
        <p14:creationId xmlns:p14="http://schemas.microsoft.com/office/powerpoint/2010/main" val="2450057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eft">
    <p:spTree>
      <p:nvGrpSpPr>
        <p:cNvPr id="1" name=""/>
        <p:cNvGrpSpPr/>
        <p:nvPr/>
      </p:nvGrpSpPr>
      <p:grpSpPr>
        <a:xfrm>
          <a:off x="0" y="0"/>
          <a:ext cx="0" cy="0"/>
          <a:chOff x="0" y="0"/>
          <a:chExt cx="0" cy="0"/>
        </a:xfrm>
      </p:grpSpPr>
      <p:sp>
        <p:nvSpPr>
          <p:cNvPr id="2" name="Title 1"/>
          <p:cNvSpPr>
            <a:spLocks noGrp="1"/>
          </p:cNvSpPr>
          <p:nvPr>
            <p:ph type="title"/>
          </p:nvPr>
        </p:nvSpPr>
        <p:spPr>
          <a:xfrm>
            <a:off x="342900" y="365125"/>
            <a:ext cx="11449409" cy="1235075"/>
          </a:xfrm>
        </p:spPr>
        <p:txBody>
          <a:bodyPr vert="horz" lIns="91440" tIns="45720" rIns="91440" bIns="45720" rtlCol="0" anchor="ctr">
            <a:normAutofit/>
          </a:bodyPr>
          <a:lstStyle>
            <a:lvl1pPr>
              <a:defRPr lang="en-US" b="1" dirty="0">
                <a:latin typeface="+mn-lt"/>
              </a:defRPr>
            </a:lvl1pPr>
          </a:lstStyle>
          <a:p>
            <a:pPr lvl="0"/>
            <a:r>
              <a:rPr lang="en-US"/>
              <a:t>Click to edit Master title style</a:t>
            </a:r>
          </a:p>
        </p:txBody>
      </p:sp>
      <p:sp>
        <p:nvSpPr>
          <p:cNvPr id="3" name="Content Placeholder 2"/>
          <p:cNvSpPr>
            <a:spLocks noGrp="1"/>
          </p:cNvSpPr>
          <p:nvPr>
            <p:ph sz="half" idx="1"/>
          </p:nvPr>
        </p:nvSpPr>
        <p:spPr>
          <a:xfrm>
            <a:off x="457200" y="1600200"/>
            <a:ext cx="7332453" cy="4563649"/>
          </a:xfrm>
        </p:spPr>
        <p:txBody>
          <a:bodyPr>
            <a:normAutofit/>
          </a:bodyPr>
          <a:lstStyle>
            <a:lvl1pPr marL="0" indent="0">
              <a:lnSpc>
                <a:spcPct val="100000"/>
              </a:lnSpc>
              <a:spcBef>
                <a:spcPts val="600"/>
              </a:spcBef>
              <a:buFont typeface="Arial" panose="020B0604020202020204" pitchFamily="34" charset="0"/>
              <a:buNone/>
              <a:defRPr sz="1600"/>
            </a:lvl1pPr>
            <a:lvl2pPr>
              <a:lnSpc>
                <a:spcPct val="100000"/>
              </a:lnSpc>
              <a:spcBef>
                <a:spcPts val="600"/>
              </a:spcBef>
              <a:defRPr sz="1400"/>
            </a:lvl2pPr>
            <a:lvl3pPr>
              <a:lnSpc>
                <a:spcPct val="100000"/>
              </a:lnSpc>
              <a:spcBef>
                <a:spcPts val="600"/>
              </a:spcBef>
              <a:defRPr sz="1200"/>
            </a:lvl3pPr>
            <a:lvl4pPr>
              <a:lnSpc>
                <a:spcPct val="100000"/>
              </a:lnSpc>
              <a:spcBef>
                <a:spcPts val="600"/>
              </a:spcBef>
              <a:defRPr sz="1100"/>
            </a:lvl4pPr>
            <a:lvl5pPr>
              <a:lnSpc>
                <a:spcPct val="100000"/>
              </a:lnSpc>
              <a:spcBef>
                <a:spcPts val="6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4" name="Slide Number Placeholder 5">
            <a:extLst>
              <a:ext uri="{FF2B5EF4-FFF2-40B4-BE49-F238E27FC236}">
                <a16:creationId xmlns:a16="http://schemas.microsoft.com/office/drawing/2014/main" id="{D11D20CC-8C4F-410B-B5B7-FBC2DD0B6B59}"/>
              </a:ext>
            </a:extLst>
          </p:cNvPr>
          <p:cNvSpPr>
            <a:spLocks noGrp="1"/>
          </p:cNvSpPr>
          <p:nvPr>
            <p:ph type="sldNum" sz="quarter" idx="4"/>
          </p:nvPr>
        </p:nvSpPr>
        <p:spPr>
          <a:xfrm>
            <a:off x="11294075" y="6393628"/>
            <a:ext cx="465792" cy="365125"/>
          </a:xfrm>
          <a:prstGeom prst="rect">
            <a:avLst/>
          </a:prstGeom>
        </p:spPr>
        <p:txBody>
          <a:bodyPr vert="horz" lIns="91440" tIns="45720" rIns="91440" bIns="45720" rtlCol="0" anchor="ctr"/>
          <a:lstStyle>
            <a:lvl1pPr algn="r">
              <a:defRPr lang="en-US" sz="900" kern="1200" spc="50" smtClean="0">
                <a:solidFill>
                  <a:schemeClr val="bg2">
                    <a:lumMod val="75000"/>
                  </a:schemeClr>
                </a:solidFill>
                <a:latin typeface="Arial" panose="020B0604020202020204" pitchFamily="34" charset="0"/>
                <a:ea typeface="+mn-ea"/>
                <a:cs typeface="Arial" panose="020B0604020202020204" pitchFamily="34" charset="0"/>
              </a:defRPr>
            </a:lvl1pPr>
          </a:lstStyle>
          <a:p>
            <a:fld id="{899FFD16-B25A-457E-9C72-CDC3BAF3ACB3}" type="slidenum">
              <a:rPr lang="en-US" smtClean="0"/>
              <a:pPr/>
              <a:t>‹#›</a:t>
            </a:fld>
            <a:endParaRPr lang="en-US"/>
          </a:p>
        </p:txBody>
      </p:sp>
    </p:spTree>
    <p:extLst>
      <p:ext uri="{BB962C8B-B14F-4D97-AF65-F5344CB8AC3E}">
        <p14:creationId xmlns:p14="http://schemas.microsoft.com/office/powerpoint/2010/main" val="3540976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0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7DF622-ADD8-4ACE-BD14-7D0B8010B0B2}"/>
              </a:ext>
            </a:extLst>
          </p:cNvPr>
          <p:cNvSpPr/>
          <p:nvPr userDrawn="1"/>
        </p:nvSpPr>
        <p:spPr>
          <a:xfrm>
            <a:off x="-68094" y="-1"/>
            <a:ext cx="12260094" cy="69260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bg1"/>
              </a:solidFill>
            </a:endParaRPr>
          </a:p>
        </p:txBody>
      </p:sp>
      <p:sp>
        <p:nvSpPr>
          <p:cNvPr id="2" name="Title 1"/>
          <p:cNvSpPr>
            <a:spLocks noGrp="1"/>
          </p:cNvSpPr>
          <p:nvPr>
            <p:ph type="title" hasCustomPrompt="1"/>
          </p:nvPr>
        </p:nvSpPr>
        <p:spPr>
          <a:xfrm>
            <a:off x="5394847" y="350196"/>
            <a:ext cx="5952602" cy="4212279"/>
          </a:xfrm>
        </p:spPr>
        <p:txBody>
          <a:bodyPr anchor="b">
            <a:normAutofit/>
          </a:bodyPr>
          <a:lstStyle>
            <a:lvl1pPr marL="0" marR="0" indent="0" algn="l" defTabSz="914400" rtl="0" eaLnBrk="1" fontAlgn="auto" latinLnBrk="0" hangingPunct="1">
              <a:lnSpc>
                <a:spcPct val="100000"/>
              </a:lnSpc>
              <a:spcBef>
                <a:spcPct val="0"/>
              </a:spcBef>
              <a:spcAft>
                <a:spcPts val="0"/>
              </a:spcAft>
              <a:buClrTx/>
              <a:buSzTx/>
              <a:buFontTx/>
              <a:buNone/>
              <a:tabLst/>
              <a:defRPr sz="3200">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Use this slide to pull out a quote from text. It makes a big impact!</a:t>
            </a:r>
          </a:p>
        </p:txBody>
      </p:sp>
      <p:grpSp>
        <p:nvGrpSpPr>
          <p:cNvPr id="5" name="Group 4">
            <a:extLst>
              <a:ext uri="{FF2B5EF4-FFF2-40B4-BE49-F238E27FC236}">
                <a16:creationId xmlns:a16="http://schemas.microsoft.com/office/drawing/2014/main" id="{1443FA4C-9DEB-42AF-ABB2-0C8D7DD8270F}"/>
              </a:ext>
            </a:extLst>
          </p:cNvPr>
          <p:cNvGrpSpPr/>
          <p:nvPr userDrawn="1"/>
        </p:nvGrpSpPr>
        <p:grpSpPr>
          <a:xfrm>
            <a:off x="-471913" y="-265649"/>
            <a:ext cx="5682726" cy="6677116"/>
            <a:chOff x="-471913" y="-265649"/>
            <a:chExt cx="5682726" cy="6677116"/>
          </a:xfrm>
        </p:grpSpPr>
        <p:sp>
          <p:nvSpPr>
            <p:cNvPr id="6" name="Rectangle: Rounded Corners 5">
              <a:extLst>
                <a:ext uri="{FF2B5EF4-FFF2-40B4-BE49-F238E27FC236}">
                  <a16:creationId xmlns:a16="http://schemas.microsoft.com/office/drawing/2014/main" id="{4E0822AB-24C7-4627-BDE0-20F99085F786}"/>
                </a:ext>
              </a:extLst>
            </p:cNvPr>
            <p:cNvSpPr/>
            <p:nvPr userDrawn="1"/>
          </p:nvSpPr>
          <p:spPr>
            <a:xfrm>
              <a:off x="2450594" y="503236"/>
              <a:ext cx="2385923" cy="2385923"/>
            </a:xfrm>
            <a:prstGeom prst="roundRect">
              <a:avLst>
                <a:gd name="adj" fmla="val 9869"/>
              </a:avLst>
            </a:prstGeom>
            <a:noFill/>
            <a:ln w="19050">
              <a:solidFill>
                <a:srgbClr val="F2F2F2">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DEF72770-DA63-43D3-8C7C-AFCE4C387A31}"/>
                </a:ext>
              </a:extLst>
            </p:cNvPr>
            <p:cNvSpPr/>
            <p:nvPr userDrawn="1"/>
          </p:nvSpPr>
          <p:spPr>
            <a:xfrm>
              <a:off x="1433621" y="3004234"/>
              <a:ext cx="1271008" cy="1271008"/>
            </a:xfrm>
            <a:prstGeom prst="roundRect">
              <a:avLst>
                <a:gd name="adj" fmla="val 9869"/>
              </a:avLst>
            </a:prstGeom>
            <a:noFill/>
            <a:ln w="19050">
              <a:solidFill>
                <a:srgbClr val="F2F2F2">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AD8C23D4-790F-4B37-8728-706C17C8FFBE}"/>
                </a:ext>
              </a:extLst>
            </p:cNvPr>
            <p:cNvSpPr/>
            <p:nvPr userDrawn="1"/>
          </p:nvSpPr>
          <p:spPr>
            <a:xfrm>
              <a:off x="3862442" y="3125723"/>
              <a:ext cx="606554" cy="60655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B99087A6-E3C8-4A46-A931-3FF2B489FCE9}"/>
                </a:ext>
              </a:extLst>
            </p:cNvPr>
            <p:cNvSpPr/>
            <p:nvPr userDrawn="1"/>
          </p:nvSpPr>
          <p:spPr>
            <a:xfrm>
              <a:off x="4368731" y="1481069"/>
              <a:ext cx="384624" cy="38462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7CCEE751-FF4F-497A-9733-5C7B215E1873}"/>
                </a:ext>
              </a:extLst>
            </p:cNvPr>
            <p:cNvSpPr/>
            <p:nvPr userDrawn="1"/>
          </p:nvSpPr>
          <p:spPr>
            <a:xfrm>
              <a:off x="554645" y="-26564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0E136E11-DC3E-4D79-84E0-8A7F45B57CBD}"/>
                </a:ext>
              </a:extLst>
            </p:cNvPr>
            <p:cNvSpPr/>
            <p:nvPr userDrawn="1"/>
          </p:nvSpPr>
          <p:spPr>
            <a:xfrm>
              <a:off x="-471913" y="2727990"/>
              <a:ext cx="399777" cy="399777"/>
            </a:xfrm>
            <a:prstGeom prst="roundRect">
              <a:avLst>
                <a:gd name="adj" fmla="val 9869"/>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8DB854EF-E80C-4C65-BC62-2DA162A592C6}"/>
                </a:ext>
              </a:extLst>
            </p:cNvPr>
            <p:cNvSpPr/>
            <p:nvPr userDrawn="1"/>
          </p:nvSpPr>
          <p:spPr>
            <a:xfrm>
              <a:off x="-224263" y="2318415"/>
              <a:ext cx="592307" cy="592307"/>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7A3B932B-5B1F-45F0-ADF1-4E984078B698}"/>
                </a:ext>
              </a:extLst>
            </p:cNvPr>
            <p:cNvSpPr/>
            <p:nvPr userDrawn="1"/>
          </p:nvSpPr>
          <p:spPr>
            <a:xfrm>
              <a:off x="1699975" y="2687713"/>
              <a:ext cx="633042" cy="633042"/>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30A3A591-AE6B-4B02-8CB4-C8FAEE346FE2}"/>
                </a:ext>
              </a:extLst>
            </p:cNvPr>
            <p:cNvSpPr/>
            <p:nvPr userDrawn="1"/>
          </p:nvSpPr>
          <p:spPr>
            <a:xfrm>
              <a:off x="2893998" y="4364190"/>
              <a:ext cx="735479" cy="735479"/>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81019A04-8AE2-4CA4-8FBF-B55CA73B0B59}"/>
                </a:ext>
              </a:extLst>
            </p:cNvPr>
            <p:cNvSpPr/>
            <p:nvPr userDrawn="1"/>
          </p:nvSpPr>
          <p:spPr>
            <a:xfrm>
              <a:off x="3344190" y="4013081"/>
              <a:ext cx="621320" cy="621320"/>
            </a:xfrm>
            <a:prstGeom prst="roundRect">
              <a:avLst>
                <a:gd name="adj" fmla="val 9869"/>
              </a:avLst>
            </a:prstGeom>
            <a:noFill/>
            <a:ln w="19050">
              <a:solidFill>
                <a:srgbClr val="F2F2F2">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F069F16D-A6A1-414A-A74F-BEF8B1945676}"/>
                </a:ext>
              </a:extLst>
            </p:cNvPr>
            <p:cNvSpPr/>
            <p:nvPr userDrawn="1"/>
          </p:nvSpPr>
          <p:spPr>
            <a:xfrm>
              <a:off x="4355984" y="3458647"/>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23A2C8DA-E339-41B1-A258-8EF6952EF2EC}"/>
                </a:ext>
              </a:extLst>
            </p:cNvPr>
            <p:cNvSpPr/>
            <p:nvPr userDrawn="1"/>
          </p:nvSpPr>
          <p:spPr>
            <a:xfrm>
              <a:off x="3810401" y="936738"/>
              <a:ext cx="725416" cy="725416"/>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C97CD1E5-7CAA-4645-A8AC-7F52E520A8EF}"/>
                </a:ext>
              </a:extLst>
            </p:cNvPr>
            <p:cNvSpPr/>
            <p:nvPr userDrawn="1"/>
          </p:nvSpPr>
          <p:spPr>
            <a:xfrm>
              <a:off x="1612902" y="660446"/>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CB291836-B85D-4DCC-A0C3-43E092A991F5}"/>
                </a:ext>
              </a:extLst>
            </p:cNvPr>
            <p:cNvSpPr/>
            <p:nvPr userDrawn="1"/>
          </p:nvSpPr>
          <p:spPr>
            <a:xfrm>
              <a:off x="3899015" y="509966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520092B3-8572-4660-8711-60FD907203A1}"/>
                </a:ext>
              </a:extLst>
            </p:cNvPr>
            <p:cNvSpPr/>
            <p:nvPr userDrawn="1"/>
          </p:nvSpPr>
          <p:spPr>
            <a:xfrm>
              <a:off x="194582" y="804821"/>
              <a:ext cx="725416" cy="725416"/>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9EA8F192-8211-44A1-BC5C-9927C4A98595}"/>
              </a:ext>
            </a:extLst>
          </p:cNvPr>
          <p:cNvSpPr/>
          <p:nvPr userDrawn="1"/>
        </p:nvSpPr>
        <p:spPr>
          <a:xfrm>
            <a:off x="2559347" y="355160"/>
            <a:ext cx="2736647" cy="3154710"/>
          </a:xfrm>
          <a:prstGeom prst="rect">
            <a:avLst/>
          </a:prstGeom>
        </p:spPr>
        <p:txBody>
          <a:bodyPr wrap="none">
            <a:spAutoFit/>
          </a:bodyPr>
          <a:lstStyle/>
          <a:p>
            <a:pPr algn="r"/>
            <a:r>
              <a:rPr lang="en-US" sz="19900" b="1">
                <a:solidFill>
                  <a:schemeClr val="accent3"/>
                </a:solidFill>
              </a:rPr>
              <a:t>“”</a:t>
            </a:r>
          </a:p>
        </p:txBody>
      </p:sp>
      <p:sp>
        <p:nvSpPr>
          <p:cNvPr id="22" name="Text Placeholder 2">
            <a:extLst>
              <a:ext uri="{FF2B5EF4-FFF2-40B4-BE49-F238E27FC236}">
                <a16:creationId xmlns:a16="http://schemas.microsoft.com/office/drawing/2014/main" id="{79B0F232-E0C6-4CE5-88D0-15B84342B67E}"/>
              </a:ext>
            </a:extLst>
          </p:cNvPr>
          <p:cNvSpPr>
            <a:spLocks noGrp="1"/>
          </p:cNvSpPr>
          <p:nvPr>
            <p:ph type="body" idx="1" hasCustomPrompt="1"/>
          </p:nvPr>
        </p:nvSpPr>
        <p:spPr>
          <a:xfrm>
            <a:off x="5366982" y="4777852"/>
            <a:ext cx="5980468" cy="1311798"/>
          </a:xfrm>
        </p:spPr>
        <p:txBody>
          <a:bodyPr>
            <a:normAutofit/>
          </a:bodyPr>
          <a:lstStyle>
            <a:lvl1pPr marL="0" indent="0">
              <a:lnSpc>
                <a:spcPct val="100000"/>
              </a:lnSpc>
              <a:spcBef>
                <a:spcPts val="600"/>
              </a:spcBef>
              <a:buNone/>
              <a:defRPr sz="1600" cap="none" baseline="0">
                <a:solidFill>
                  <a:srgbClr val="F8F8F8"/>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  Name of the Author</a:t>
            </a:r>
          </a:p>
        </p:txBody>
      </p:sp>
    </p:spTree>
    <p:extLst>
      <p:ext uri="{BB962C8B-B14F-4D97-AF65-F5344CB8AC3E}">
        <p14:creationId xmlns:p14="http://schemas.microsoft.com/office/powerpoint/2010/main" val="604382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7DF622-ADD8-4ACE-BD14-7D0B8010B0B2}"/>
              </a:ext>
            </a:extLst>
          </p:cNvPr>
          <p:cNvSpPr/>
          <p:nvPr userDrawn="1"/>
        </p:nvSpPr>
        <p:spPr>
          <a:xfrm>
            <a:off x="-68094" y="-1"/>
            <a:ext cx="12260094" cy="6926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bg1"/>
              </a:solidFill>
            </a:endParaRPr>
          </a:p>
        </p:txBody>
      </p:sp>
      <p:sp>
        <p:nvSpPr>
          <p:cNvPr id="2" name="Title 1"/>
          <p:cNvSpPr>
            <a:spLocks noGrp="1"/>
          </p:cNvSpPr>
          <p:nvPr>
            <p:ph type="title" hasCustomPrompt="1"/>
          </p:nvPr>
        </p:nvSpPr>
        <p:spPr>
          <a:xfrm>
            <a:off x="5394847" y="350196"/>
            <a:ext cx="5952602" cy="4212279"/>
          </a:xfrm>
        </p:spPr>
        <p:txBody>
          <a:bodyPr anchor="b">
            <a:normAutofit/>
          </a:bodyPr>
          <a:lstStyle>
            <a:lvl1pPr marL="0" marR="0" indent="0" algn="l" defTabSz="914400" rtl="0" eaLnBrk="1" fontAlgn="auto" latinLnBrk="0" hangingPunct="1">
              <a:lnSpc>
                <a:spcPct val="100000"/>
              </a:lnSpc>
              <a:spcBef>
                <a:spcPct val="0"/>
              </a:spcBef>
              <a:spcAft>
                <a:spcPts val="0"/>
              </a:spcAft>
              <a:buClrTx/>
              <a:buSzTx/>
              <a:buFontTx/>
              <a:buNone/>
              <a:tabLst/>
              <a:defRPr sz="3200">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Use this slide to pull out a quote from text. It makes a big impact!</a:t>
            </a:r>
          </a:p>
        </p:txBody>
      </p:sp>
      <p:grpSp>
        <p:nvGrpSpPr>
          <p:cNvPr id="5" name="Group 4">
            <a:extLst>
              <a:ext uri="{FF2B5EF4-FFF2-40B4-BE49-F238E27FC236}">
                <a16:creationId xmlns:a16="http://schemas.microsoft.com/office/drawing/2014/main" id="{1443FA4C-9DEB-42AF-ABB2-0C8D7DD8270F}"/>
              </a:ext>
            </a:extLst>
          </p:cNvPr>
          <p:cNvGrpSpPr/>
          <p:nvPr userDrawn="1"/>
        </p:nvGrpSpPr>
        <p:grpSpPr>
          <a:xfrm>
            <a:off x="-471913" y="-265649"/>
            <a:ext cx="5682726" cy="6677116"/>
            <a:chOff x="-471913" y="-265649"/>
            <a:chExt cx="5682726" cy="6677116"/>
          </a:xfrm>
        </p:grpSpPr>
        <p:sp>
          <p:nvSpPr>
            <p:cNvPr id="6" name="Rectangle: Rounded Corners 5">
              <a:extLst>
                <a:ext uri="{FF2B5EF4-FFF2-40B4-BE49-F238E27FC236}">
                  <a16:creationId xmlns:a16="http://schemas.microsoft.com/office/drawing/2014/main" id="{4E0822AB-24C7-4627-BDE0-20F99085F786}"/>
                </a:ext>
              </a:extLst>
            </p:cNvPr>
            <p:cNvSpPr/>
            <p:nvPr userDrawn="1"/>
          </p:nvSpPr>
          <p:spPr>
            <a:xfrm>
              <a:off x="2450594" y="503236"/>
              <a:ext cx="2385923" cy="2385923"/>
            </a:xfrm>
            <a:prstGeom prst="roundRect">
              <a:avLst>
                <a:gd name="adj" fmla="val 9869"/>
              </a:avLst>
            </a:prstGeom>
            <a:noFill/>
            <a:ln w="19050">
              <a:solidFill>
                <a:srgbClr val="F2F2F2">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DEF72770-DA63-43D3-8C7C-AFCE4C387A31}"/>
                </a:ext>
              </a:extLst>
            </p:cNvPr>
            <p:cNvSpPr/>
            <p:nvPr userDrawn="1"/>
          </p:nvSpPr>
          <p:spPr>
            <a:xfrm>
              <a:off x="1433621" y="3004234"/>
              <a:ext cx="1271008" cy="1271008"/>
            </a:xfrm>
            <a:prstGeom prst="roundRect">
              <a:avLst>
                <a:gd name="adj" fmla="val 9869"/>
              </a:avLst>
            </a:prstGeom>
            <a:noFill/>
            <a:ln w="19050">
              <a:solidFill>
                <a:srgbClr val="F2F2F2">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AD8C23D4-790F-4B37-8728-706C17C8FFBE}"/>
                </a:ext>
              </a:extLst>
            </p:cNvPr>
            <p:cNvSpPr/>
            <p:nvPr userDrawn="1"/>
          </p:nvSpPr>
          <p:spPr>
            <a:xfrm>
              <a:off x="3862442" y="3125723"/>
              <a:ext cx="606554" cy="60655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B99087A6-E3C8-4A46-A931-3FF2B489FCE9}"/>
                </a:ext>
              </a:extLst>
            </p:cNvPr>
            <p:cNvSpPr/>
            <p:nvPr userDrawn="1"/>
          </p:nvSpPr>
          <p:spPr>
            <a:xfrm>
              <a:off x="4368731" y="1481069"/>
              <a:ext cx="384624" cy="38462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7CCEE751-FF4F-497A-9733-5C7B215E1873}"/>
                </a:ext>
              </a:extLst>
            </p:cNvPr>
            <p:cNvSpPr/>
            <p:nvPr userDrawn="1"/>
          </p:nvSpPr>
          <p:spPr>
            <a:xfrm>
              <a:off x="554645" y="-26564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0E136E11-DC3E-4D79-84E0-8A7F45B57CBD}"/>
                </a:ext>
              </a:extLst>
            </p:cNvPr>
            <p:cNvSpPr/>
            <p:nvPr userDrawn="1"/>
          </p:nvSpPr>
          <p:spPr>
            <a:xfrm>
              <a:off x="-471913" y="2727990"/>
              <a:ext cx="399777" cy="399777"/>
            </a:xfrm>
            <a:prstGeom prst="roundRect">
              <a:avLst>
                <a:gd name="adj" fmla="val 9869"/>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8DB854EF-E80C-4C65-BC62-2DA162A592C6}"/>
                </a:ext>
              </a:extLst>
            </p:cNvPr>
            <p:cNvSpPr/>
            <p:nvPr userDrawn="1"/>
          </p:nvSpPr>
          <p:spPr>
            <a:xfrm>
              <a:off x="-224263" y="2318415"/>
              <a:ext cx="592307" cy="592307"/>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7A3B932B-5B1F-45F0-ADF1-4E984078B698}"/>
                </a:ext>
              </a:extLst>
            </p:cNvPr>
            <p:cNvSpPr/>
            <p:nvPr userDrawn="1"/>
          </p:nvSpPr>
          <p:spPr>
            <a:xfrm>
              <a:off x="1699975" y="2687713"/>
              <a:ext cx="633042" cy="633042"/>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30A3A591-AE6B-4B02-8CB4-C8FAEE346FE2}"/>
                </a:ext>
              </a:extLst>
            </p:cNvPr>
            <p:cNvSpPr/>
            <p:nvPr userDrawn="1"/>
          </p:nvSpPr>
          <p:spPr>
            <a:xfrm>
              <a:off x="2893998" y="4364190"/>
              <a:ext cx="735479" cy="735479"/>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81019A04-8AE2-4CA4-8FBF-B55CA73B0B59}"/>
                </a:ext>
              </a:extLst>
            </p:cNvPr>
            <p:cNvSpPr/>
            <p:nvPr userDrawn="1"/>
          </p:nvSpPr>
          <p:spPr>
            <a:xfrm>
              <a:off x="3344190" y="4013081"/>
              <a:ext cx="621320" cy="621320"/>
            </a:xfrm>
            <a:prstGeom prst="roundRect">
              <a:avLst>
                <a:gd name="adj" fmla="val 9869"/>
              </a:avLst>
            </a:prstGeom>
            <a:noFill/>
            <a:ln w="19050">
              <a:solidFill>
                <a:srgbClr val="F2F2F2">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F069F16D-A6A1-414A-A74F-BEF8B1945676}"/>
                </a:ext>
              </a:extLst>
            </p:cNvPr>
            <p:cNvSpPr/>
            <p:nvPr userDrawn="1"/>
          </p:nvSpPr>
          <p:spPr>
            <a:xfrm>
              <a:off x="4355984" y="3458647"/>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23A2C8DA-E339-41B1-A258-8EF6952EF2EC}"/>
                </a:ext>
              </a:extLst>
            </p:cNvPr>
            <p:cNvSpPr/>
            <p:nvPr userDrawn="1"/>
          </p:nvSpPr>
          <p:spPr>
            <a:xfrm>
              <a:off x="3810401" y="936738"/>
              <a:ext cx="725416" cy="725416"/>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C97CD1E5-7CAA-4645-A8AC-7F52E520A8EF}"/>
                </a:ext>
              </a:extLst>
            </p:cNvPr>
            <p:cNvSpPr/>
            <p:nvPr userDrawn="1"/>
          </p:nvSpPr>
          <p:spPr>
            <a:xfrm>
              <a:off x="1612902" y="660446"/>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CB291836-B85D-4DCC-A0C3-43E092A991F5}"/>
                </a:ext>
              </a:extLst>
            </p:cNvPr>
            <p:cNvSpPr/>
            <p:nvPr userDrawn="1"/>
          </p:nvSpPr>
          <p:spPr>
            <a:xfrm>
              <a:off x="3899015" y="509966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520092B3-8572-4660-8711-60FD907203A1}"/>
                </a:ext>
              </a:extLst>
            </p:cNvPr>
            <p:cNvSpPr/>
            <p:nvPr userDrawn="1"/>
          </p:nvSpPr>
          <p:spPr>
            <a:xfrm>
              <a:off x="194582" y="804821"/>
              <a:ext cx="725416" cy="725416"/>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9EA8F192-8211-44A1-BC5C-9927C4A98595}"/>
              </a:ext>
            </a:extLst>
          </p:cNvPr>
          <p:cNvSpPr/>
          <p:nvPr userDrawn="1"/>
        </p:nvSpPr>
        <p:spPr>
          <a:xfrm>
            <a:off x="2559347" y="355160"/>
            <a:ext cx="2736647" cy="3154710"/>
          </a:xfrm>
          <a:prstGeom prst="rect">
            <a:avLst/>
          </a:prstGeom>
        </p:spPr>
        <p:txBody>
          <a:bodyPr wrap="none">
            <a:spAutoFit/>
          </a:bodyPr>
          <a:lstStyle/>
          <a:p>
            <a:pPr algn="r"/>
            <a:r>
              <a:rPr lang="en-US" sz="19900" b="1">
                <a:solidFill>
                  <a:schemeClr val="accent3"/>
                </a:solidFill>
              </a:rPr>
              <a:t>“”</a:t>
            </a:r>
          </a:p>
        </p:txBody>
      </p:sp>
      <p:sp>
        <p:nvSpPr>
          <p:cNvPr id="22" name="Text Placeholder 2">
            <a:extLst>
              <a:ext uri="{FF2B5EF4-FFF2-40B4-BE49-F238E27FC236}">
                <a16:creationId xmlns:a16="http://schemas.microsoft.com/office/drawing/2014/main" id="{8A980837-423F-47C7-8A75-01D853972DD2}"/>
              </a:ext>
            </a:extLst>
          </p:cNvPr>
          <p:cNvSpPr>
            <a:spLocks noGrp="1"/>
          </p:cNvSpPr>
          <p:nvPr>
            <p:ph type="body" idx="1" hasCustomPrompt="1"/>
          </p:nvPr>
        </p:nvSpPr>
        <p:spPr>
          <a:xfrm>
            <a:off x="5366982" y="4777852"/>
            <a:ext cx="5980468" cy="1311798"/>
          </a:xfrm>
        </p:spPr>
        <p:txBody>
          <a:bodyPr>
            <a:normAutofit/>
          </a:bodyPr>
          <a:lstStyle>
            <a:lvl1pPr marL="0" indent="0">
              <a:lnSpc>
                <a:spcPct val="100000"/>
              </a:lnSpc>
              <a:spcBef>
                <a:spcPts val="600"/>
              </a:spcBef>
              <a:buNone/>
              <a:defRPr sz="1600" cap="none" baseline="0">
                <a:solidFill>
                  <a:srgbClr val="F8F8F8"/>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  Name of the Author</a:t>
            </a:r>
          </a:p>
        </p:txBody>
      </p:sp>
    </p:spTree>
    <p:extLst>
      <p:ext uri="{BB962C8B-B14F-4D97-AF65-F5344CB8AC3E}">
        <p14:creationId xmlns:p14="http://schemas.microsoft.com/office/powerpoint/2010/main" val="1215300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rt with Descri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57199"/>
            <a:ext cx="11449409" cy="1409701"/>
          </a:xfrm>
        </p:spPr>
        <p:txBody>
          <a:bodyPr anchor="ctr"/>
          <a:lstStyle>
            <a:lvl1pPr>
              <a:defRPr sz="3200" b="1">
                <a:solidFill>
                  <a:schemeClr val="accent1"/>
                </a:solidFill>
                <a:latin typeface="+mn-lt"/>
              </a:defRPr>
            </a:lvl1pPr>
          </a:lstStyle>
          <a:p>
            <a:r>
              <a:rPr lang="en-US"/>
              <a:t>Click to edit Master title style</a:t>
            </a:r>
          </a:p>
        </p:txBody>
      </p:sp>
      <p:sp>
        <p:nvSpPr>
          <p:cNvPr id="4" name="Text Placeholder 3"/>
          <p:cNvSpPr>
            <a:spLocks noGrp="1"/>
          </p:cNvSpPr>
          <p:nvPr>
            <p:ph type="body" sz="half" idx="2"/>
          </p:nvPr>
        </p:nvSpPr>
        <p:spPr>
          <a:xfrm>
            <a:off x="457200" y="1866900"/>
            <a:ext cx="4306199" cy="4002087"/>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9FFD16-B25A-457E-9C72-CDC3BAF3ACB3}" type="slidenum">
              <a:rPr lang="en-US" smtClean="0"/>
              <a:t>‹#›</a:t>
            </a:fld>
            <a:endParaRPr lang="en-US"/>
          </a:p>
        </p:txBody>
      </p:sp>
      <p:sp>
        <p:nvSpPr>
          <p:cNvPr id="8" name="Chart Placeholder 7">
            <a:extLst>
              <a:ext uri="{FF2B5EF4-FFF2-40B4-BE49-F238E27FC236}">
                <a16:creationId xmlns:a16="http://schemas.microsoft.com/office/drawing/2014/main" id="{669D88E3-A84B-4408-A8C6-4C378561C41D}"/>
              </a:ext>
            </a:extLst>
          </p:cNvPr>
          <p:cNvSpPr>
            <a:spLocks noGrp="1"/>
          </p:cNvSpPr>
          <p:nvPr>
            <p:ph type="chart" sz="quarter" idx="13" hasCustomPrompt="1"/>
          </p:nvPr>
        </p:nvSpPr>
        <p:spPr>
          <a:xfrm>
            <a:off x="5175250" y="1866900"/>
            <a:ext cx="6584950" cy="4002087"/>
          </a:xfrm>
          <a:solidFill>
            <a:schemeClr val="bg1">
              <a:lumMod val="95000"/>
            </a:schemeClr>
          </a:solidFill>
        </p:spPr>
        <p:txBody>
          <a:bodyPr anchor="ctr">
            <a:normAutofit/>
          </a:bodyPr>
          <a:lstStyle>
            <a:lvl1pPr algn="ctr">
              <a:defRPr sz="2800">
                <a:solidFill>
                  <a:srgbClr val="C00000"/>
                </a:solidFill>
              </a:defRPr>
            </a:lvl1pPr>
          </a:lstStyle>
          <a:p>
            <a:r>
              <a:rPr lang="en-US"/>
              <a:t>Click here to start making a chart</a:t>
            </a:r>
          </a:p>
        </p:txBody>
      </p:sp>
    </p:spTree>
    <p:extLst>
      <p:ext uri="{BB962C8B-B14F-4D97-AF65-F5344CB8AC3E}">
        <p14:creationId xmlns:p14="http://schemas.microsoft.com/office/powerpoint/2010/main" val="3128456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Char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9FFD16-B25A-457E-9C72-CDC3BAF3ACB3}" type="slidenum">
              <a:rPr lang="en-US" smtClean="0"/>
              <a:t>‹#›</a:t>
            </a:fld>
            <a:endParaRPr lang="en-US"/>
          </a:p>
        </p:txBody>
      </p:sp>
      <p:sp>
        <p:nvSpPr>
          <p:cNvPr id="8" name="Chart Placeholder 7">
            <a:extLst>
              <a:ext uri="{FF2B5EF4-FFF2-40B4-BE49-F238E27FC236}">
                <a16:creationId xmlns:a16="http://schemas.microsoft.com/office/drawing/2014/main" id="{669D88E3-A84B-4408-A8C6-4C378561C41D}"/>
              </a:ext>
            </a:extLst>
          </p:cNvPr>
          <p:cNvSpPr>
            <a:spLocks noGrp="1"/>
          </p:cNvSpPr>
          <p:nvPr>
            <p:ph type="chart" sz="quarter" idx="13" hasCustomPrompt="1"/>
          </p:nvPr>
        </p:nvSpPr>
        <p:spPr>
          <a:xfrm>
            <a:off x="342900" y="531552"/>
            <a:ext cx="11449409" cy="5317980"/>
          </a:xfrm>
          <a:solidFill>
            <a:schemeClr val="bg1">
              <a:lumMod val="95000"/>
            </a:schemeClr>
          </a:solidFill>
        </p:spPr>
        <p:txBody>
          <a:bodyPr anchor="ctr">
            <a:normAutofit/>
          </a:bodyPr>
          <a:lstStyle>
            <a:lvl1pPr algn="ctr">
              <a:defRPr sz="2800">
                <a:solidFill>
                  <a:srgbClr val="C00000"/>
                </a:solidFill>
              </a:defRPr>
            </a:lvl1pPr>
          </a:lstStyle>
          <a:p>
            <a:r>
              <a:rPr lang="en-US"/>
              <a:t>Click here to start making a chart</a:t>
            </a:r>
          </a:p>
        </p:txBody>
      </p:sp>
    </p:spTree>
    <p:extLst>
      <p:ext uri="{BB962C8B-B14F-4D97-AF65-F5344CB8AC3E}">
        <p14:creationId xmlns:p14="http://schemas.microsoft.com/office/powerpoint/2010/main" val="648456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image" Target="../media/image1.png"/><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68E1172-52F0-43EA-AE8D-E85C5B614688}"/>
              </a:ext>
            </a:extLst>
          </p:cNvPr>
          <p:cNvSpPr/>
          <p:nvPr userDrawn="1"/>
        </p:nvSpPr>
        <p:spPr>
          <a:xfrm>
            <a:off x="0" y="0"/>
            <a:ext cx="12192000" cy="1690688"/>
          </a:xfrm>
          <a:prstGeom prst="rect">
            <a:avLst/>
          </a:prstGeom>
          <a:gradFill flip="none" rotWithShape="1">
            <a:gsLst>
              <a:gs pos="0">
                <a:srgbClr val="FBFBFB"/>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72E5597-9E2B-41F9-BE93-CE426A54046D}"/>
              </a:ext>
            </a:extLst>
          </p:cNvPr>
          <p:cNvSpPr/>
          <p:nvPr userDrawn="1"/>
        </p:nvSpPr>
        <p:spPr>
          <a:xfrm rot="10800000">
            <a:off x="-1" y="5167312"/>
            <a:ext cx="12192000" cy="1690688"/>
          </a:xfrm>
          <a:prstGeom prst="rect">
            <a:avLst/>
          </a:prstGeom>
          <a:gradFill flip="none" rotWithShape="1">
            <a:gsLst>
              <a:gs pos="0">
                <a:srgbClr val="FBFBFB"/>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62309" y="365125"/>
            <a:ext cx="11430000" cy="12350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199" y="1600200"/>
            <a:ext cx="11335109" cy="45767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096001" y="166426"/>
            <a:ext cx="5696308" cy="365125"/>
          </a:xfrm>
          <a:prstGeom prst="rect">
            <a:avLst/>
          </a:prstGeom>
        </p:spPr>
        <p:txBody>
          <a:bodyPr vert="horz" lIns="91440" tIns="45720" rIns="91440" bIns="45720" rtlCol="0" anchor="ctr"/>
          <a:lstStyle>
            <a:lvl1pPr algn="r">
              <a:defRPr lang="en-US" sz="1000" kern="1200" spc="50" dirty="0">
                <a:solidFill>
                  <a:schemeClr val="bg2">
                    <a:lumMod val="75000"/>
                  </a:schemeClr>
                </a:solidFill>
                <a:latin typeface="Arial" panose="020B0604020202020204" pitchFamily="34" charset="0"/>
                <a:ea typeface="+mn-ea"/>
                <a:cs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11294075" y="6393628"/>
            <a:ext cx="465792" cy="365125"/>
          </a:xfrm>
          <a:prstGeom prst="rect">
            <a:avLst/>
          </a:prstGeom>
        </p:spPr>
        <p:txBody>
          <a:bodyPr vert="horz" lIns="91440" tIns="45720" rIns="91440" bIns="45720" rtlCol="0" anchor="ctr"/>
          <a:lstStyle>
            <a:lvl1pPr algn="r">
              <a:defRPr lang="en-US" sz="900" kern="1200" spc="50" smtClean="0">
                <a:solidFill>
                  <a:schemeClr val="bg2">
                    <a:lumMod val="75000"/>
                  </a:schemeClr>
                </a:solidFill>
                <a:latin typeface="Arial" panose="020B0604020202020204" pitchFamily="34" charset="0"/>
                <a:ea typeface="+mn-ea"/>
                <a:cs typeface="Arial" panose="020B0604020202020204" pitchFamily="34" charset="0"/>
              </a:defRPr>
            </a:lvl1pPr>
          </a:lstStyle>
          <a:p>
            <a:fld id="{899FFD16-B25A-457E-9C72-CDC3BAF3ACB3}" type="slidenum">
              <a:rPr lang="en-US" smtClean="0"/>
              <a:pPr/>
              <a:t>‹#›</a:t>
            </a:fld>
            <a:endParaRPr lang="en-US"/>
          </a:p>
        </p:txBody>
      </p:sp>
      <p:sp>
        <p:nvSpPr>
          <p:cNvPr id="7" name="TextBox 6">
            <a:extLst>
              <a:ext uri="{FF2B5EF4-FFF2-40B4-BE49-F238E27FC236}">
                <a16:creationId xmlns:a16="http://schemas.microsoft.com/office/drawing/2014/main" id="{F4652DAF-A6BA-4721-915C-0A184846B842}"/>
              </a:ext>
            </a:extLst>
          </p:cNvPr>
          <p:cNvSpPr txBox="1"/>
          <p:nvPr userDrawn="1"/>
        </p:nvSpPr>
        <p:spPr>
          <a:xfrm>
            <a:off x="381725" y="6449232"/>
            <a:ext cx="3534667" cy="253917"/>
          </a:xfrm>
          <a:prstGeom prst="rect">
            <a:avLst/>
          </a:prstGeom>
          <a:noFill/>
        </p:spPr>
        <p:txBody>
          <a:bodyPr wrap="square" rtlCol="0">
            <a:spAutoFit/>
          </a:bodyPr>
          <a:lstStyle/>
          <a:p>
            <a:r>
              <a:rPr lang="en-US" sz="1000" spc="50">
                <a:solidFill>
                  <a:schemeClr val="bg2">
                    <a:lumMod val="75000"/>
                  </a:schemeClr>
                </a:solidFill>
                <a:latin typeface="Arial" panose="020B0604020202020204" pitchFamily="34" charset="0"/>
                <a:cs typeface="Arial" panose="020B0604020202020204" pitchFamily="34" charset="0"/>
              </a:rPr>
              <a:t>www.publicconsultinggroup.com</a:t>
            </a:r>
            <a:endParaRPr lang="en-US" sz="1000" b="1" spc="50">
              <a:solidFill>
                <a:schemeClr val="bg2">
                  <a:lumMod val="75000"/>
                </a:schemeClr>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C3F3BCFD-40FF-4E65-ABE1-3C18AF37411E}"/>
              </a:ext>
            </a:extLst>
          </p:cNvPr>
          <p:cNvCxnSpPr>
            <a:cxnSpLocks/>
          </p:cNvCxnSpPr>
          <p:nvPr userDrawn="1"/>
        </p:nvCxnSpPr>
        <p:spPr>
          <a:xfrm>
            <a:off x="381725" y="6377491"/>
            <a:ext cx="10202114"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C0D13EF-4F16-4731-9E99-FA58B10DDFB2}"/>
              </a:ext>
            </a:extLst>
          </p:cNvPr>
          <p:cNvCxnSpPr>
            <a:cxnSpLocks/>
          </p:cNvCxnSpPr>
          <p:nvPr userDrawn="1"/>
        </p:nvCxnSpPr>
        <p:spPr>
          <a:xfrm>
            <a:off x="11378241" y="6377491"/>
            <a:ext cx="381626" cy="0"/>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pic>
        <p:nvPicPr>
          <p:cNvPr id="10" name="Picture 9">
            <a:extLst>
              <a:ext uri="{FF2B5EF4-FFF2-40B4-BE49-F238E27FC236}">
                <a16:creationId xmlns:a16="http://schemas.microsoft.com/office/drawing/2014/main" id="{FDA4A795-A99D-453D-8579-B45AD3C0F02E}"/>
              </a:ext>
            </a:extLst>
          </p:cNvPr>
          <p:cNvPicPr>
            <a:picLocks noChangeAspect="1"/>
          </p:cNvPicPr>
          <p:nvPr userDrawn="1"/>
        </p:nvPicPr>
        <p:blipFill>
          <a:blip r:embed="rId17">
            <a:alphaModFix/>
          </a:blip>
          <a:stretch>
            <a:fillRect/>
          </a:stretch>
        </p:blipFill>
        <p:spPr>
          <a:xfrm>
            <a:off x="10668000" y="6064454"/>
            <a:ext cx="626074" cy="626074"/>
          </a:xfrm>
          <a:prstGeom prst="roundRect">
            <a:avLst>
              <a:gd name="adj" fmla="val 18939"/>
            </a:avLst>
          </a:prstGeom>
          <a:solidFill>
            <a:srgbClr val="FFFFFF">
              <a:shade val="85000"/>
            </a:srgbClr>
          </a:solidFill>
          <a:ln>
            <a:noFill/>
          </a:ln>
          <a:effectLst/>
        </p:spPr>
      </p:pic>
    </p:spTree>
    <p:extLst>
      <p:ext uri="{BB962C8B-B14F-4D97-AF65-F5344CB8AC3E}">
        <p14:creationId xmlns:p14="http://schemas.microsoft.com/office/powerpoint/2010/main" val="3272307450"/>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8" r:id="rId3"/>
    <p:sldLayoutId id="2147483870" r:id="rId4"/>
    <p:sldLayoutId id="2147483897" r:id="rId5"/>
    <p:sldLayoutId id="2147483889" r:id="rId6"/>
    <p:sldLayoutId id="2147483890" r:id="rId7"/>
    <p:sldLayoutId id="2147483887" r:id="rId8"/>
    <p:sldLayoutId id="2147483888" r:id="rId9"/>
    <p:sldLayoutId id="2147483886" r:id="rId10"/>
    <p:sldLayoutId id="2147483911" r:id="rId11"/>
    <p:sldLayoutId id="2147483938" r:id="rId12"/>
    <p:sldLayoutId id="2147483941" r:id="rId13"/>
    <p:sldLayoutId id="2147483944" r:id="rId14"/>
    <p:sldLayoutId id="2147483945" r:id="rId15"/>
  </p:sldLayoutIdLst>
  <p:hf hdr="0" dt="0"/>
  <p:txStyles>
    <p:titleStyle>
      <a:lvl1pPr algn="l" defTabSz="914400" rtl="0" eaLnBrk="1" latinLnBrk="0" hangingPunct="1">
        <a:lnSpc>
          <a:spcPct val="90000"/>
        </a:lnSpc>
        <a:spcBef>
          <a:spcPct val="0"/>
        </a:spcBef>
        <a:buNone/>
        <a:defRPr sz="3200" b="1" kern="1200">
          <a:solidFill>
            <a:schemeClr val="accent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76">
          <p15:clr>
            <a:srgbClr val="F26B43"/>
          </p15:clr>
        </p15:guide>
        <p15:guide id="2" pos="2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68E1172-52F0-43EA-AE8D-E85C5B614688}"/>
              </a:ext>
            </a:extLst>
          </p:cNvPr>
          <p:cNvSpPr/>
          <p:nvPr userDrawn="1"/>
        </p:nvSpPr>
        <p:spPr>
          <a:xfrm>
            <a:off x="0" y="0"/>
            <a:ext cx="12192000" cy="1690688"/>
          </a:xfrm>
          <a:prstGeom prst="rect">
            <a:avLst/>
          </a:prstGeom>
          <a:gradFill flip="none" rotWithShape="1">
            <a:gsLst>
              <a:gs pos="0">
                <a:srgbClr val="FBFBFB"/>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72E5597-9E2B-41F9-BE93-CE426A54046D}"/>
              </a:ext>
            </a:extLst>
          </p:cNvPr>
          <p:cNvSpPr/>
          <p:nvPr userDrawn="1"/>
        </p:nvSpPr>
        <p:spPr>
          <a:xfrm rot="10800000">
            <a:off x="-1" y="5167312"/>
            <a:ext cx="12192000" cy="1690688"/>
          </a:xfrm>
          <a:prstGeom prst="rect">
            <a:avLst/>
          </a:prstGeom>
          <a:gradFill flip="none" rotWithShape="1">
            <a:gsLst>
              <a:gs pos="0">
                <a:srgbClr val="FBFBFB"/>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62309" y="365125"/>
            <a:ext cx="11430000" cy="12350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199" y="1600200"/>
            <a:ext cx="11335109" cy="45767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096001" y="166426"/>
            <a:ext cx="5696308" cy="365125"/>
          </a:xfrm>
          <a:prstGeom prst="rect">
            <a:avLst/>
          </a:prstGeom>
        </p:spPr>
        <p:txBody>
          <a:bodyPr vert="horz" lIns="91440" tIns="45720" rIns="91440" bIns="45720" rtlCol="0" anchor="ctr"/>
          <a:lstStyle>
            <a:lvl1pPr algn="r">
              <a:defRPr lang="en-US" sz="1000" kern="1200" spc="50" dirty="0">
                <a:solidFill>
                  <a:schemeClr val="bg2">
                    <a:lumMod val="75000"/>
                  </a:schemeClr>
                </a:solidFill>
                <a:latin typeface="Arial" panose="020B0604020202020204" pitchFamily="34" charset="0"/>
                <a:ea typeface="+mn-ea"/>
                <a:cs typeface="Arial" panose="020B0604020202020204" pitchFamily="34" charset="0"/>
              </a:defRPr>
            </a:lvl1pPr>
          </a:lstStyle>
          <a:p>
            <a:endParaRPr lang="en-US"/>
          </a:p>
        </p:txBody>
      </p:sp>
      <p:sp>
        <p:nvSpPr>
          <p:cNvPr id="7" name="TextBox 6">
            <a:extLst>
              <a:ext uri="{FF2B5EF4-FFF2-40B4-BE49-F238E27FC236}">
                <a16:creationId xmlns:a16="http://schemas.microsoft.com/office/drawing/2014/main" id="{F4652DAF-A6BA-4721-915C-0A184846B842}"/>
              </a:ext>
            </a:extLst>
          </p:cNvPr>
          <p:cNvSpPr txBox="1"/>
          <p:nvPr userDrawn="1"/>
        </p:nvSpPr>
        <p:spPr>
          <a:xfrm>
            <a:off x="381725" y="6449232"/>
            <a:ext cx="3534667" cy="253917"/>
          </a:xfrm>
          <a:prstGeom prst="rect">
            <a:avLst/>
          </a:prstGeom>
          <a:noFill/>
        </p:spPr>
        <p:txBody>
          <a:bodyPr wrap="square" rtlCol="0">
            <a:spAutoFit/>
          </a:bodyPr>
          <a:lstStyle/>
          <a:p>
            <a:r>
              <a:rPr lang="en-US" sz="1000" spc="50">
                <a:solidFill>
                  <a:schemeClr val="bg2">
                    <a:lumMod val="75000"/>
                  </a:schemeClr>
                </a:solidFill>
                <a:latin typeface="Arial" panose="020B0604020202020204" pitchFamily="34" charset="0"/>
                <a:cs typeface="Arial" panose="020B0604020202020204" pitchFamily="34" charset="0"/>
              </a:rPr>
              <a:t>www.publicconsultinggroup.com</a:t>
            </a:r>
            <a:endParaRPr lang="en-US" sz="1000" b="1" spc="50">
              <a:solidFill>
                <a:schemeClr val="bg2">
                  <a:lumMod val="75000"/>
                </a:schemeClr>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C3F3BCFD-40FF-4E65-ABE1-3C18AF37411E}"/>
              </a:ext>
            </a:extLst>
          </p:cNvPr>
          <p:cNvCxnSpPr>
            <a:cxnSpLocks/>
          </p:cNvCxnSpPr>
          <p:nvPr userDrawn="1"/>
        </p:nvCxnSpPr>
        <p:spPr>
          <a:xfrm>
            <a:off x="381725" y="6377491"/>
            <a:ext cx="10202114"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DA4A795-A99D-453D-8579-B45AD3C0F02E}"/>
              </a:ext>
            </a:extLst>
          </p:cNvPr>
          <p:cNvPicPr>
            <a:picLocks noChangeAspect="1"/>
          </p:cNvPicPr>
          <p:nvPr userDrawn="1"/>
        </p:nvPicPr>
        <p:blipFill>
          <a:blip r:embed="rId26">
            <a:alphaModFix/>
          </a:blip>
          <a:stretch>
            <a:fillRect/>
          </a:stretch>
        </p:blipFill>
        <p:spPr>
          <a:xfrm>
            <a:off x="10668000" y="6064454"/>
            <a:ext cx="626074" cy="626074"/>
          </a:xfrm>
          <a:prstGeom prst="roundRect">
            <a:avLst>
              <a:gd name="adj" fmla="val 18939"/>
            </a:avLst>
          </a:prstGeom>
          <a:solidFill>
            <a:srgbClr val="FFFFFF">
              <a:shade val="85000"/>
            </a:srgbClr>
          </a:solidFill>
          <a:ln>
            <a:noFill/>
          </a:ln>
          <a:effectLst/>
        </p:spPr>
      </p:pic>
      <p:sp>
        <p:nvSpPr>
          <p:cNvPr id="13" name="Slide Number Placeholder 5">
            <a:extLst>
              <a:ext uri="{FF2B5EF4-FFF2-40B4-BE49-F238E27FC236}">
                <a16:creationId xmlns:a16="http://schemas.microsoft.com/office/drawing/2014/main" id="{A2A9BF6B-1069-278B-5CEF-E2AB362DCA22}"/>
              </a:ext>
            </a:extLst>
          </p:cNvPr>
          <p:cNvSpPr>
            <a:spLocks noGrp="1"/>
          </p:cNvSpPr>
          <p:nvPr>
            <p:ph type="sldNum" sz="quarter" idx="4"/>
          </p:nvPr>
        </p:nvSpPr>
        <p:spPr>
          <a:xfrm>
            <a:off x="11294075" y="6393628"/>
            <a:ext cx="465792" cy="365125"/>
          </a:xfrm>
          <a:prstGeom prst="rect">
            <a:avLst/>
          </a:prstGeom>
        </p:spPr>
        <p:txBody>
          <a:bodyPr vert="horz" lIns="91440" tIns="45720" rIns="91440" bIns="45720" rtlCol="0" anchor="ctr"/>
          <a:lstStyle>
            <a:lvl1pPr algn="r">
              <a:defRPr lang="en-US" sz="900" kern="1200" spc="50" smtClean="0">
                <a:solidFill>
                  <a:schemeClr val="bg2">
                    <a:lumMod val="75000"/>
                  </a:schemeClr>
                </a:solidFill>
                <a:latin typeface="Arial" panose="020B0604020202020204" pitchFamily="34" charset="0"/>
                <a:ea typeface="+mn-ea"/>
                <a:cs typeface="Arial" panose="020B0604020202020204" pitchFamily="34" charset="0"/>
              </a:defRPr>
            </a:lvl1pPr>
          </a:lstStyle>
          <a:p>
            <a:fld id="{899FFD16-B25A-457E-9C72-CDC3BAF3ACB3}" type="slidenum">
              <a:rPr lang="en-US" smtClean="0"/>
              <a:pPr/>
              <a:t>‹#›</a:t>
            </a:fld>
            <a:endParaRPr lang="en-US"/>
          </a:p>
        </p:txBody>
      </p:sp>
    </p:spTree>
    <p:extLst>
      <p:ext uri="{BB962C8B-B14F-4D97-AF65-F5344CB8AC3E}">
        <p14:creationId xmlns:p14="http://schemas.microsoft.com/office/powerpoint/2010/main" val="135356653"/>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 id="2147483926" r:id="rId14"/>
    <p:sldLayoutId id="2147483927" r:id="rId15"/>
    <p:sldLayoutId id="2147483928" r:id="rId16"/>
    <p:sldLayoutId id="2147483929" r:id="rId17"/>
    <p:sldLayoutId id="2147483930" r:id="rId18"/>
    <p:sldLayoutId id="2147483931" r:id="rId19"/>
    <p:sldLayoutId id="2147483932" r:id="rId20"/>
    <p:sldLayoutId id="2147483933" r:id="rId21"/>
    <p:sldLayoutId id="2147483934" r:id="rId22"/>
    <p:sldLayoutId id="2147483935" r:id="rId23"/>
    <p:sldLayoutId id="2147483936" r:id="rId24"/>
  </p:sldLayoutIdLst>
  <p:hf hdr="0" dt="0"/>
  <p:txStyles>
    <p:titleStyle>
      <a:lvl1pPr algn="l" defTabSz="914400" rtl="0" eaLnBrk="1" latinLnBrk="0" hangingPunct="1">
        <a:lnSpc>
          <a:spcPct val="90000"/>
        </a:lnSpc>
        <a:spcBef>
          <a:spcPct val="0"/>
        </a:spcBef>
        <a:buNone/>
        <a:defRPr sz="3200" b="1" kern="1200">
          <a:solidFill>
            <a:schemeClr val="accent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76">
          <p15:clr>
            <a:srgbClr val="F26B43"/>
          </p15:clr>
        </p15:guide>
        <p15:guide id="2" pos="28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60C_305C065D.xml"/><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7.emf"/><Relationship Id="rId2" Type="http://schemas.microsoft.com/office/2018/10/relationships/comments" Target="../comments/modernComment_606_6F0BEFB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9.png"/><Relationship Id="rId5" Type="http://schemas.microsoft.com/office/2014/relationships/chartEx" Target="../charts/chartEx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18/10/relationships/comments" Target="../comments/modernComment_569_6735A551.xm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D09DFC-1397-49A2-986A-3FCDCB9B2526}"/>
              </a:ext>
            </a:extLst>
          </p:cNvPr>
          <p:cNvSpPr>
            <a:spLocks noGrp="1"/>
          </p:cNvSpPr>
          <p:nvPr>
            <p:ph type="ctrTitle"/>
          </p:nvPr>
        </p:nvSpPr>
        <p:spPr>
          <a:xfrm>
            <a:off x="1230594" y="1348418"/>
            <a:ext cx="9989855" cy="2503430"/>
          </a:xfrm>
        </p:spPr>
        <p:txBody>
          <a:bodyPr/>
          <a:lstStyle/>
          <a:p>
            <a:r>
              <a:rPr lang="en-US"/>
              <a:t>DeKalb County Public Schools: Comprehensive Access &amp; Opportunity Audit</a:t>
            </a:r>
          </a:p>
        </p:txBody>
      </p:sp>
      <p:sp>
        <p:nvSpPr>
          <p:cNvPr id="5" name="Subtitle 4">
            <a:extLst>
              <a:ext uri="{FF2B5EF4-FFF2-40B4-BE49-F238E27FC236}">
                <a16:creationId xmlns:a16="http://schemas.microsoft.com/office/drawing/2014/main" id="{A63C3577-F31C-44B4-BD3F-C024F6E02517}"/>
              </a:ext>
            </a:extLst>
          </p:cNvPr>
          <p:cNvSpPr>
            <a:spLocks noGrp="1"/>
          </p:cNvSpPr>
          <p:nvPr>
            <p:ph type="subTitle" idx="1"/>
          </p:nvPr>
        </p:nvSpPr>
        <p:spPr>
          <a:xfrm>
            <a:off x="1230595" y="3939564"/>
            <a:ext cx="8907566" cy="1499438"/>
          </a:xfrm>
        </p:spPr>
        <p:txBody>
          <a:bodyPr vert="horz" lIns="91440" tIns="45720" rIns="91440" bIns="45720" rtlCol="0" anchor="t">
            <a:normAutofit/>
          </a:bodyPr>
          <a:lstStyle/>
          <a:p>
            <a:r>
              <a:rPr lang="en-US" i="1"/>
              <a:t>Presentation to Board of Education</a:t>
            </a:r>
            <a:endParaRPr lang="en-US" i="1">
              <a:cs typeface="Arial"/>
            </a:endParaRPr>
          </a:p>
          <a:p>
            <a:r>
              <a:rPr lang="en-US" i="1"/>
              <a:t>May 2025</a:t>
            </a:r>
          </a:p>
          <a:p>
            <a:endParaRPr lang="en-US" i="1"/>
          </a:p>
        </p:txBody>
      </p:sp>
    </p:spTree>
    <p:extLst>
      <p:ext uri="{BB962C8B-B14F-4D97-AF65-F5344CB8AC3E}">
        <p14:creationId xmlns:p14="http://schemas.microsoft.com/office/powerpoint/2010/main" val="24622543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C4F6-3B56-4B8E-B4BE-3A40F7B648C2}"/>
              </a:ext>
            </a:extLst>
          </p:cNvPr>
          <p:cNvSpPr>
            <a:spLocks noGrp="1"/>
          </p:cNvSpPr>
          <p:nvPr>
            <p:ph type="title"/>
          </p:nvPr>
        </p:nvSpPr>
        <p:spPr>
          <a:xfrm>
            <a:off x="342900" y="444285"/>
            <a:ext cx="11449408" cy="995794"/>
          </a:xfrm>
        </p:spPr>
        <p:txBody>
          <a:bodyPr/>
          <a:lstStyle/>
          <a:p>
            <a:r>
              <a:rPr lang="en-US"/>
              <a:t>Priority Recommendations</a:t>
            </a:r>
          </a:p>
        </p:txBody>
      </p:sp>
      <p:sp>
        <p:nvSpPr>
          <p:cNvPr id="4" name="Text Placeholder 3">
            <a:extLst>
              <a:ext uri="{FF2B5EF4-FFF2-40B4-BE49-F238E27FC236}">
                <a16:creationId xmlns:a16="http://schemas.microsoft.com/office/drawing/2014/main" id="{0C732CFB-3C1A-49C3-897A-AB0B6F55C938}"/>
              </a:ext>
            </a:extLst>
          </p:cNvPr>
          <p:cNvSpPr>
            <a:spLocks noGrp="1"/>
          </p:cNvSpPr>
          <p:nvPr>
            <p:ph type="body" sz="half" idx="2"/>
          </p:nvPr>
        </p:nvSpPr>
        <p:spPr>
          <a:xfrm>
            <a:off x="428446" y="2341535"/>
            <a:ext cx="11335108" cy="3809881"/>
          </a:xfrm>
        </p:spPr>
        <p:txBody>
          <a:bodyPr>
            <a:noAutofit/>
          </a:bodyPr>
          <a:lstStyle/>
          <a:p>
            <a:pPr marL="514350" indent="-514350">
              <a:spcAft>
                <a:spcPts val="1800"/>
              </a:spcAft>
              <a:buAutoNum type="arabicPeriod"/>
            </a:pPr>
            <a:r>
              <a:rPr lang="en-US" sz="2800" b="1">
                <a:solidFill>
                  <a:schemeClr val="accent4"/>
                </a:solidFill>
              </a:rPr>
              <a:t>Districtwide Access &amp; Opportunity Vision</a:t>
            </a:r>
          </a:p>
          <a:p>
            <a:pPr marL="514350" indent="-514350">
              <a:spcAft>
                <a:spcPts val="1800"/>
              </a:spcAft>
              <a:buAutoNum type="arabicPeriod"/>
            </a:pPr>
            <a:r>
              <a:rPr lang="en-US" sz="2800" b="1">
                <a:solidFill>
                  <a:schemeClr val="accent4"/>
                </a:solidFill>
              </a:rPr>
              <a:t>Access &amp; Opportunity Accountability Framework</a:t>
            </a:r>
          </a:p>
          <a:p>
            <a:pPr marL="514350" indent="-514350">
              <a:spcAft>
                <a:spcPts val="1800"/>
              </a:spcAft>
              <a:buAutoNum type="arabicPeriod"/>
            </a:pPr>
            <a:r>
              <a:rPr lang="en-US" sz="2800" b="1">
                <a:solidFill>
                  <a:schemeClr val="accent4"/>
                </a:solidFill>
              </a:rPr>
              <a:t>School-Based Access &amp; Opportunity Integration</a:t>
            </a:r>
          </a:p>
          <a:p>
            <a:pPr>
              <a:spcAft>
                <a:spcPts val="1800"/>
              </a:spcAft>
            </a:pPr>
            <a:endParaRPr lang="en-US" sz="2800" b="1">
              <a:solidFill>
                <a:schemeClr val="accent4"/>
              </a:solidFill>
            </a:endParaRPr>
          </a:p>
        </p:txBody>
      </p:sp>
      <p:sp>
        <p:nvSpPr>
          <p:cNvPr id="6" name="Slide Number Placeholder 5">
            <a:extLst>
              <a:ext uri="{FF2B5EF4-FFF2-40B4-BE49-F238E27FC236}">
                <a16:creationId xmlns:a16="http://schemas.microsoft.com/office/drawing/2014/main" id="{98778EEC-AFF5-4928-8E18-CDCB71BBC194}"/>
              </a:ext>
            </a:extLst>
          </p:cNvPr>
          <p:cNvSpPr>
            <a:spLocks noGrp="1"/>
          </p:cNvSpPr>
          <p:nvPr>
            <p:ph type="sldNum" sz="quarter" idx="4"/>
          </p:nvPr>
        </p:nvSpPr>
        <p:spPr>
          <a:xfrm>
            <a:off x="11378241" y="6393628"/>
            <a:ext cx="381625"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9FFD16-B25A-457E-9C72-CDC3BAF3ACB3}" type="slidenum">
              <a:rPr kumimoji="0" lang="en-US" sz="1000" b="0" i="0" u="none" strike="noStrike" kern="1200" cap="none" spc="50" normalizeH="0" baseline="0" noProof="0" smtClean="0">
                <a:ln>
                  <a:noFill/>
                </a:ln>
                <a:solidFill>
                  <a:srgbClr val="FFFFFF">
                    <a:lumMod val="75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50" normalizeH="0" baseline="0" noProof="0">
              <a:ln>
                <a:noFill/>
              </a:ln>
              <a:solidFill>
                <a:srgbClr val="FFFFFF">
                  <a:lumMod val="75000"/>
                </a:srgbClr>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779FE4E1-93CE-D4F5-2502-8F541D541B3C}"/>
              </a:ext>
            </a:extLst>
          </p:cNvPr>
          <p:cNvSpPr txBox="1"/>
          <p:nvPr/>
        </p:nvSpPr>
        <p:spPr>
          <a:xfrm>
            <a:off x="491067" y="1452994"/>
            <a:ext cx="11301241" cy="646331"/>
          </a:xfrm>
          <a:prstGeom prst="rect">
            <a:avLst/>
          </a:prstGeom>
          <a:noFill/>
        </p:spPr>
        <p:txBody>
          <a:bodyPr wrap="square" rtlCol="0">
            <a:spAutoFit/>
          </a:bodyPr>
          <a:lstStyle/>
          <a:p>
            <a:r>
              <a:rPr lang="en-US" b="1"/>
              <a:t>Based on the findings of this Access &amp; Opportunity Audit, PCG recommends DeKalb County School District prioritize the following items for immediate implementation and focus:</a:t>
            </a:r>
          </a:p>
        </p:txBody>
      </p:sp>
      <p:sp>
        <p:nvSpPr>
          <p:cNvPr id="8" name="Footer Placeholder 3">
            <a:extLst>
              <a:ext uri="{FF2B5EF4-FFF2-40B4-BE49-F238E27FC236}">
                <a16:creationId xmlns:a16="http://schemas.microsoft.com/office/drawing/2014/main" id="{5F644545-AAE6-6634-5EFA-AE65082AA9F1}"/>
              </a:ext>
            </a:extLst>
          </p:cNvPr>
          <p:cNvSpPr>
            <a:spLocks noGrp="1"/>
          </p:cNvSpPr>
          <p:nvPr>
            <p:ph type="ftr" sz="quarter" idx="11"/>
          </p:nvPr>
        </p:nvSpPr>
        <p:spPr>
          <a:xfrm>
            <a:off x="6096001" y="166426"/>
            <a:ext cx="5696308" cy="365125"/>
          </a:xfrm>
        </p:spPr>
        <p:txBody>
          <a:bodyPr/>
          <a:lstStyle/>
          <a:p>
            <a:r>
              <a:rPr lang="en-US"/>
              <a:t>DeKalb County School District - Access &amp; Opportunity Audit </a:t>
            </a:r>
          </a:p>
        </p:txBody>
      </p:sp>
    </p:spTree>
    <p:extLst>
      <p:ext uri="{BB962C8B-B14F-4D97-AF65-F5344CB8AC3E}">
        <p14:creationId xmlns:p14="http://schemas.microsoft.com/office/powerpoint/2010/main" val="2602128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5C2A6-6A06-23DB-05E3-1CD4EFF21DAF}"/>
            </a:ext>
          </a:extLst>
        </p:cNvPr>
        <p:cNvGrpSpPr/>
        <p:nvPr/>
      </p:nvGrpSpPr>
      <p:grpSpPr>
        <a:xfrm>
          <a:off x="0" y="0"/>
          <a:ext cx="0" cy="0"/>
          <a:chOff x="0" y="0"/>
          <a:chExt cx="0" cy="0"/>
        </a:xfrm>
      </p:grpSpPr>
      <p:pic>
        <p:nvPicPr>
          <p:cNvPr id="8" name="Picture 7" descr="Children looking out of small square open windows, smiling and waving">
            <a:extLst>
              <a:ext uri="{FF2B5EF4-FFF2-40B4-BE49-F238E27FC236}">
                <a16:creationId xmlns:a16="http://schemas.microsoft.com/office/drawing/2014/main" id="{E776F7C3-D6F6-2FB4-FA26-7CFFAA820A81}"/>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l="5710" r="5710"/>
          <a:stretch/>
        </p:blipFill>
        <p:spPr>
          <a:xfrm>
            <a:off x="1629439" y="0"/>
            <a:ext cx="9221002" cy="6939815"/>
          </a:xfrm>
          <a:prstGeom prst="rect">
            <a:avLst/>
          </a:prstGeom>
        </p:spPr>
      </p:pic>
      <p:sp>
        <p:nvSpPr>
          <p:cNvPr id="6" name="Rectangle 5">
            <a:extLst>
              <a:ext uri="{FF2B5EF4-FFF2-40B4-BE49-F238E27FC236}">
                <a16:creationId xmlns:a16="http://schemas.microsoft.com/office/drawing/2014/main" id="{D87F15D0-1339-078B-7296-AC632B4E9E37}"/>
              </a:ext>
            </a:extLst>
          </p:cNvPr>
          <p:cNvSpPr/>
          <p:nvPr/>
        </p:nvSpPr>
        <p:spPr>
          <a:xfrm>
            <a:off x="1560633" y="0"/>
            <a:ext cx="9289807" cy="6939815"/>
          </a:xfrm>
          <a:prstGeom prst="rect">
            <a:avLst/>
          </a:prstGeom>
          <a:solidFill>
            <a:schemeClr val="accent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0C3A4269-1371-9333-C595-C6333E75A0DB}"/>
              </a:ext>
            </a:extLst>
          </p:cNvPr>
          <p:cNvSpPr>
            <a:spLocks noGrp="1"/>
          </p:cNvSpPr>
          <p:nvPr>
            <p:ph type="title"/>
          </p:nvPr>
        </p:nvSpPr>
        <p:spPr>
          <a:effectLst>
            <a:outerShdw blurRad="304800" dist="38100" dir="2700000" algn="tl" rotWithShape="0">
              <a:schemeClr val="accent1">
                <a:alpha val="48000"/>
              </a:schemeClr>
            </a:outerShdw>
          </a:effectLst>
        </p:spPr>
        <p:txBody>
          <a:bodyPr>
            <a:normAutofit/>
          </a:bodyPr>
          <a:lstStyle/>
          <a:p>
            <a:r>
              <a:rPr lang="en-US" sz="3600">
                <a:solidFill>
                  <a:schemeClr val="bg1"/>
                </a:solidFill>
              </a:rPr>
              <a:t>Recommendation 1</a:t>
            </a:r>
            <a:br>
              <a:rPr lang="en-US" sz="3600">
                <a:solidFill>
                  <a:schemeClr val="bg1"/>
                </a:solidFill>
              </a:rPr>
            </a:br>
            <a:r>
              <a:rPr lang="en-US" sz="3600">
                <a:solidFill>
                  <a:schemeClr val="bg1"/>
                </a:solidFill>
              </a:rPr>
              <a:t>Districtwide Access and Opportunity Vision</a:t>
            </a:r>
          </a:p>
        </p:txBody>
      </p:sp>
    </p:spTree>
    <p:extLst>
      <p:ext uri="{BB962C8B-B14F-4D97-AF65-F5344CB8AC3E}">
        <p14:creationId xmlns:p14="http://schemas.microsoft.com/office/powerpoint/2010/main" val="811337309"/>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25031-04B2-20EE-5B72-C12CBC9DE167}"/>
              </a:ext>
            </a:extLst>
          </p:cNvPr>
          <p:cNvSpPr>
            <a:spLocks noGrp="1"/>
          </p:cNvSpPr>
          <p:nvPr>
            <p:ph type="title"/>
          </p:nvPr>
        </p:nvSpPr>
        <p:spPr/>
        <p:txBody>
          <a:bodyPr/>
          <a:lstStyle/>
          <a:p>
            <a:r>
              <a:rPr lang="en-US"/>
              <a:t>Priority Recommendation: Districtwide A&amp;O Vision</a:t>
            </a:r>
          </a:p>
        </p:txBody>
      </p:sp>
      <p:sp>
        <p:nvSpPr>
          <p:cNvPr id="3" name="Content Placeholder 2">
            <a:extLst>
              <a:ext uri="{FF2B5EF4-FFF2-40B4-BE49-F238E27FC236}">
                <a16:creationId xmlns:a16="http://schemas.microsoft.com/office/drawing/2014/main" id="{EF396B22-C7BB-BCAA-E1B4-A44AB7B89846}"/>
              </a:ext>
            </a:extLst>
          </p:cNvPr>
          <p:cNvSpPr>
            <a:spLocks noGrp="1"/>
          </p:cNvSpPr>
          <p:nvPr>
            <p:ph idx="1"/>
          </p:nvPr>
        </p:nvSpPr>
        <p:spPr>
          <a:xfrm>
            <a:off x="399691" y="1440711"/>
            <a:ext cx="11335109" cy="4576763"/>
          </a:xfrm>
        </p:spPr>
        <p:txBody>
          <a:bodyPr vert="horz" lIns="91440" tIns="45720" rIns="91440" bIns="45720" rtlCol="0" anchor="t">
            <a:normAutofit fontScale="92500" lnSpcReduction="20000"/>
          </a:bodyPr>
          <a:lstStyle/>
          <a:p>
            <a:pPr marL="342900" indent="-342900">
              <a:lnSpc>
                <a:spcPct val="114000"/>
              </a:lnSpc>
              <a:buFont typeface="+mj-lt"/>
              <a:buAutoNum type="arabicPeriod"/>
            </a:pPr>
            <a:r>
              <a:rPr lang="en-US" sz="2200" b="1"/>
              <a:t>Set and communicate a clear vision for access and opportunity across DCSD.</a:t>
            </a:r>
          </a:p>
          <a:p>
            <a:pPr>
              <a:lnSpc>
                <a:spcPct val="114000"/>
              </a:lnSpc>
            </a:pPr>
            <a:endParaRPr lang="en-US" sz="2200" b="1"/>
          </a:p>
          <a:p>
            <a:pPr marL="1028700" lvl="1" indent="-342900"/>
            <a:r>
              <a:rPr lang="en-US" sz="1900"/>
              <a:t>Define and communicate a comprehensive access and opportunity vision to all stakeholders.</a:t>
            </a:r>
          </a:p>
          <a:p>
            <a:pPr lvl="1" indent="0">
              <a:buNone/>
            </a:pPr>
            <a:endParaRPr lang="en-US" sz="1900"/>
          </a:p>
          <a:p>
            <a:pPr marL="1028700" lvl="1" indent="-342900"/>
            <a:r>
              <a:rPr lang="en-US" sz="1900"/>
              <a:t>Include how the vision will be enacted upon by each stakeholder, i.e., staff will use instructional strategies based on student needs; administrators will create programs based on student needs, etc. </a:t>
            </a:r>
          </a:p>
          <a:p>
            <a:pPr lvl="1" indent="0">
              <a:buNone/>
            </a:pPr>
            <a:endParaRPr lang="en-US" sz="1900"/>
          </a:p>
          <a:p>
            <a:pPr marL="1028700" lvl="1" indent="-342900"/>
            <a:r>
              <a:rPr lang="en-US" sz="1900"/>
              <a:t>Clearly communicate the connection between access and opportunity, academic achievement, and social emotional wellness for each student. </a:t>
            </a:r>
          </a:p>
          <a:p>
            <a:pPr lvl="1" indent="0">
              <a:buNone/>
            </a:pPr>
            <a:endParaRPr lang="en-US" sz="1900"/>
          </a:p>
          <a:p>
            <a:pPr marL="1028700" lvl="1" indent="-342900"/>
            <a:r>
              <a:rPr lang="en-US" sz="1900"/>
              <a:t>Engage a diverse range of stakeholders to contribute to and build the shared vision, including students.</a:t>
            </a:r>
          </a:p>
          <a:p>
            <a:pPr lvl="1" indent="0">
              <a:buNone/>
            </a:pPr>
            <a:endParaRPr lang="en-US" sz="1900"/>
          </a:p>
          <a:p>
            <a:pPr marL="1028700" lvl="1" indent="-342900"/>
            <a:r>
              <a:rPr lang="en-US" sz="1900"/>
              <a:t>Make the access and opportunity vision statement highly visible in district’s communications and materials in multiple languages.</a:t>
            </a:r>
          </a:p>
          <a:p>
            <a:endParaRPr lang="en-US" sz="1800"/>
          </a:p>
        </p:txBody>
      </p:sp>
      <p:sp>
        <p:nvSpPr>
          <p:cNvPr id="4" name="Slide Number Placeholder 5">
            <a:extLst>
              <a:ext uri="{FF2B5EF4-FFF2-40B4-BE49-F238E27FC236}">
                <a16:creationId xmlns:a16="http://schemas.microsoft.com/office/drawing/2014/main" id="{8FAE68D2-5547-4D97-14A9-FE432844F476}"/>
              </a:ext>
            </a:extLst>
          </p:cNvPr>
          <p:cNvSpPr>
            <a:spLocks noGrp="1"/>
          </p:cNvSpPr>
          <p:nvPr>
            <p:ph type="sldNum" sz="quarter" idx="4"/>
          </p:nvPr>
        </p:nvSpPr>
        <p:spPr>
          <a:xfrm>
            <a:off x="11103429" y="6393628"/>
            <a:ext cx="688879"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9FFD16-B25A-457E-9C72-CDC3BAF3ACB3}" type="slidenum">
              <a:rPr kumimoji="0" lang="en-US" sz="1000" b="0" i="0" u="none" strike="noStrike" kern="1200" cap="none" spc="50" normalizeH="0" baseline="0" noProof="0" smtClean="0">
                <a:ln>
                  <a:noFill/>
                </a:ln>
                <a:solidFill>
                  <a:srgbClr val="FFFFFF">
                    <a:lumMod val="75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50" normalizeH="0" baseline="0" noProof="0">
              <a:ln>
                <a:noFill/>
              </a:ln>
              <a:solidFill>
                <a:srgbClr val="FFFFFF">
                  <a:lumMod val="75000"/>
                </a:srgbClr>
              </a:solidFill>
              <a:effectLst/>
              <a:uLnTx/>
              <a:uFillTx/>
              <a:latin typeface="Arial" panose="020B0604020202020204" pitchFamily="34" charset="0"/>
              <a:ea typeface="+mn-ea"/>
              <a:cs typeface="Arial" panose="020B0604020202020204" pitchFamily="34" charset="0"/>
            </a:endParaRPr>
          </a:p>
        </p:txBody>
      </p:sp>
      <p:sp>
        <p:nvSpPr>
          <p:cNvPr id="7" name="Footer Placeholder 3">
            <a:extLst>
              <a:ext uri="{FF2B5EF4-FFF2-40B4-BE49-F238E27FC236}">
                <a16:creationId xmlns:a16="http://schemas.microsoft.com/office/drawing/2014/main" id="{66ECF81F-A63A-E78C-1C83-8283A2D42A95}"/>
              </a:ext>
            </a:extLst>
          </p:cNvPr>
          <p:cNvSpPr>
            <a:spLocks noGrp="1"/>
          </p:cNvSpPr>
          <p:nvPr>
            <p:ph type="ftr" sz="quarter" idx="11"/>
          </p:nvPr>
        </p:nvSpPr>
        <p:spPr>
          <a:xfrm>
            <a:off x="6096001" y="166426"/>
            <a:ext cx="5696308" cy="365125"/>
          </a:xfrm>
        </p:spPr>
        <p:txBody>
          <a:bodyPr/>
          <a:lstStyle/>
          <a:p>
            <a:r>
              <a:rPr lang="en-US"/>
              <a:t>DeKalb County School District - Access &amp; Opportunity Audit </a:t>
            </a:r>
          </a:p>
        </p:txBody>
      </p:sp>
    </p:spTree>
    <p:extLst>
      <p:ext uri="{BB962C8B-B14F-4D97-AF65-F5344CB8AC3E}">
        <p14:creationId xmlns:p14="http://schemas.microsoft.com/office/powerpoint/2010/main" val="3668938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A777D-D9A2-9FD0-0991-3A0802A53D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503973-EA94-9F91-7340-D2521AE1BD9C}"/>
              </a:ext>
            </a:extLst>
          </p:cNvPr>
          <p:cNvSpPr>
            <a:spLocks noGrp="1"/>
          </p:cNvSpPr>
          <p:nvPr>
            <p:ph type="title"/>
          </p:nvPr>
        </p:nvSpPr>
        <p:spPr>
          <a:xfrm>
            <a:off x="342901" y="365125"/>
            <a:ext cx="11449408" cy="866037"/>
          </a:xfrm>
        </p:spPr>
        <p:txBody>
          <a:bodyPr/>
          <a:lstStyle/>
          <a:p>
            <a:r>
              <a:rPr lang="en-US">
                <a:solidFill>
                  <a:srgbClr val="0B3677"/>
                </a:solidFill>
              </a:rPr>
              <a:t>Priority Recommendation: Districtwide A&amp;O Vision</a:t>
            </a:r>
            <a:endParaRPr lang="en-US">
              <a:cs typeface="Arial"/>
            </a:endParaRPr>
          </a:p>
        </p:txBody>
      </p:sp>
      <p:sp>
        <p:nvSpPr>
          <p:cNvPr id="3" name="Content Placeholder 2">
            <a:extLst>
              <a:ext uri="{FF2B5EF4-FFF2-40B4-BE49-F238E27FC236}">
                <a16:creationId xmlns:a16="http://schemas.microsoft.com/office/drawing/2014/main" id="{D947F030-23B8-4155-5716-5B8D1955E4CE}"/>
              </a:ext>
            </a:extLst>
          </p:cNvPr>
          <p:cNvSpPr>
            <a:spLocks noGrp="1"/>
          </p:cNvSpPr>
          <p:nvPr>
            <p:ph idx="1"/>
          </p:nvPr>
        </p:nvSpPr>
        <p:spPr>
          <a:xfrm>
            <a:off x="410309" y="1099287"/>
            <a:ext cx="8363668" cy="510438"/>
          </a:xfrm>
        </p:spPr>
        <p:txBody>
          <a:bodyPr vert="horz" lIns="91440" tIns="45720" rIns="91440" bIns="45720" rtlCol="0" anchor="t">
            <a:normAutofit/>
          </a:bodyPr>
          <a:lstStyle/>
          <a:p>
            <a:pPr>
              <a:lnSpc>
                <a:spcPct val="114000"/>
              </a:lnSpc>
              <a:buFont typeface="Arial" panose="020B0604020202020204"/>
            </a:pPr>
            <a:r>
              <a:rPr lang="en-US" sz="2200" b="1">
                <a:solidFill>
                  <a:schemeClr val="accent2"/>
                </a:solidFill>
                <a:cs typeface="Arial"/>
              </a:rPr>
              <a:t>Related Findings</a:t>
            </a:r>
          </a:p>
          <a:p>
            <a:pPr>
              <a:lnSpc>
                <a:spcPct val="113999"/>
              </a:lnSpc>
              <a:buFont typeface="Arial" panose="020B0604020202020204"/>
            </a:pPr>
            <a:endParaRPr lang="en-US" sz="2200" b="1">
              <a:cs typeface="Arial"/>
            </a:endParaRPr>
          </a:p>
          <a:p>
            <a:pPr>
              <a:lnSpc>
                <a:spcPct val="113999"/>
              </a:lnSpc>
              <a:buFont typeface="Arial" panose="020B0604020202020204"/>
            </a:pPr>
            <a:endParaRPr lang="en-US" sz="2200" b="1">
              <a:cs typeface="Arial"/>
            </a:endParaRPr>
          </a:p>
          <a:p>
            <a:endParaRPr lang="en-US" sz="1800">
              <a:cs typeface="Arial" panose="020B0604020202020204"/>
            </a:endParaRPr>
          </a:p>
        </p:txBody>
      </p:sp>
      <p:sp>
        <p:nvSpPr>
          <p:cNvPr id="4" name="Slide Number Placeholder 5">
            <a:extLst>
              <a:ext uri="{FF2B5EF4-FFF2-40B4-BE49-F238E27FC236}">
                <a16:creationId xmlns:a16="http://schemas.microsoft.com/office/drawing/2014/main" id="{73D2BFFA-0281-01A0-E313-EB76BEB351F9}"/>
              </a:ext>
            </a:extLst>
          </p:cNvPr>
          <p:cNvSpPr>
            <a:spLocks noGrp="1"/>
          </p:cNvSpPr>
          <p:nvPr>
            <p:ph type="sldNum" sz="quarter" idx="4"/>
          </p:nvPr>
        </p:nvSpPr>
        <p:spPr>
          <a:xfrm>
            <a:off x="11103429" y="6393628"/>
            <a:ext cx="688879"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9FFD16-B25A-457E-9C72-CDC3BAF3ACB3}" type="slidenum">
              <a:rPr kumimoji="0" lang="en-US" sz="1000" b="0" i="0" u="none" strike="noStrike" kern="1200" cap="none" spc="50" normalizeH="0" baseline="0" noProof="0" smtClean="0">
                <a:ln>
                  <a:noFill/>
                </a:ln>
                <a:solidFill>
                  <a:srgbClr val="FFFFFF">
                    <a:lumMod val="75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50" normalizeH="0" baseline="0" noProof="0">
              <a:ln>
                <a:noFill/>
              </a:ln>
              <a:solidFill>
                <a:srgbClr val="FFFFFF">
                  <a:lumMod val="75000"/>
                </a:srgbClr>
              </a:solidFill>
              <a:effectLst/>
              <a:uLnTx/>
              <a:uFillTx/>
              <a:latin typeface="Arial" panose="020B0604020202020204" pitchFamily="34" charset="0"/>
              <a:ea typeface="+mn-ea"/>
              <a:cs typeface="Arial" panose="020B0604020202020204" pitchFamily="34" charset="0"/>
            </a:endParaRPr>
          </a:p>
        </p:txBody>
      </p:sp>
      <p:sp>
        <p:nvSpPr>
          <p:cNvPr id="7" name="Content Placeholder 12">
            <a:extLst>
              <a:ext uri="{FF2B5EF4-FFF2-40B4-BE49-F238E27FC236}">
                <a16:creationId xmlns:a16="http://schemas.microsoft.com/office/drawing/2014/main" id="{F7BFF21C-5D6F-3E52-A560-B564682B7EE6}"/>
              </a:ext>
            </a:extLst>
          </p:cNvPr>
          <p:cNvSpPr txBox="1">
            <a:spLocks/>
          </p:cNvSpPr>
          <p:nvPr/>
        </p:nvSpPr>
        <p:spPr>
          <a:xfrm>
            <a:off x="406272" y="3748348"/>
            <a:ext cx="11576178" cy="2744527"/>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1">
                    <a:lumMod val="75000"/>
                  </a:schemeClr>
                </a:solidFill>
                <a:latin typeface="+mn-lt"/>
                <a:ea typeface="+mn-ea"/>
                <a:cs typeface="+mn-cs"/>
              </a:defRPr>
            </a:lvl1pPr>
            <a:lvl2pPr marL="685800" indent="-228600" algn="l" defTabSz="914400" rtl="0" eaLnBrk="1" latinLnBrk="0" hangingPunct="1">
              <a:lnSpc>
                <a:spcPct val="100000"/>
              </a:lnSpc>
              <a:spcBef>
                <a:spcPts val="600"/>
              </a:spcBef>
              <a:buFont typeface="Arial" panose="020B0604020202020204" pitchFamily="34" charset="0"/>
              <a:buChar char="•"/>
              <a:defRPr sz="1400" kern="1200">
                <a:solidFill>
                  <a:schemeClr val="tx1">
                    <a:lumMod val="75000"/>
                  </a:schemeClr>
                </a:solidFill>
                <a:latin typeface="+mn-lt"/>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1200" kern="1200">
                <a:solidFill>
                  <a:schemeClr val="tx1">
                    <a:lumMod val="75000"/>
                  </a:schemeClr>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100" kern="1200">
                <a:solidFill>
                  <a:schemeClr val="tx1">
                    <a:lumMod val="75000"/>
                  </a:schemeClr>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1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b="1">
                <a:solidFill>
                  <a:srgbClr val="2C2C2C"/>
                </a:solidFill>
                <a:latin typeface="+mj-lt"/>
              </a:rPr>
              <a:t>There is a gap in perception between students and staff.</a:t>
            </a:r>
          </a:p>
          <a:p>
            <a:endParaRPr lang="en-US" sz="1300">
              <a:solidFill>
                <a:srgbClr val="3B3B3B"/>
              </a:solidFill>
              <a:latin typeface="+mj-lt"/>
            </a:endParaRPr>
          </a:p>
          <a:p>
            <a:pPr marL="285750" indent="-285750">
              <a:lnSpc>
                <a:spcPct val="120000"/>
              </a:lnSpc>
              <a:buFont typeface="Arial" panose="020B0604020202020204" pitchFamily="34" charset="0"/>
              <a:buChar char="•"/>
            </a:pPr>
            <a:r>
              <a:rPr lang="en-US" sz="1300" b="1">
                <a:latin typeface="+mj-lt"/>
                <a:ea typeface="Calibri"/>
                <a:cs typeface="Times New Roman"/>
              </a:rPr>
              <a:t>While 78% of administrators believe the curriculum reflects diverse cultures, only 47% of students agree </a:t>
            </a:r>
            <a:r>
              <a:rPr lang="en-US" sz="1300">
                <a:latin typeface="+mj-lt"/>
                <a:ea typeface="Calibri"/>
                <a:cs typeface="Times New Roman"/>
              </a:rPr>
              <a:t>that the “curriculum reflects diverse perspectives”, according to administrator and student survey data, indicating a gap between leadership perceptions and student experiences. Students consistently express that </a:t>
            </a:r>
            <a:r>
              <a:rPr lang="en-US" sz="1300" b="1">
                <a:latin typeface="+mj-lt"/>
                <a:ea typeface="Calibri"/>
                <a:cs typeface="Times New Roman"/>
              </a:rPr>
              <a:t>instructional materials and classroom discussions lack multicultural representation</a:t>
            </a:r>
            <a:r>
              <a:rPr lang="en-US" sz="1300">
                <a:latin typeface="+mj-lt"/>
                <a:ea typeface="Calibri"/>
                <a:cs typeface="Times New Roman"/>
              </a:rPr>
              <a:t>, as reported in student focus groups and open-ended survey responses.</a:t>
            </a:r>
          </a:p>
          <a:p>
            <a:pPr marL="285750" indent="-285750">
              <a:lnSpc>
                <a:spcPct val="120000"/>
              </a:lnSpc>
              <a:buFont typeface="Arial" panose="020B0604020202020204" pitchFamily="34" charset="0"/>
              <a:buChar char="•"/>
            </a:pPr>
            <a:endParaRPr lang="en-US" sz="1300">
              <a:latin typeface="+mj-lt"/>
              <a:ea typeface="Calibri" panose="020F0502020204030204" pitchFamily="34" charset="0"/>
              <a:cs typeface="Times New Roman" panose="02020603050405020304" pitchFamily="18" charset="0"/>
            </a:endParaRPr>
          </a:p>
          <a:p>
            <a:pPr marL="285750" indent="-285750">
              <a:lnSpc>
                <a:spcPct val="120000"/>
              </a:lnSpc>
              <a:spcAft>
                <a:spcPts val="800"/>
              </a:spcAft>
              <a:buFont typeface="Arial" panose="020B0604020202020204" pitchFamily="34" charset="0"/>
              <a:buChar char="•"/>
            </a:pPr>
            <a:r>
              <a:rPr lang="en-US" sz="1300" b="1" kern="100">
                <a:latin typeface="+mj-lt"/>
                <a:ea typeface="Aptos" panose="020B0004020202020204" pitchFamily="34" charset="0"/>
                <a:cs typeface="Times New Roman" panose="02020603050405020304" pitchFamily="18" charset="0"/>
              </a:rPr>
              <a:t>67% of student survey responses across DCSD </a:t>
            </a:r>
            <a:r>
              <a:rPr lang="en-US" sz="1300" kern="100">
                <a:latin typeface="+mj-lt"/>
                <a:ea typeface="Aptos" panose="020B0004020202020204" pitchFamily="34" charset="0"/>
                <a:cs typeface="Times New Roman" panose="02020603050405020304" pitchFamily="18" charset="0"/>
              </a:rPr>
              <a:t>report that their teachers </a:t>
            </a:r>
            <a:r>
              <a:rPr lang="en-US" sz="1300" b="1" kern="100">
                <a:latin typeface="+mj-lt"/>
                <a:ea typeface="Aptos" panose="020B0004020202020204" pitchFamily="34" charset="0"/>
                <a:cs typeface="Times New Roman" panose="02020603050405020304" pitchFamily="18" charset="0"/>
              </a:rPr>
              <a:t>have high expectations </a:t>
            </a:r>
            <a:r>
              <a:rPr lang="en-US" sz="1300" kern="100">
                <a:latin typeface="+mj-lt"/>
                <a:ea typeface="Aptos" panose="020B0004020202020204" pitchFamily="34" charset="0"/>
                <a:cs typeface="Times New Roman" panose="02020603050405020304" pitchFamily="18" charset="0"/>
              </a:rPr>
              <a:t>for them, compared to </a:t>
            </a:r>
            <a:r>
              <a:rPr lang="en-US" sz="1300" b="1" kern="100">
                <a:latin typeface="+mj-lt"/>
                <a:ea typeface="Aptos" panose="020B0004020202020204" pitchFamily="34" charset="0"/>
                <a:cs typeface="Times New Roman" panose="02020603050405020304" pitchFamily="18" charset="0"/>
              </a:rPr>
              <a:t>81% of staff </a:t>
            </a:r>
            <a:r>
              <a:rPr lang="en-US" sz="1300" kern="100">
                <a:latin typeface="+mj-lt"/>
                <a:ea typeface="Aptos" panose="020B0004020202020204" pitchFamily="34" charset="0"/>
                <a:cs typeface="Times New Roman" panose="02020603050405020304" pitchFamily="18" charset="0"/>
              </a:rPr>
              <a:t>reporting having high expectations for every student regardless of background. </a:t>
            </a:r>
            <a:r>
              <a:rPr lang="en-US" sz="1300" kern="100">
                <a:effectLst/>
                <a:latin typeface="+mj-lt"/>
                <a:ea typeface="Aptos" panose="020B0004020202020204" pitchFamily="34" charset="0"/>
                <a:cs typeface="Times New Roman" panose="02020603050405020304" pitchFamily="18" charset="0"/>
              </a:rPr>
              <a:t>Student survey responses vary by student race/ethnicity. </a:t>
            </a:r>
          </a:p>
          <a:p>
            <a:pPr>
              <a:lnSpc>
                <a:spcPct val="120000"/>
              </a:lnSpc>
              <a:spcAft>
                <a:spcPts val="800"/>
              </a:spcAft>
            </a:pPr>
            <a:endParaRPr lang="en-US" sz="1300" kern="100">
              <a:effectLst/>
              <a:latin typeface="+mj-lt"/>
              <a:ea typeface="Aptos" panose="020B0004020202020204" pitchFamily="34" charset="0"/>
              <a:cs typeface="Times New Roman" panose="02020603050405020304" pitchFamily="18" charset="0"/>
            </a:endParaRPr>
          </a:p>
          <a:p>
            <a:pPr>
              <a:lnSpc>
                <a:spcPct val="120000"/>
              </a:lnSpc>
              <a:spcAft>
                <a:spcPts val="800"/>
              </a:spcAft>
            </a:pPr>
            <a:endParaRPr lang="en-US" sz="1300" kern="100">
              <a:effectLst/>
              <a:latin typeface="+mj-lt"/>
              <a:ea typeface="Aptos" panose="020B0004020202020204" pitchFamily="34" charset="0"/>
              <a:cs typeface="Times New Roman" panose="02020603050405020304" pitchFamily="18" charset="0"/>
            </a:endParaRPr>
          </a:p>
        </p:txBody>
      </p:sp>
      <p:sp>
        <p:nvSpPr>
          <p:cNvPr id="6" name="Speech Bubble: Rectangle with Corners Rounded 5">
            <a:extLst>
              <a:ext uri="{FF2B5EF4-FFF2-40B4-BE49-F238E27FC236}">
                <a16:creationId xmlns:a16="http://schemas.microsoft.com/office/drawing/2014/main" id="{0A7E4E5D-EA41-ABE8-BD6F-16071C1E9A56}"/>
              </a:ext>
            </a:extLst>
          </p:cNvPr>
          <p:cNvSpPr/>
          <p:nvPr/>
        </p:nvSpPr>
        <p:spPr>
          <a:xfrm>
            <a:off x="9096375" y="2103404"/>
            <a:ext cx="2581275" cy="1266381"/>
          </a:xfrm>
          <a:prstGeom prst="wedgeRoundRectCallout">
            <a:avLst/>
          </a:prstGeom>
          <a:solidFill>
            <a:srgbClr val="A11B7E"/>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rgbClr val="FFFFFF"/>
                </a:solidFill>
                <a:latin typeface="Arial" panose="020B0604020202020204"/>
                <a:ea typeface="+mn-ea"/>
                <a:cs typeface="+mn-cs"/>
              </a:defRPr>
            </a:lvl1pPr>
            <a:lvl2pPr marL="457200" algn="l" defTabSz="457200" rtl="0" eaLnBrk="1" latinLnBrk="0" hangingPunct="1">
              <a:defRPr sz="1800" kern="1200">
                <a:solidFill>
                  <a:srgbClr val="FFFFFF"/>
                </a:solidFill>
                <a:latin typeface="Arial" panose="020B0604020202020204"/>
                <a:ea typeface="+mn-ea"/>
                <a:cs typeface="+mn-cs"/>
              </a:defRPr>
            </a:lvl2pPr>
            <a:lvl3pPr marL="914400" algn="l" defTabSz="457200" rtl="0" eaLnBrk="1" latinLnBrk="0" hangingPunct="1">
              <a:defRPr sz="1800" kern="1200">
                <a:solidFill>
                  <a:srgbClr val="FFFFFF"/>
                </a:solidFill>
                <a:latin typeface="Arial" panose="020B0604020202020204"/>
                <a:ea typeface="+mn-ea"/>
                <a:cs typeface="+mn-cs"/>
              </a:defRPr>
            </a:lvl3pPr>
            <a:lvl4pPr marL="1371600" algn="l" defTabSz="457200" rtl="0" eaLnBrk="1" latinLnBrk="0" hangingPunct="1">
              <a:defRPr sz="1800" kern="1200">
                <a:solidFill>
                  <a:srgbClr val="FFFFFF"/>
                </a:solidFill>
                <a:latin typeface="Arial" panose="020B0604020202020204"/>
                <a:ea typeface="+mn-ea"/>
                <a:cs typeface="+mn-cs"/>
              </a:defRPr>
            </a:lvl4pPr>
            <a:lvl5pPr marL="1828800" algn="l" defTabSz="457200" rtl="0" eaLnBrk="1" latinLnBrk="0" hangingPunct="1">
              <a:defRPr sz="1800" kern="1200">
                <a:solidFill>
                  <a:srgbClr val="FFFFFF"/>
                </a:solidFill>
                <a:latin typeface="Arial" panose="020B0604020202020204"/>
                <a:ea typeface="+mn-ea"/>
                <a:cs typeface="+mn-cs"/>
              </a:defRPr>
            </a:lvl5pPr>
            <a:lvl6pPr marL="2286000" algn="l" defTabSz="457200" rtl="0" eaLnBrk="1" latinLnBrk="0" hangingPunct="1">
              <a:defRPr sz="1800" kern="1200">
                <a:solidFill>
                  <a:srgbClr val="FFFFFF"/>
                </a:solidFill>
                <a:latin typeface="Arial" panose="020B0604020202020204"/>
                <a:ea typeface="+mn-ea"/>
                <a:cs typeface="+mn-cs"/>
              </a:defRPr>
            </a:lvl6pPr>
            <a:lvl7pPr marL="2743200" algn="l" defTabSz="457200" rtl="0" eaLnBrk="1" latinLnBrk="0" hangingPunct="1">
              <a:defRPr sz="1800" kern="1200">
                <a:solidFill>
                  <a:srgbClr val="FFFFFF"/>
                </a:solidFill>
                <a:latin typeface="Arial" panose="020B0604020202020204"/>
                <a:ea typeface="+mn-ea"/>
                <a:cs typeface="+mn-cs"/>
              </a:defRPr>
            </a:lvl7pPr>
            <a:lvl8pPr marL="3200400" algn="l" defTabSz="457200" rtl="0" eaLnBrk="1" latinLnBrk="0" hangingPunct="1">
              <a:defRPr sz="1800" kern="1200">
                <a:solidFill>
                  <a:srgbClr val="FFFFFF"/>
                </a:solidFill>
                <a:latin typeface="Arial" panose="020B0604020202020204"/>
                <a:ea typeface="+mn-ea"/>
                <a:cs typeface="+mn-cs"/>
              </a:defRPr>
            </a:lvl8pPr>
            <a:lvl9pPr marL="3657600" algn="l" defTabSz="457200" rtl="0" eaLnBrk="1" latinLnBrk="0" hangingPunct="1">
              <a:defRPr sz="1800" kern="1200">
                <a:solidFill>
                  <a:srgbClr val="FFFFFF"/>
                </a:solidFill>
                <a:latin typeface="Arial" panose="020B0604020202020204"/>
                <a:ea typeface="+mn-ea"/>
                <a:cs typeface="+mn-cs"/>
              </a:defRPr>
            </a:lvl9pPr>
          </a:lstStyle>
          <a:p>
            <a:pPr algn="ctr"/>
            <a:r>
              <a:rPr lang="en-US" sz="1200">
                <a:ea typeface="Calibri"/>
                <a:cs typeface="Times New Roman"/>
              </a:rPr>
              <a:t>“We need more messaging across the district so it travels down to everyone, so everyone understands what it means." </a:t>
            </a:r>
          </a:p>
          <a:p>
            <a:pPr algn="ctr"/>
            <a:endParaRPr lang="en-US" sz="1200">
              <a:ea typeface="Calibri"/>
              <a:cs typeface="Times New Roman"/>
            </a:endParaRPr>
          </a:p>
          <a:p>
            <a:pPr algn="r"/>
            <a:r>
              <a:rPr lang="en-US" sz="1200" i="1">
                <a:ea typeface="Calibri"/>
                <a:cs typeface="Times New Roman"/>
              </a:rPr>
              <a:t>- School Leader</a:t>
            </a:r>
            <a:endParaRPr lang="en-US" sz="1200" i="1">
              <a:ea typeface="Calibri" panose="020F0502020204030204" pitchFamily="34" charset="0"/>
              <a:cs typeface="Times New Roman" panose="02020603050405020304" pitchFamily="18" charset="0"/>
            </a:endParaRPr>
          </a:p>
        </p:txBody>
      </p:sp>
      <p:sp>
        <p:nvSpPr>
          <p:cNvPr id="8" name="Content Placeholder 12">
            <a:extLst>
              <a:ext uri="{FF2B5EF4-FFF2-40B4-BE49-F238E27FC236}">
                <a16:creationId xmlns:a16="http://schemas.microsoft.com/office/drawing/2014/main" id="{D45F440B-373B-1D6C-FAFF-7F54EFFBB21E}"/>
              </a:ext>
            </a:extLst>
          </p:cNvPr>
          <p:cNvSpPr txBox="1">
            <a:spLocks/>
          </p:cNvSpPr>
          <p:nvPr/>
        </p:nvSpPr>
        <p:spPr>
          <a:xfrm>
            <a:off x="406272" y="1609725"/>
            <a:ext cx="8690103" cy="2878826"/>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1">
                    <a:lumMod val="75000"/>
                  </a:schemeClr>
                </a:solidFill>
                <a:latin typeface="+mn-lt"/>
                <a:ea typeface="+mn-ea"/>
                <a:cs typeface="+mn-cs"/>
              </a:defRPr>
            </a:lvl1pPr>
            <a:lvl2pPr marL="685800" indent="-228600" algn="l" defTabSz="914400" rtl="0" eaLnBrk="1" latinLnBrk="0" hangingPunct="1">
              <a:lnSpc>
                <a:spcPct val="100000"/>
              </a:lnSpc>
              <a:spcBef>
                <a:spcPts val="600"/>
              </a:spcBef>
              <a:buFont typeface="Arial" panose="020B0604020202020204" pitchFamily="34" charset="0"/>
              <a:buChar char="•"/>
              <a:defRPr sz="1400" kern="1200">
                <a:solidFill>
                  <a:schemeClr val="tx1">
                    <a:lumMod val="75000"/>
                  </a:schemeClr>
                </a:solidFill>
                <a:latin typeface="+mn-lt"/>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1200" kern="1200">
                <a:solidFill>
                  <a:schemeClr val="tx1">
                    <a:lumMod val="75000"/>
                  </a:schemeClr>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100" kern="1200">
                <a:solidFill>
                  <a:schemeClr val="tx1">
                    <a:lumMod val="75000"/>
                  </a:schemeClr>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1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b="1">
                <a:solidFill>
                  <a:srgbClr val="2C2C2C"/>
                </a:solidFill>
                <a:latin typeface="+mj-lt"/>
              </a:rPr>
              <a:t>There is a lack of shared understanding of access and opportunity.</a:t>
            </a:r>
            <a:r>
              <a:rPr lang="en-US" sz="1500">
                <a:solidFill>
                  <a:srgbClr val="3B3B3B"/>
                </a:solidFill>
                <a:latin typeface="+mj-lt"/>
              </a:rPr>
              <a:t>​</a:t>
            </a:r>
          </a:p>
          <a:p>
            <a:endParaRPr lang="en-US" sz="1300">
              <a:solidFill>
                <a:srgbClr val="3B3B3B"/>
              </a:solidFill>
              <a:latin typeface="+mj-lt"/>
            </a:endParaRPr>
          </a:p>
          <a:p>
            <a:pPr marL="285750" indent="-285750">
              <a:buFont typeface="Arial" panose="020B0604020202020204" pitchFamily="34" charset="0"/>
              <a:buChar char="•"/>
            </a:pPr>
            <a:r>
              <a:rPr lang="en-US" sz="1300">
                <a:solidFill>
                  <a:srgbClr val="3B3B3B"/>
                </a:solidFill>
                <a:latin typeface="+mj-lt"/>
              </a:rPr>
              <a:t>Among board members, district staff, school leaders, teachers, and families, there is </a:t>
            </a:r>
            <a:r>
              <a:rPr lang="en-US" sz="1300" b="1">
                <a:solidFill>
                  <a:srgbClr val="3B3B3B"/>
                </a:solidFill>
                <a:latin typeface="+mj-lt"/>
              </a:rPr>
              <a:t>confusion about what access and opportunity means in practice</a:t>
            </a:r>
            <a:r>
              <a:rPr lang="en-US" sz="1300">
                <a:solidFill>
                  <a:srgbClr val="3B3B3B"/>
                </a:solidFill>
                <a:latin typeface="+mj-lt"/>
              </a:rPr>
              <a:t>, which was indicated in respective focus groups and surveys.</a:t>
            </a:r>
          </a:p>
          <a:p>
            <a:pPr marL="285750" indent="-285750">
              <a:buFont typeface="Arial" panose="020B0604020202020204" pitchFamily="34" charset="0"/>
              <a:buChar char="•"/>
            </a:pPr>
            <a:endParaRPr lang="en-US" sz="1300">
              <a:solidFill>
                <a:srgbClr val="3B3B3B"/>
              </a:solidFill>
              <a:latin typeface="+mj-lt"/>
            </a:endParaRPr>
          </a:p>
          <a:p>
            <a:pPr marL="285750" indent="-285750">
              <a:buFont typeface="Arial" panose="020B0604020202020204" pitchFamily="34" charset="0"/>
              <a:buChar char="•"/>
            </a:pPr>
            <a:r>
              <a:rPr lang="en-US" sz="1300">
                <a:solidFill>
                  <a:srgbClr val="3B3B3B"/>
                </a:solidFill>
                <a:latin typeface="+mj-lt"/>
              </a:rPr>
              <a:t>Despite strong district-level vision regarding access and opportunity, </a:t>
            </a:r>
            <a:r>
              <a:rPr lang="en-US" sz="1300" b="1">
                <a:solidFill>
                  <a:srgbClr val="3B3B3B"/>
                </a:solidFill>
                <a:latin typeface="+mj-lt"/>
              </a:rPr>
              <a:t>implementation varies widely</a:t>
            </a:r>
            <a:r>
              <a:rPr lang="en-US" sz="1300">
                <a:solidFill>
                  <a:srgbClr val="3B3B3B"/>
                </a:solidFill>
                <a:latin typeface="+mj-lt"/>
              </a:rPr>
              <a:t> across schools and departments, as noted by school leaders and district staff in respective focus groups.</a:t>
            </a:r>
            <a:endParaRPr lang="en-US" sz="1300" kern="100">
              <a:effectLst/>
              <a:latin typeface="+mj-lt"/>
              <a:ea typeface="Aptos" panose="020B0004020202020204" pitchFamily="34" charset="0"/>
              <a:cs typeface="Times New Roman" panose="02020603050405020304" pitchFamily="18" charset="0"/>
            </a:endParaRPr>
          </a:p>
          <a:p>
            <a:pPr>
              <a:lnSpc>
                <a:spcPct val="120000"/>
              </a:lnSpc>
              <a:spcAft>
                <a:spcPts val="800"/>
              </a:spcAft>
            </a:pPr>
            <a:endParaRPr lang="en-US" sz="1300" kern="100">
              <a:effectLst/>
              <a:latin typeface="+mj-lt"/>
              <a:ea typeface="Aptos" panose="020B0004020202020204" pitchFamily="34" charset="0"/>
              <a:cs typeface="Times New Roman" panose="02020603050405020304" pitchFamily="18" charset="0"/>
            </a:endParaRPr>
          </a:p>
        </p:txBody>
      </p:sp>
      <p:sp>
        <p:nvSpPr>
          <p:cNvPr id="10" name="Footer Placeholder 3">
            <a:extLst>
              <a:ext uri="{FF2B5EF4-FFF2-40B4-BE49-F238E27FC236}">
                <a16:creationId xmlns:a16="http://schemas.microsoft.com/office/drawing/2014/main" id="{E1F2D78B-07BB-678D-C5B2-3A8B35576EC4}"/>
              </a:ext>
            </a:extLst>
          </p:cNvPr>
          <p:cNvSpPr>
            <a:spLocks noGrp="1"/>
          </p:cNvSpPr>
          <p:nvPr>
            <p:ph type="ftr" sz="quarter" idx="11"/>
          </p:nvPr>
        </p:nvSpPr>
        <p:spPr>
          <a:xfrm>
            <a:off x="6096001" y="166426"/>
            <a:ext cx="5696308" cy="365125"/>
          </a:xfrm>
        </p:spPr>
        <p:txBody>
          <a:bodyPr/>
          <a:lstStyle/>
          <a:p>
            <a:r>
              <a:rPr lang="en-US"/>
              <a:t>DeKalb County School District - Access &amp; Opportunity Audit </a:t>
            </a:r>
          </a:p>
        </p:txBody>
      </p:sp>
    </p:spTree>
    <p:extLst>
      <p:ext uri="{BB962C8B-B14F-4D97-AF65-F5344CB8AC3E}">
        <p14:creationId xmlns:p14="http://schemas.microsoft.com/office/powerpoint/2010/main" val="352417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17442-74CC-13E9-C468-EBC8FE895CCA}"/>
            </a:ext>
          </a:extLst>
        </p:cNvPr>
        <p:cNvGrpSpPr/>
        <p:nvPr/>
      </p:nvGrpSpPr>
      <p:grpSpPr>
        <a:xfrm>
          <a:off x="0" y="0"/>
          <a:ext cx="0" cy="0"/>
          <a:chOff x="0" y="0"/>
          <a:chExt cx="0" cy="0"/>
        </a:xfrm>
      </p:grpSpPr>
      <p:pic>
        <p:nvPicPr>
          <p:cNvPr id="8" name="Picture 7" descr="Kids doing science experiment">
            <a:extLst>
              <a:ext uri="{FF2B5EF4-FFF2-40B4-BE49-F238E27FC236}">
                <a16:creationId xmlns:a16="http://schemas.microsoft.com/office/drawing/2014/main" id="{4C8CDF2E-6288-7883-C02F-6304F5E82B74}"/>
              </a:ext>
            </a:extLst>
          </p:cNvPr>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l="5686" r="5686"/>
          <a:stretch/>
        </p:blipFill>
        <p:spPr>
          <a:xfrm>
            <a:off x="1629439" y="0"/>
            <a:ext cx="9221002" cy="6939815"/>
          </a:xfrm>
          <a:prstGeom prst="rect">
            <a:avLst/>
          </a:prstGeom>
        </p:spPr>
      </p:pic>
      <p:sp>
        <p:nvSpPr>
          <p:cNvPr id="6" name="Rectangle 5">
            <a:extLst>
              <a:ext uri="{FF2B5EF4-FFF2-40B4-BE49-F238E27FC236}">
                <a16:creationId xmlns:a16="http://schemas.microsoft.com/office/drawing/2014/main" id="{BCE07241-F095-8197-A61A-C9E6DA31CEE7}"/>
              </a:ext>
            </a:extLst>
          </p:cNvPr>
          <p:cNvSpPr/>
          <p:nvPr/>
        </p:nvSpPr>
        <p:spPr>
          <a:xfrm>
            <a:off x="1629439" y="-40908"/>
            <a:ext cx="9289807" cy="6939815"/>
          </a:xfrm>
          <a:prstGeom prst="rect">
            <a:avLst/>
          </a:prstGeom>
          <a:solidFill>
            <a:schemeClr val="accent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FED0C487-3347-B6A2-4D80-1118ED50A70E}"/>
              </a:ext>
            </a:extLst>
          </p:cNvPr>
          <p:cNvSpPr>
            <a:spLocks noGrp="1"/>
          </p:cNvSpPr>
          <p:nvPr>
            <p:ph type="title"/>
          </p:nvPr>
        </p:nvSpPr>
        <p:spPr>
          <a:xfrm>
            <a:off x="542923" y="1585913"/>
            <a:ext cx="11325225" cy="2852737"/>
          </a:xfrm>
          <a:effectLst>
            <a:outerShdw blurRad="304800" dist="38100" dir="2700000" algn="tl" rotWithShape="0">
              <a:schemeClr val="accent1">
                <a:alpha val="48000"/>
              </a:schemeClr>
            </a:outerShdw>
          </a:effectLst>
        </p:spPr>
        <p:txBody>
          <a:bodyPr>
            <a:normAutofit/>
          </a:bodyPr>
          <a:lstStyle/>
          <a:p>
            <a:r>
              <a:rPr lang="en-US" sz="3600">
                <a:solidFill>
                  <a:schemeClr val="bg1"/>
                </a:solidFill>
              </a:rPr>
              <a:t>Recommendation 2</a:t>
            </a:r>
            <a:br>
              <a:rPr lang="en-US" sz="3600">
                <a:solidFill>
                  <a:schemeClr val="bg1"/>
                </a:solidFill>
              </a:rPr>
            </a:br>
            <a:r>
              <a:rPr lang="en-US" sz="3600">
                <a:solidFill>
                  <a:schemeClr val="bg1"/>
                </a:solidFill>
              </a:rPr>
              <a:t>Access and Opportunity Accountability Framework</a:t>
            </a:r>
          </a:p>
        </p:txBody>
      </p:sp>
    </p:spTree>
    <p:extLst>
      <p:ext uri="{BB962C8B-B14F-4D97-AF65-F5344CB8AC3E}">
        <p14:creationId xmlns:p14="http://schemas.microsoft.com/office/powerpoint/2010/main" val="759538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4A1E0-BB3B-9519-10DB-3F763DEA5C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91669D-133F-0A14-4A88-BD5F87BEE1AC}"/>
              </a:ext>
            </a:extLst>
          </p:cNvPr>
          <p:cNvSpPr>
            <a:spLocks noGrp="1"/>
          </p:cNvSpPr>
          <p:nvPr>
            <p:ph type="title"/>
          </p:nvPr>
        </p:nvSpPr>
        <p:spPr>
          <a:xfrm>
            <a:off x="342901" y="161928"/>
            <a:ext cx="11449408" cy="1235075"/>
          </a:xfrm>
        </p:spPr>
        <p:txBody>
          <a:bodyPr/>
          <a:lstStyle/>
          <a:p>
            <a:r>
              <a:rPr lang="en-US"/>
              <a:t>Priority Recommendation: A&amp;O Accountability Framework</a:t>
            </a:r>
          </a:p>
        </p:txBody>
      </p:sp>
      <p:sp>
        <p:nvSpPr>
          <p:cNvPr id="3" name="Content Placeholder 2">
            <a:extLst>
              <a:ext uri="{FF2B5EF4-FFF2-40B4-BE49-F238E27FC236}">
                <a16:creationId xmlns:a16="http://schemas.microsoft.com/office/drawing/2014/main" id="{16B5BF89-2F6B-59B6-8502-EE8B4A25B4FC}"/>
              </a:ext>
            </a:extLst>
          </p:cNvPr>
          <p:cNvSpPr>
            <a:spLocks noGrp="1"/>
          </p:cNvSpPr>
          <p:nvPr>
            <p:ph idx="1"/>
          </p:nvPr>
        </p:nvSpPr>
        <p:spPr>
          <a:xfrm>
            <a:off x="457199" y="1151471"/>
            <a:ext cx="11449408" cy="4822296"/>
          </a:xfrm>
        </p:spPr>
        <p:txBody>
          <a:bodyPr>
            <a:noAutofit/>
          </a:bodyPr>
          <a:lstStyle/>
          <a:p>
            <a:pPr marL="342900" indent="-342900">
              <a:lnSpc>
                <a:spcPct val="114000"/>
              </a:lnSpc>
              <a:buFont typeface="+mj-lt"/>
              <a:buAutoNum type="arabicPeriod" startAt="2"/>
            </a:pPr>
            <a:r>
              <a:rPr lang="en-US" b="1"/>
              <a:t>Develop and implement a districtwide access and opportunity accountability framework.</a:t>
            </a:r>
          </a:p>
          <a:p>
            <a:pPr marL="1028700" lvl="1" indent="-342900"/>
            <a:r>
              <a:rPr lang="en-US" sz="1500"/>
              <a:t>Establish </a:t>
            </a:r>
            <a:r>
              <a:rPr lang="en-US" sz="1500" b="1"/>
              <a:t>specific, measurable, achievable, relevant, and time-bound (SMART) key performance indicators to track progress towards the district's access and opportunity vision</a:t>
            </a:r>
            <a:r>
              <a:rPr lang="en-US" sz="1500"/>
              <a:t>. These KPIs should go beyond traditional academic metrics and include measures related to resource allocation, access to advanced coursework, disciplinary outcomes, participation in extracurricular activities, student support services utilization, and stakeholder experience.</a:t>
            </a:r>
          </a:p>
          <a:p>
            <a:pPr lvl="1" indent="0">
              <a:buNone/>
            </a:pPr>
            <a:endParaRPr lang="en-US" sz="1500"/>
          </a:p>
          <a:p>
            <a:pPr marL="1028700" lvl="1" indent="-342900"/>
            <a:r>
              <a:rPr lang="en-US" sz="1500"/>
              <a:t>Develop robust systems for </a:t>
            </a:r>
            <a:r>
              <a:rPr lang="en-US" sz="1500" b="1"/>
              <a:t>collecting and interpreting disaggregated data related to the identified indicators </a:t>
            </a:r>
            <a:r>
              <a:rPr lang="en-US" sz="1500"/>
              <a:t>ensuring data accuracy, security, and accessibility. Implement processes for analyzing this data to identify disparities, monitor trends, and understand the impact of implemented initiatives on different student groups.</a:t>
            </a:r>
          </a:p>
          <a:p>
            <a:pPr lvl="1" indent="0">
              <a:buNone/>
            </a:pPr>
            <a:endParaRPr lang="en-US" sz="1500"/>
          </a:p>
          <a:p>
            <a:pPr marL="1028700" lvl="1" indent="-342900"/>
            <a:r>
              <a:rPr lang="en-US" sz="1500"/>
              <a:t>Establish a schedule for regularly reviewing the collected data and reporting on progress towards the access and opportunity goals. This reporting should be transparent and shared with all stakeholders, highlighting both successes and areas needing improvement. These reports should </a:t>
            </a:r>
            <a:r>
              <a:rPr lang="en-US" sz="1500" b="1"/>
              <a:t>inform ongoing adjustments to strategies and resource allocation.</a:t>
            </a:r>
          </a:p>
          <a:p>
            <a:pPr lvl="1" indent="0">
              <a:buNone/>
            </a:pPr>
            <a:endParaRPr lang="en-US" sz="1500" b="1"/>
          </a:p>
          <a:p>
            <a:pPr marL="1028700" lvl="1" indent="-342900"/>
            <a:r>
              <a:rPr lang="en-US" sz="1500" b="1"/>
              <a:t>Embed the access and opportunity accountability framework within existing district evaluation processes for schools and administrators</a:t>
            </a:r>
            <a:r>
              <a:rPr lang="en-US" sz="1500"/>
              <a:t>. This ensures progress towards access and opportunity outcomes is a valued component of performance and defines clear expectations and responsibilities at all levels of the organization.</a:t>
            </a:r>
          </a:p>
        </p:txBody>
      </p:sp>
      <p:sp>
        <p:nvSpPr>
          <p:cNvPr id="4" name="Slide Number Placeholder 5">
            <a:extLst>
              <a:ext uri="{FF2B5EF4-FFF2-40B4-BE49-F238E27FC236}">
                <a16:creationId xmlns:a16="http://schemas.microsoft.com/office/drawing/2014/main" id="{7079ABCB-C386-E900-603C-72F8777D266D}"/>
              </a:ext>
            </a:extLst>
          </p:cNvPr>
          <p:cNvSpPr>
            <a:spLocks noGrp="1"/>
          </p:cNvSpPr>
          <p:nvPr>
            <p:ph type="sldNum" sz="quarter" idx="4"/>
          </p:nvPr>
        </p:nvSpPr>
        <p:spPr>
          <a:xfrm>
            <a:off x="11103429" y="6393628"/>
            <a:ext cx="688879"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9FFD16-B25A-457E-9C72-CDC3BAF3ACB3}" type="slidenum">
              <a:rPr kumimoji="0" lang="en-US" sz="1000" b="0" i="0" u="none" strike="noStrike" kern="1200" cap="none" spc="50" normalizeH="0" baseline="0" noProof="0" smtClean="0">
                <a:ln>
                  <a:noFill/>
                </a:ln>
                <a:solidFill>
                  <a:srgbClr val="FFFFFF">
                    <a:lumMod val="75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1200" cap="none" spc="50" normalizeH="0" baseline="0" noProof="0">
              <a:ln>
                <a:noFill/>
              </a:ln>
              <a:solidFill>
                <a:srgbClr val="FFFFFF">
                  <a:lumMod val="75000"/>
                </a:srgbClr>
              </a:solidFill>
              <a:effectLst/>
              <a:uLnTx/>
              <a:uFillTx/>
              <a:latin typeface="Arial" panose="020B0604020202020204" pitchFamily="34" charset="0"/>
              <a:ea typeface="+mn-ea"/>
              <a:cs typeface="Arial" panose="020B0604020202020204" pitchFamily="34" charset="0"/>
            </a:endParaRPr>
          </a:p>
        </p:txBody>
      </p:sp>
      <p:sp>
        <p:nvSpPr>
          <p:cNvPr id="7" name="Footer Placeholder 3">
            <a:extLst>
              <a:ext uri="{FF2B5EF4-FFF2-40B4-BE49-F238E27FC236}">
                <a16:creationId xmlns:a16="http://schemas.microsoft.com/office/drawing/2014/main" id="{635670CD-82AE-56D4-BF17-D5034F120859}"/>
              </a:ext>
            </a:extLst>
          </p:cNvPr>
          <p:cNvSpPr>
            <a:spLocks noGrp="1"/>
          </p:cNvSpPr>
          <p:nvPr>
            <p:ph type="ftr" sz="quarter" idx="11"/>
          </p:nvPr>
        </p:nvSpPr>
        <p:spPr>
          <a:xfrm>
            <a:off x="6096001" y="166426"/>
            <a:ext cx="5696308" cy="365125"/>
          </a:xfrm>
        </p:spPr>
        <p:txBody>
          <a:bodyPr/>
          <a:lstStyle/>
          <a:p>
            <a:r>
              <a:rPr lang="en-US"/>
              <a:t>DeKalb County School District - Access &amp; Opportunity Audit </a:t>
            </a:r>
          </a:p>
        </p:txBody>
      </p:sp>
    </p:spTree>
    <p:extLst>
      <p:ext uri="{BB962C8B-B14F-4D97-AF65-F5344CB8AC3E}">
        <p14:creationId xmlns:p14="http://schemas.microsoft.com/office/powerpoint/2010/main" val="1395198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FBB4E-D5A0-66BA-0E6B-79438442E8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6DD713-EC02-0579-9A08-F1BE11C09DEB}"/>
              </a:ext>
            </a:extLst>
          </p:cNvPr>
          <p:cNvSpPr>
            <a:spLocks noGrp="1"/>
          </p:cNvSpPr>
          <p:nvPr>
            <p:ph type="title"/>
          </p:nvPr>
        </p:nvSpPr>
        <p:spPr>
          <a:xfrm>
            <a:off x="371296" y="291619"/>
            <a:ext cx="11449408" cy="587584"/>
          </a:xfrm>
        </p:spPr>
        <p:txBody>
          <a:bodyPr>
            <a:normAutofit/>
          </a:bodyPr>
          <a:lstStyle/>
          <a:p>
            <a:r>
              <a:rPr lang="en-US" sz="2400"/>
              <a:t>Priority Recommendation: A&amp;O Accountability Framework</a:t>
            </a:r>
          </a:p>
        </p:txBody>
      </p:sp>
      <p:sp>
        <p:nvSpPr>
          <p:cNvPr id="3" name="Content Placeholder 2">
            <a:extLst>
              <a:ext uri="{FF2B5EF4-FFF2-40B4-BE49-F238E27FC236}">
                <a16:creationId xmlns:a16="http://schemas.microsoft.com/office/drawing/2014/main" id="{5A4C9EB3-52D6-F41B-9BBE-780CA6F7C6F7}"/>
              </a:ext>
            </a:extLst>
          </p:cNvPr>
          <p:cNvSpPr>
            <a:spLocks noGrp="1"/>
          </p:cNvSpPr>
          <p:nvPr>
            <p:ph idx="1"/>
          </p:nvPr>
        </p:nvSpPr>
        <p:spPr>
          <a:xfrm>
            <a:off x="342901" y="1172810"/>
            <a:ext cx="11335109" cy="939800"/>
          </a:xfrm>
        </p:spPr>
        <p:txBody>
          <a:bodyPr>
            <a:normAutofit fontScale="85000" lnSpcReduction="20000"/>
          </a:bodyPr>
          <a:lstStyle/>
          <a:p>
            <a:r>
              <a:rPr lang="en-US" sz="1700" b="1">
                <a:solidFill>
                  <a:schemeClr val="tx2"/>
                </a:solidFill>
              </a:rPr>
              <a:t>There are large gaps in the Georgia Milestones proficiency rates between student demographic groups in 2024. </a:t>
            </a:r>
          </a:p>
          <a:p>
            <a:r>
              <a:rPr lang="en-US" sz="1500">
                <a:solidFill>
                  <a:schemeClr val="tx2"/>
                </a:solidFill>
              </a:rPr>
              <a:t>Proficiency rates are defined as the percent of students receiving a </a:t>
            </a:r>
            <a:r>
              <a:rPr lang="en-US" sz="1500" i="1">
                <a:solidFill>
                  <a:schemeClr val="tx2"/>
                </a:solidFill>
              </a:rPr>
              <a:t>Proficient Learner </a:t>
            </a:r>
            <a:r>
              <a:rPr lang="en-US" sz="1500">
                <a:solidFill>
                  <a:schemeClr val="tx2"/>
                </a:solidFill>
              </a:rPr>
              <a:t>or </a:t>
            </a:r>
            <a:r>
              <a:rPr lang="en-US" sz="1500" i="1">
                <a:solidFill>
                  <a:schemeClr val="tx2"/>
                </a:solidFill>
              </a:rPr>
              <a:t>Distinguished Learner</a:t>
            </a:r>
            <a:r>
              <a:rPr lang="en-US" sz="1500">
                <a:solidFill>
                  <a:schemeClr val="tx2"/>
                </a:solidFill>
              </a:rPr>
              <a:t> score. </a:t>
            </a:r>
          </a:p>
          <a:p>
            <a:r>
              <a:rPr lang="en-US" sz="1500">
                <a:solidFill>
                  <a:schemeClr val="tx2"/>
                </a:solidFill>
              </a:rPr>
              <a:t>In the table below, </a:t>
            </a:r>
            <a:r>
              <a:rPr lang="en-US" sz="1500" b="1">
                <a:solidFill>
                  <a:schemeClr val="tx2"/>
                </a:solidFill>
              </a:rPr>
              <a:t>positive numbers</a:t>
            </a:r>
            <a:r>
              <a:rPr lang="en-US" sz="1500">
                <a:solidFill>
                  <a:schemeClr val="tx2"/>
                </a:solidFill>
              </a:rPr>
              <a:t> indicate the number of percentage points this demographic groups scored </a:t>
            </a:r>
            <a:r>
              <a:rPr lang="en-US" sz="1500" b="1">
                <a:solidFill>
                  <a:schemeClr val="tx2"/>
                </a:solidFill>
              </a:rPr>
              <a:t>higher than the District average</a:t>
            </a:r>
            <a:r>
              <a:rPr lang="en-US" sz="1500">
                <a:solidFill>
                  <a:schemeClr val="tx2"/>
                </a:solidFill>
              </a:rPr>
              <a:t>. </a:t>
            </a:r>
            <a:r>
              <a:rPr lang="en-US" sz="1500" b="1">
                <a:solidFill>
                  <a:schemeClr val="tx2"/>
                </a:solidFill>
              </a:rPr>
              <a:t>Negative numbers</a:t>
            </a:r>
            <a:r>
              <a:rPr lang="en-US" sz="1500">
                <a:solidFill>
                  <a:schemeClr val="tx2"/>
                </a:solidFill>
              </a:rPr>
              <a:t> indicate the number of percentage points this demographic group scored </a:t>
            </a:r>
            <a:r>
              <a:rPr lang="en-US" sz="1500" b="1">
                <a:solidFill>
                  <a:schemeClr val="tx2"/>
                </a:solidFill>
              </a:rPr>
              <a:t>lower than the District average.</a:t>
            </a:r>
          </a:p>
          <a:p>
            <a:endParaRPr lang="en-US">
              <a:solidFill>
                <a:schemeClr val="tx2"/>
              </a:solidFill>
            </a:endParaRPr>
          </a:p>
          <a:p>
            <a:endParaRPr lang="en-US">
              <a:solidFill>
                <a:schemeClr val="tx2"/>
              </a:solidFill>
            </a:endParaRPr>
          </a:p>
        </p:txBody>
      </p:sp>
      <p:sp>
        <p:nvSpPr>
          <p:cNvPr id="5" name="Slide Number Placeholder 4">
            <a:extLst>
              <a:ext uri="{FF2B5EF4-FFF2-40B4-BE49-F238E27FC236}">
                <a16:creationId xmlns:a16="http://schemas.microsoft.com/office/drawing/2014/main" id="{B4E9C166-D559-7E6F-AD73-8EE8C7002B72}"/>
              </a:ext>
            </a:extLst>
          </p:cNvPr>
          <p:cNvSpPr>
            <a:spLocks noGrp="1"/>
          </p:cNvSpPr>
          <p:nvPr>
            <p:ph type="sldNum" sz="quarter" idx="4"/>
          </p:nvPr>
        </p:nvSpPr>
        <p:spPr>
          <a:xfrm>
            <a:off x="11294075" y="6393628"/>
            <a:ext cx="465792" cy="365125"/>
          </a:xfrm>
          <a:prstGeom prst="rect">
            <a:avLst/>
          </a:prstGeom>
        </p:spPr>
        <p:txBody>
          <a:bodyPr vert="horz" lIns="91440" tIns="45720" rIns="91440" bIns="45720" rtlCol="0" anchor="ctr"/>
          <a:lstStyle>
            <a:defPPr>
              <a:defRPr lang="en-US"/>
            </a:defPPr>
            <a:lvl1pPr marL="0" algn="r" defTabSz="457200" rtl="0" eaLnBrk="1" latinLnBrk="0" hangingPunct="1">
              <a:defRPr lang="en-US" sz="900" kern="1200" spc="50" smtClean="0">
                <a:solidFill>
                  <a:schemeClr val="bg2">
                    <a:lumMod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99FFD16-B25A-457E-9C72-CDC3BAF3ACB3}" type="slidenum">
              <a:rPr lang="en-US" smtClean="0"/>
              <a:pPr/>
              <a:t>16</a:t>
            </a:fld>
            <a:endParaRPr lang="en-US"/>
          </a:p>
        </p:txBody>
      </p:sp>
      <p:sp>
        <p:nvSpPr>
          <p:cNvPr id="9" name="Text Placeholder 2">
            <a:extLst>
              <a:ext uri="{FF2B5EF4-FFF2-40B4-BE49-F238E27FC236}">
                <a16:creationId xmlns:a16="http://schemas.microsoft.com/office/drawing/2014/main" id="{5F256909-FC93-616E-D485-C004E832A54F}"/>
              </a:ext>
            </a:extLst>
          </p:cNvPr>
          <p:cNvSpPr txBox="1">
            <a:spLocks/>
          </p:cNvSpPr>
          <p:nvPr/>
        </p:nvSpPr>
        <p:spPr>
          <a:xfrm>
            <a:off x="371296" y="780658"/>
            <a:ext cx="5466993" cy="587584"/>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1">
                    <a:lumMod val="75000"/>
                  </a:schemeClr>
                </a:solidFill>
                <a:latin typeface="+mn-lt"/>
                <a:ea typeface="+mn-ea"/>
                <a:cs typeface="+mn-cs"/>
              </a:defRPr>
            </a:lvl1pPr>
            <a:lvl2pPr marL="685800" indent="-228600" algn="l" defTabSz="914400" rtl="0" eaLnBrk="1" latinLnBrk="0" hangingPunct="1">
              <a:lnSpc>
                <a:spcPct val="100000"/>
              </a:lnSpc>
              <a:spcBef>
                <a:spcPts val="600"/>
              </a:spcBef>
              <a:buFont typeface="Arial" panose="020B0604020202020204" pitchFamily="34" charset="0"/>
              <a:buChar char="•"/>
              <a:defRPr sz="1400" kern="1200">
                <a:solidFill>
                  <a:schemeClr val="tx1">
                    <a:lumMod val="75000"/>
                  </a:schemeClr>
                </a:solidFill>
                <a:latin typeface="+mn-lt"/>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1200" kern="1200">
                <a:solidFill>
                  <a:schemeClr val="tx1">
                    <a:lumMod val="75000"/>
                  </a:schemeClr>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100" kern="1200">
                <a:solidFill>
                  <a:schemeClr val="tx1">
                    <a:lumMod val="75000"/>
                  </a:schemeClr>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1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a:solidFill>
                  <a:schemeClr val="accent2"/>
                </a:solidFill>
              </a:rPr>
              <a:t>Related Finding: Georgia Milestones</a:t>
            </a:r>
            <a:endParaRPr lang="en-US"/>
          </a:p>
        </p:txBody>
      </p:sp>
      <p:sp>
        <p:nvSpPr>
          <p:cNvPr id="8" name="TextBox 7">
            <a:extLst>
              <a:ext uri="{FF2B5EF4-FFF2-40B4-BE49-F238E27FC236}">
                <a16:creationId xmlns:a16="http://schemas.microsoft.com/office/drawing/2014/main" id="{7DB49D54-C832-ABFD-DB37-DFB26B187E54}"/>
              </a:ext>
            </a:extLst>
          </p:cNvPr>
          <p:cNvSpPr txBox="1"/>
          <p:nvPr/>
        </p:nvSpPr>
        <p:spPr>
          <a:xfrm>
            <a:off x="342901" y="6079601"/>
            <a:ext cx="5486400" cy="338554"/>
          </a:xfrm>
          <a:prstGeom prst="rect">
            <a:avLst/>
          </a:prstGeom>
          <a:noFill/>
        </p:spPr>
        <p:txBody>
          <a:bodyPr wrap="square" rtlCol="0">
            <a:spAutoFit/>
          </a:bodyPr>
          <a:lstStyle/>
          <a:p>
            <a:r>
              <a:rPr lang="en-US" sz="800"/>
              <a:t>Note: Additional Georgia Milestones gap analysis data is included in the Appendix.</a:t>
            </a:r>
          </a:p>
          <a:p>
            <a:r>
              <a:rPr lang="en-US" sz="800"/>
              <a:t>Data retrieved from https://gaawards.gosa.ga.gov/analytics/saw.dll?Dashboard.</a:t>
            </a:r>
          </a:p>
        </p:txBody>
      </p:sp>
      <p:sp>
        <p:nvSpPr>
          <p:cNvPr id="4" name="Rectangle: Rounded Corners 3">
            <a:extLst>
              <a:ext uri="{FF2B5EF4-FFF2-40B4-BE49-F238E27FC236}">
                <a16:creationId xmlns:a16="http://schemas.microsoft.com/office/drawing/2014/main" id="{D3FBD634-3705-AD61-2EC0-880A0BE2D9BE}"/>
              </a:ext>
            </a:extLst>
          </p:cNvPr>
          <p:cNvSpPr/>
          <p:nvPr/>
        </p:nvSpPr>
        <p:spPr>
          <a:xfrm>
            <a:off x="8821271" y="2734497"/>
            <a:ext cx="3107927" cy="25527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Across both ELA and Math, </a:t>
            </a:r>
            <a:r>
              <a:rPr lang="en-US" sz="1600" b="1"/>
              <a:t>White, Asian, and Multiracial students score higher than the district average</a:t>
            </a:r>
            <a:r>
              <a:rPr lang="en-US" sz="1600"/>
              <a:t>, while all other subgroups score lower, with </a:t>
            </a:r>
            <a:r>
              <a:rPr lang="en-US" sz="1600" b="1"/>
              <a:t>students with IEPs, English Learners, and Hispanic students scoring the lowest</a:t>
            </a:r>
            <a:r>
              <a:rPr lang="en-US" sz="1600"/>
              <a:t> of the subgroups.</a:t>
            </a:r>
            <a:endParaRPr lang="en-US" sz="1300"/>
          </a:p>
        </p:txBody>
      </p:sp>
      <p:graphicFrame>
        <p:nvGraphicFramePr>
          <p:cNvPr id="7" name="Table 6">
            <a:extLst>
              <a:ext uri="{FF2B5EF4-FFF2-40B4-BE49-F238E27FC236}">
                <a16:creationId xmlns:a16="http://schemas.microsoft.com/office/drawing/2014/main" id="{257D8FBF-3102-2F98-7745-7A7C1F14CD7F}"/>
              </a:ext>
            </a:extLst>
          </p:cNvPr>
          <p:cNvGraphicFramePr>
            <a:graphicFrameLocks noGrp="1"/>
          </p:cNvGraphicFramePr>
          <p:nvPr>
            <p:extLst>
              <p:ext uri="{D42A27DB-BD31-4B8C-83A1-F6EECF244321}">
                <p14:modId xmlns:p14="http://schemas.microsoft.com/office/powerpoint/2010/main" val="4160947089"/>
              </p:ext>
            </p:extLst>
          </p:nvPr>
        </p:nvGraphicFramePr>
        <p:xfrm>
          <a:off x="432133" y="2194650"/>
          <a:ext cx="7710839" cy="3757497"/>
        </p:xfrm>
        <a:graphic>
          <a:graphicData uri="http://schemas.openxmlformats.org/drawingml/2006/table">
            <a:tbl>
              <a:tblPr/>
              <a:tblGrid>
                <a:gridCol w="3175051">
                  <a:extLst>
                    <a:ext uri="{9D8B030D-6E8A-4147-A177-3AD203B41FA5}">
                      <a16:colId xmlns:a16="http://schemas.microsoft.com/office/drawing/2014/main" val="2171768061"/>
                    </a:ext>
                  </a:extLst>
                </a:gridCol>
                <a:gridCol w="2203097">
                  <a:extLst>
                    <a:ext uri="{9D8B030D-6E8A-4147-A177-3AD203B41FA5}">
                      <a16:colId xmlns:a16="http://schemas.microsoft.com/office/drawing/2014/main" val="1438312526"/>
                    </a:ext>
                  </a:extLst>
                </a:gridCol>
                <a:gridCol w="2332691">
                  <a:extLst>
                    <a:ext uri="{9D8B030D-6E8A-4147-A177-3AD203B41FA5}">
                      <a16:colId xmlns:a16="http://schemas.microsoft.com/office/drawing/2014/main" val="1478192089"/>
                    </a:ext>
                  </a:extLst>
                </a:gridCol>
              </a:tblGrid>
              <a:tr h="263327">
                <a:tc rowSpan="2">
                  <a:txBody>
                    <a:bodyPr/>
                    <a:lstStyle/>
                    <a:p>
                      <a:pPr algn="ctr" fontAlgn="ctr"/>
                      <a:r>
                        <a:rPr lang="en-US" sz="1200" b="1" i="0" u="none" strike="noStrike">
                          <a:solidFill>
                            <a:schemeClr val="bg1"/>
                          </a:solidFill>
                          <a:effectLst/>
                          <a:latin typeface="+mj-lt"/>
                        </a:rPr>
                        <a:t>Student Groups</a:t>
                      </a:r>
                    </a:p>
                  </a:txBody>
                  <a:tcPr marL="0" marR="0" marT="0" marB="0" anchor="ctr">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1"/>
                    </a:solidFill>
                  </a:tcPr>
                </a:tc>
                <a:tc grid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kern="1200">
                          <a:solidFill>
                            <a:schemeClr val="bg1"/>
                          </a:solidFill>
                          <a:effectLst/>
                          <a:latin typeface="+mn-lt"/>
                          <a:ea typeface="+mn-ea"/>
                          <a:cs typeface="+mn-cs"/>
                        </a:rPr>
                        <a:t>In </a:t>
                      </a:r>
                      <a:r>
                        <a:rPr lang="en-US" sz="1200" b="1" i="0" u="none" strike="noStrike" kern="1200">
                          <a:solidFill>
                            <a:schemeClr val="bg1"/>
                          </a:solidFill>
                          <a:effectLst/>
                          <a:latin typeface="+mn-lt"/>
                          <a:ea typeface="+mn-ea"/>
                          <a:cs typeface="+mn-cs"/>
                        </a:rPr>
                        <a:t>comparison</a:t>
                      </a:r>
                      <a:r>
                        <a:rPr lang="en-US" sz="1200" b="0" i="0" u="none" strike="noStrike" kern="1200">
                          <a:solidFill>
                            <a:schemeClr val="bg1"/>
                          </a:solidFill>
                          <a:effectLst/>
                          <a:latin typeface="+mn-lt"/>
                          <a:ea typeface="+mn-ea"/>
                          <a:cs typeface="+mn-cs"/>
                        </a:rPr>
                        <a:t> to… </a:t>
                      </a:r>
                    </a:p>
                  </a:txBody>
                  <a:tcPr marL="0" marR="0" marT="0" marB="0" anchor="ctr">
                    <a:lnL w="28575" cap="flat" cmpd="sng" algn="ctr">
                      <a:solidFill>
                        <a:schemeClr val="accent1"/>
                      </a:solidFill>
                      <a:prstDash val="solid"/>
                      <a:round/>
                      <a:headEnd type="none" w="med" len="med"/>
                      <a:tailEnd type="none" w="med" len="med"/>
                    </a:lnL>
                    <a:lnR w="19050" cap="flat" cmpd="sng" algn="ctr">
                      <a:solidFill>
                        <a:srgbClr val="3B3B3B"/>
                      </a:solidFill>
                      <a:prstDash val="solid"/>
                      <a:round/>
                      <a:headEnd type="none" w="med" len="med"/>
                      <a:tailEnd type="none" w="med" len="med"/>
                    </a:lnR>
                    <a:lnT w="19050" cap="flat" cmpd="sng" algn="ctr">
                      <a:solidFill>
                        <a:srgbClr val="0B3677"/>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4"/>
                    </a:solidFill>
                  </a:tcPr>
                </a:tc>
                <a:tc hMerge="1">
                  <a:txBody>
                    <a:bodyPr/>
                    <a:lstStyle/>
                    <a:p>
                      <a:endParaRPr lang="en-US"/>
                    </a:p>
                  </a:txBody>
                  <a:tcPr>
                    <a:lnL w="19050" cap="flat" cmpd="sng" algn="ctr">
                      <a:solidFill>
                        <a:srgbClr val="3B3B3B"/>
                      </a:solidFill>
                      <a:prstDash val="solid"/>
                      <a:round/>
                      <a:headEnd type="none" w="med" len="med"/>
                      <a:tailEnd type="none" w="med" len="med"/>
                    </a:lnL>
                    <a:lnR w="19050" cap="flat" cmpd="sng" algn="ctr">
                      <a:solidFill>
                        <a:srgbClr val="0B3677"/>
                      </a:solidFill>
                      <a:prstDash val="solid"/>
                      <a:round/>
                      <a:headEnd type="none" w="med" len="med"/>
                      <a:tailEnd type="none" w="med" len="med"/>
                    </a:lnR>
                    <a:lnT w="19050" cap="flat" cmpd="sng" algn="ctr">
                      <a:solidFill>
                        <a:srgbClr val="0B3677"/>
                      </a:solidFill>
                      <a:prstDash val="solid"/>
                      <a:round/>
                      <a:headEnd type="none" w="med" len="med"/>
                      <a:tailEnd type="none" w="med" len="med"/>
                    </a:lnT>
                    <a:lnB w="19050" cap="flat" cmpd="sng" algn="ctr">
                      <a:solidFill>
                        <a:srgbClr val="3B3B3B"/>
                      </a:solidFill>
                      <a:prstDash val="solid"/>
                      <a:round/>
                      <a:headEnd type="none" w="med" len="med"/>
                      <a:tailEnd type="none" w="med" len="med"/>
                    </a:lnB>
                    <a:solidFill>
                      <a:srgbClr val="F99B9D"/>
                    </a:solidFill>
                  </a:tcPr>
                </a:tc>
                <a:extLst>
                  <a:ext uri="{0D108BD9-81ED-4DB2-BD59-A6C34878D82A}">
                    <a16:rowId xmlns:a16="http://schemas.microsoft.com/office/drawing/2014/main" val="4056218381"/>
                  </a:ext>
                </a:extLst>
              </a:tr>
              <a:tr h="516034">
                <a:tc vMerge="1">
                  <a:txBody>
                    <a:bodyPr/>
                    <a:lstStyle/>
                    <a:p>
                      <a:endParaRPr/>
                    </a:p>
                  </a:txBody>
                  <a:tcPr marL="0" marR="0" marT="0" marB="0" anchor="ctr">
                    <a:lnL w="19050" cap="flat" cmpd="sng" algn="ctr">
                      <a:solidFill>
                        <a:srgbClr val="0B3677"/>
                      </a:solidFill>
                      <a:prstDash val="solid"/>
                      <a:round/>
                      <a:headEnd type="none" w="med" len="med"/>
                      <a:tailEnd type="none" w="med" len="med"/>
                    </a:lnL>
                    <a:lnR w="19050" cap="flat" cmpd="sng" algn="ctr">
                      <a:solidFill>
                        <a:srgbClr val="3B3B3B"/>
                      </a:solidFill>
                      <a:prstDash val="solid"/>
                      <a:round/>
                      <a:headEnd type="none" w="med" len="med"/>
                      <a:tailEnd type="none" w="med" len="med"/>
                    </a:lnR>
                    <a:lnT w="19050" cap="flat" cmpd="sng" algn="ctr">
                      <a:solidFill>
                        <a:srgbClr val="3B3B3B"/>
                      </a:solidFill>
                      <a:prstDash val="solid"/>
                      <a:round/>
                      <a:headEnd type="none" w="med" len="med"/>
                      <a:tailEnd type="none" w="med" len="med"/>
                    </a:lnT>
                    <a:lnB w="19050" cap="flat" cmpd="sng" algn="ctr">
                      <a:solidFill>
                        <a:srgbClr val="3B3B3B"/>
                      </a:solidFill>
                      <a:prstDash val="solid"/>
                      <a:round/>
                      <a:headEnd type="none" w="med" len="med"/>
                      <a:tailEnd type="none" w="med" len="med"/>
                    </a:lnB>
                    <a:noFill/>
                  </a:tcPr>
                </a:tc>
                <a:tc>
                  <a:txBody>
                    <a:bodyPr/>
                    <a:lstStyle/>
                    <a:p>
                      <a:pPr algn="ctr" fontAlgn="ctr"/>
                      <a:r>
                        <a:rPr lang="en-US" sz="1200" b="1" i="0" u="none" strike="noStrike">
                          <a:solidFill>
                            <a:schemeClr val="bg1"/>
                          </a:solidFill>
                          <a:effectLst/>
                          <a:latin typeface="+mj-lt"/>
                        </a:rPr>
                        <a:t>ELA</a:t>
                      </a:r>
                      <a:br>
                        <a:rPr lang="en-US" sz="1200" b="1" i="0" u="none" strike="noStrike">
                          <a:solidFill>
                            <a:schemeClr val="bg1"/>
                          </a:solidFill>
                          <a:effectLst/>
                          <a:latin typeface="+mj-lt"/>
                        </a:rPr>
                      </a:br>
                      <a:r>
                        <a:rPr lang="en-US" sz="1200" b="1" i="0" u="none" strike="noStrike">
                          <a:solidFill>
                            <a:schemeClr val="bg1"/>
                          </a:solidFill>
                          <a:effectLst/>
                          <a:latin typeface="+mj-lt"/>
                        </a:rPr>
                        <a:t>All students, grades 3-8 </a:t>
                      </a:r>
                      <a:br>
                        <a:rPr lang="en-US" sz="1200" b="1" i="0" u="none" strike="noStrike">
                          <a:solidFill>
                            <a:schemeClr val="bg1"/>
                          </a:solidFill>
                          <a:effectLst/>
                          <a:latin typeface="+mj-lt"/>
                        </a:rPr>
                      </a:br>
                      <a:r>
                        <a:rPr lang="en-US" sz="1200" b="1" i="0" u="none" strike="noStrike">
                          <a:solidFill>
                            <a:schemeClr val="bg1"/>
                          </a:solidFill>
                          <a:effectLst/>
                          <a:latin typeface="+mj-lt"/>
                        </a:rPr>
                        <a:t>2023-2024</a:t>
                      </a:r>
                    </a:p>
                  </a:txBody>
                  <a:tcPr marL="0" marR="0" marT="0" marB="0" anchor="ctr">
                    <a:lnL w="19050" cap="flat" cmpd="sng" algn="ctr">
                      <a:solidFill>
                        <a:srgbClr val="3B3B3B"/>
                      </a:solidFill>
                      <a:prstDash val="solid"/>
                      <a:round/>
                      <a:headEnd type="none" w="med" len="med"/>
                      <a:tailEnd type="none" w="med" len="med"/>
                    </a:lnL>
                    <a:lnR w="19050" cap="flat" cmpd="sng" algn="ctr">
                      <a:solidFill>
                        <a:srgbClr val="3B3B3B"/>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n-US" sz="1200" b="1" i="0" u="none" strike="noStrike">
                          <a:solidFill>
                            <a:schemeClr val="bg1"/>
                          </a:solidFill>
                          <a:effectLst/>
                          <a:latin typeface="+mj-lt"/>
                        </a:rPr>
                        <a:t>MATH</a:t>
                      </a:r>
                      <a:br>
                        <a:rPr lang="en-US" sz="1200" b="1" i="0" u="none" strike="noStrike">
                          <a:solidFill>
                            <a:schemeClr val="bg1"/>
                          </a:solidFill>
                          <a:effectLst/>
                          <a:latin typeface="+mj-lt"/>
                        </a:rPr>
                      </a:br>
                      <a:r>
                        <a:rPr lang="en-US" sz="1200" b="1" i="0" u="none" strike="noStrike">
                          <a:solidFill>
                            <a:schemeClr val="bg1"/>
                          </a:solidFill>
                          <a:effectLst/>
                          <a:latin typeface="+mj-lt"/>
                        </a:rPr>
                        <a:t>All Students, grades 3-8 </a:t>
                      </a:r>
                      <a:br>
                        <a:rPr lang="en-US" sz="1200" b="1" i="0" u="none" strike="noStrike">
                          <a:solidFill>
                            <a:schemeClr val="bg1"/>
                          </a:solidFill>
                          <a:effectLst/>
                          <a:latin typeface="+mj-lt"/>
                        </a:rPr>
                      </a:br>
                      <a:r>
                        <a:rPr lang="en-US" sz="1200" b="1" i="0" u="none" strike="noStrike">
                          <a:solidFill>
                            <a:schemeClr val="bg1"/>
                          </a:solidFill>
                          <a:effectLst/>
                          <a:latin typeface="+mj-lt"/>
                        </a:rPr>
                        <a:t>2023-2024</a:t>
                      </a:r>
                    </a:p>
                  </a:txBody>
                  <a:tcPr marL="0" marR="0" marT="0" marB="0" anchor="ctr">
                    <a:lnL w="19050" cap="flat" cmpd="sng" algn="ctr">
                      <a:solidFill>
                        <a:srgbClr val="3B3B3B"/>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4"/>
                    </a:solidFill>
                  </a:tcPr>
                </a:tc>
                <a:extLst>
                  <a:ext uri="{0D108BD9-81ED-4DB2-BD59-A6C34878D82A}">
                    <a16:rowId xmlns:a16="http://schemas.microsoft.com/office/drawing/2014/main" val="3063432968"/>
                  </a:ext>
                </a:extLst>
              </a:tr>
              <a:tr h="294553">
                <a:tc>
                  <a:txBody>
                    <a:bodyPr/>
                    <a:lstStyle/>
                    <a:p>
                      <a:pPr algn="ctr" rtl="0" fontAlgn="b"/>
                      <a:r>
                        <a:rPr lang="en-US" sz="1100" b="0" i="0" u="none" strike="noStrike">
                          <a:solidFill>
                            <a:srgbClr val="000000"/>
                          </a:solidFill>
                          <a:effectLst/>
                          <a:latin typeface="Arial" panose="020B0604020202020204" pitchFamily="34" charset="0"/>
                        </a:rPr>
                        <a:t>Students with IEPs</a:t>
                      </a:r>
                    </a:p>
                  </a:txBody>
                  <a:tcPr marL="0" marR="0" marT="0" marB="0" anchor="ctr">
                    <a:lnL w="28575" cap="flat" cmpd="sng" algn="ctr">
                      <a:solidFill>
                        <a:schemeClr val="accent1"/>
                      </a:solidFill>
                      <a:prstDash val="solid"/>
                      <a:round/>
                      <a:headEnd type="none" w="med" len="med"/>
                      <a:tailEnd type="none" w="med" len="med"/>
                    </a:lnL>
                    <a:lnR w="19050" cap="flat" cmpd="sng" algn="ctr">
                      <a:solidFill>
                        <a:srgbClr val="3B3B3B"/>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9050" cap="flat" cmpd="sng" algn="ctr">
                      <a:solidFill>
                        <a:srgbClr val="3B3B3B"/>
                      </a:solidFill>
                      <a:prstDash val="solid"/>
                      <a:round/>
                      <a:headEnd type="none" w="med" len="med"/>
                      <a:tailEnd type="none" w="med" len="med"/>
                    </a:lnB>
                    <a:noFill/>
                  </a:tcPr>
                </a:tc>
                <a:tc>
                  <a:txBody>
                    <a:bodyPr/>
                    <a:lstStyle/>
                    <a:p>
                      <a:pPr algn="ctr" rtl="0" fontAlgn="ctr"/>
                      <a:r>
                        <a:rPr lang="en-US" sz="1400" b="0" i="0" u="none" strike="noStrike">
                          <a:solidFill>
                            <a:srgbClr val="2B2B2B"/>
                          </a:solidFill>
                          <a:effectLst/>
                          <a:latin typeface="Arial" panose="020B0604020202020204" pitchFamily="34" charset="0"/>
                        </a:rPr>
                        <a:t>-24</a:t>
                      </a:r>
                    </a:p>
                  </a:txBody>
                  <a:tcPr marL="0" marR="0" marT="0" marB="0" anchor="ctr">
                    <a:lnL w="19050" cap="flat" cmpd="sng" algn="ctr">
                      <a:solidFill>
                        <a:srgbClr val="3B3B3B"/>
                      </a:solidFill>
                      <a:prstDash val="solid"/>
                      <a:round/>
                      <a:headEnd type="none" w="med" len="med"/>
                      <a:tailEnd type="none" w="med" len="med"/>
                    </a:lnL>
                    <a:lnR w="19050" cap="flat" cmpd="sng" algn="ctr">
                      <a:solidFill>
                        <a:srgbClr val="3B3B3B"/>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9050" cap="flat" cmpd="sng" algn="ctr">
                      <a:solidFill>
                        <a:srgbClr val="3B3B3B"/>
                      </a:solidFill>
                      <a:prstDash val="solid"/>
                      <a:round/>
                      <a:headEnd type="none" w="med" len="med"/>
                      <a:tailEnd type="none" w="med" len="med"/>
                    </a:lnB>
                    <a:solidFill>
                      <a:srgbClr val="F87072"/>
                    </a:solidFill>
                  </a:tcPr>
                </a:tc>
                <a:tc>
                  <a:txBody>
                    <a:bodyPr/>
                    <a:lstStyle/>
                    <a:p>
                      <a:pPr algn="ctr" rtl="0" fontAlgn="ctr"/>
                      <a:r>
                        <a:rPr lang="en-US" sz="1400" b="0" i="0" u="none" strike="noStrike">
                          <a:solidFill>
                            <a:srgbClr val="3B3B3B"/>
                          </a:solidFill>
                          <a:effectLst/>
                          <a:latin typeface="Arial" panose="020B0604020202020204" pitchFamily="34" charset="0"/>
                        </a:rPr>
                        <a:t>-18</a:t>
                      </a:r>
                    </a:p>
                  </a:txBody>
                  <a:tcPr marL="0" marR="0" marT="0" marB="0" anchor="ctr">
                    <a:lnL w="19050" cap="flat" cmpd="sng" algn="ctr">
                      <a:solidFill>
                        <a:srgbClr val="3B3B3B"/>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9050" cap="flat" cmpd="sng" algn="ctr">
                      <a:solidFill>
                        <a:srgbClr val="3B3B3B"/>
                      </a:solidFill>
                      <a:prstDash val="solid"/>
                      <a:round/>
                      <a:headEnd type="none" w="med" len="med"/>
                      <a:tailEnd type="none" w="med" len="med"/>
                    </a:lnB>
                    <a:solidFill>
                      <a:srgbClr val="F99B9D"/>
                    </a:solidFill>
                  </a:tcPr>
                </a:tc>
                <a:extLst>
                  <a:ext uri="{0D108BD9-81ED-4DB2-BD59-A6C34878D82A}">
                    <a16:rowId xmlns:a16="http://schemas.microsoft.com/office/drawing/2014/main" val="3658957807"/>
                  </a:ext>
                </a:extLst>
              </a:tr>
              <a:tr h="294553">
                <a:tc>
                  <a:txBody>
                    <a:bodyPr/>
                    <a:lstStyle/>
                    <a:p>
                      <a:pPr algn="ctr" rtl="0" fontAlgn="b"/>
                      <a:r>
                        <a:rPr lang="en-US" sz="1100" b="0" i="0" u="none" strike="noStrike">
                          <a:solidFill>
                            <a:srgbClr val="000000"/>
                          </a:solidFill>
                          <a:effectLst/>
                          <a:latin typeface="Arial" panose="020B0604020202020204" pitchFamily="34" charset="0"/>
                        </a:rPr>
                        <a:t>English Learners</a:t>
                      </a:r>
                    </a:p>
                  </a:txBody>
                  <a:tcPr marL="0" marR="0" marT="0" marB="0" anchor="ctr">
                    <a:lnL w="28575" cap="flat" cmpd="sng" algn="ctr">
                      <a:solidFill>
                        <a:schemeClr val="accent1"/>
                      </a:solidFill>
                      <a:prstDash val="solid"/>
                      <a:round/>
                      <a:headEnd type="none" w="med" len="med"/>
                      <a:tailEnd type="none" w="med" len="med"/>
                    </a:lnL>
                    <a:lnR w="19050" cap="flat" cmpd="sng" algn="ctr">
                      <a:solidFill>
                        <a:srgbClr val="3B3B3B"/>
                      </a:solidFill>
                      <a:prstDash val="solid"/>
                      <a:round/>
                      <a:headEnd type="none" w="med" len="med"/>
                      <a:tailEnd type="none" w="med" len="med"/>
                    </a:lnR>
                    <a:lnT w="19050" cap="flat" cmpd="sng" algn="ctr">
                      <a:solidFill>
                        <a:srgbClr val="3B3B3B"/>
                      </a:solidFill>
                      <a:prstDash val="solid"/>
                      <a:round/>
                      <a:headEnd type="none" w="med" len="med"/>
                      <a:tailEnd type="none" w="med" len="med"/>
                    </a:lnT>
                    <a:lnB w="19050" cap="flat" cmpd="sng" algn="ctr">
                      <a:solidFill>
                        <a:srgbClr val="3B3B3B"/>
                      </a:solidFill>
                      <a:prstDash val="solid"/>
                      <a:round/>
                      <a:headEnd type="none" w="med" len="med"/>
                      <a:tailEnd type="none" w="med" len="med"/>
                    </a:lnB>
                    <a:noFill/>
                  </a:tcPr>
                </a:tc>
                <a:tc>
                  <a:txBody>
                    <a:bodyPr/>
                    <a:lstStyle/>
                    <a:p>
                      <a:pPr algn="ctr" rtl="0" fontAlgn="ctr"/>
                      <a:r>
                        <a:rPr lang="en-US" sz="1400" b="0" i="0" u="none" strike="noStrike">
                          <a:solidFill>
                            <a:srgbClr val="272727"/>
                          </a:solidFill>
                          <a:effectLst/>
                          <a:latin typeface="Arial" panose="020B0604020202020204" pitchFamily="34" charset="0"/>
                        </a:rPr>
                        <a:t>-25</a:t>
                      </a:r>
                    </a:p>
                  </a:txBody>
                  <a:tcPr marL="0" marR="0" marT="0" marB="0" anchor="ctr">
                    <a:lnL w="19050" cap="flat" cmpd="sng" algn="ctr">
                      <a:solidFill>
                        <a:srgbClr val="3B3B3B"/>
                      </a:solidFill>
                      <a:prstDash val="solid"/>
                      <a:round/>
                      <a:headEnd type="none" w="med" len="med"/>
                      <a:tailEnd type="none" w="med" len="med"/>
                    </a:lnL>
                    <a:lnR w="19050" cap="flat" cmpd="sng" algn="ctr">
                      <a:solidFill>
                        <a:srgbClr val="3B3B3B"/>
                      </a:solidFill>
                      <a:prstDash val="solid"/>
                      <a:round/>
                      <a:headEnd type="none" w="med" len="med"/>
                      <a:tailEnd type="none" w="med" len="med"/>
                    </a:lnR>
                    <a:lnT w="19050" cap="flat" cmpd="sng" algn="ctr">
                      <a:solidFill>
                        <a:srgbClr val="3B3B3B"/>
                      </a:solidFill>
                      <a:prstDash val="solid"/>
                      <a:round/>
                      <a:headEnd type="none" w="med" len="med"/>
                      <a:tailEnd type="none" w="med" len="med"/>
                    </a:lnT>
                    <a:lnB w="19050" cap="flat" cmpd="sng" algn="ctr">
                      <a:solidFill>
                        <a:srgbClr val="3B3B3B"/>
                      </a:solidFill>
                      <a:prstDash val="solid"/>
                      <a:round/>
                      <a:headEnd type="none" w="med" len="med"/>
                      <a:tailEnd type="none" w="med" len="med"/>
                    </a:lnB>
                    <a:solidFill>
                      <a:srgbClr val="F8696B"/>
                    </a:solidFill>
                  </a:tcPr>
                </a:tc>
                <a:tc>
                  <a:txBody>
                    <a:bodyPr/>
                    <a:lstStyle/>
                    <a:p>
                      <a:pPr algn="ctr" rtl="0" fontAlgn="ctr"/>
                      <a:r>
                        <a:rPr lang="en-US" sz="1400" b="0" i="0" u="none" strike="noStrike">
                          <a:solidFill>
                            <a:srgbClr val="3B3B3B"/>
                          </a:solidFill>
                          <a:effectLst/>
                          <a:latin typeface="Arial" panose="020B0604020202020204" pitchFamily="34" charset="0"/>
                        </a:rPr>
                        <a:t>-16</a:t>
                      </a:r>
                    </a:p>
                  </a:txBody>
                  <a:tcPr marL="0" marR="0" marT="0" marB="0" anchor="ctr">
                    <a:lnL w="19050" cap="flat" cmpd="sng" algn="ctr">
                      <a:solidFill>
                        <a:srgbClr val="3B3B3B"/>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19050" cap="flat" cmpd="sng" algn="ctr">
                      <a:solidFill>
                        <a:srgbClr val="3B3B3B"/>
                      </a:solidFill>
                      <a:prstDash val="solid"/>
                      <a:round/>
                      <a:headEnd type="none" w="med" len="med"/>
                      <a:tailEnd type="none" w="med" len="med"/>
                    </a:lnT>
                    <a:lnB w="19050" cap="flat" cmpd="sng" algn="ctr">
                      <a:solidFill>
                        <a:srgbClr val="3B3B3B"/>
                      </a:solidFill>
                      <a:prstDash val="solid"/>
                      <a:round/>
                      <a:headEnd type="none" w="med" len="med"/>
                      <a:tailEnd type="none" w="med" len="med"/>
                    </a:lnB>
                    <a:solidFill>
                      <a:srgbClr val="F9A9AB"/>
                    </a:solidFill>
                  </a:tcPr>
                </a:tc>
                <a:extLst>
                  <a:ext uri="{0D108BD9-81ED-4DB2-BD59-A6C34878D82A}">
                    <a16:rowId xmlns:a16="http://schemas.microsoft.com/office/drawing/2014/main" val="602431216"/>
                  </a:ext>
                </a:extLst>
              </a:tr>
              <a:tr h="294553">
                <a:tc>
                  <a:txBody>
                    <a:bodyPr/>
                    <a:lstStyle/>
                    <a:p>
                      <a:pPr algn="ctr" rtl="0" fontAlgn="b"/>
                      <a:r>
                        <a:rPr lang="en-US" sz="1100" b="0" i="0" u="none" strike="noStrike">
                          <a:solidFill>
                            <a:srgbClr val="000000"/>
                          </a:solidFill>
                          <a:effectLst/>
                          <a:latin typeface="Arial" panose="020B0604020202020204" pitchFamily="34" charset="0"/>
                        </a:rPr>
                        <a:t>Economically Disadvantaged Students</a:t>
                      </a:r>
                    </a:p>
                  </a:txBody>
                  <a:tcPr marL="0" marR="0" marT="0" marB="0" anchor="ctr">
                    <a:lnL w="28575" cap="flat" cmpd="sng" algn="ctr">
                      <a:solidFill>
                        <a:schemeClr val="accent1"/>
                      </a:solidFill>
                      <a:prstDash val="solid"/>
                      <a:round/>
                      <a:headEnd type="none" w="med" len="med"/>
                      <a:tailEnd type="none" w="med" len="med"/>
                    </a:lnL>
                    <a:lnR w="19050" cap="flat" cmpd="sng" algn="ctr">
                      <a:solidFill>
                        <a:srgbClr val="3B3B3B"/>
                      </a:solidFill>
                      <a:prstDash val="solid"/>
                      <a:round/>
                      <a:headEnd type="none" w="med" len="med"/>
                      <a:tailEnd type="none" w="med" len="med"/>
                    </a:lnR>
                    <a:lnT w="19050" cap="flat" cmpd="sng" algn="ctr">
                      <a:solidFill>
                        <a:srgbClr val="3B3B3B"/>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algn="ctr" rtl="0" fontAlgn="ctr"/>
                      <a:r>
                        <a:rPr lang="en-US" sz="1400" b="0" i="0" u="none" strike="noStrike">
                          <a:solidFill>
                            <a:srgbClr val="3B3B3B"/>
                          </a:solidFill>
                          <a:effectLst/>
                          <a:latin typeface="Arial" panose="020B0604020202020204" pitchFamily="34" charset="0"/>
                        </a:rPr>
                        <a:t>-8</a:t>
                      </a:r>
                    </a:p>
                  </a:txBody>
                  <a:tcPr marL="0" marR="0" marT="0" marB="0" anchor="ctr">
                    <a:lnL w="19050" cap="flat" cmpd="sng" algn="ctr">
                      <a:solidFill>
                        <a:srgbClr val="3B3B3B"/>
                      </a:solidFill>
                      <a:prstDash val="solid"/>
                      <a:round/>
                      <a:headEnd type="none" w="med" len="med"/>
                      <a:tailEnd type="none" w="med" len="med"/>
                    </a:lnL>
                    <a:lnR w="19050" cap="flat" cmpd="sng" algn="ctr">
                      <a:solidFill>
                        <a:srgbClr val="3B3B3B"/>
                      </a:solidFill>
                      <a:prstDash val="solid"/>
                      <a:round/>
                      <a:headEnd type="none" w="med" len="med"/>
                      <a:tailEnd type="none" w="med" len="med"/>
                    </a:lnR>
                    <a:lnT w="19050" cap="flat" cmpd="sng" algn="ctr">
                      <a:solidFill>
                        <a:srgbClr val="3B3B3B"/>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rgbClr val="FBE2E5"/>
                    </a:solidFill>
                  </a:tcPr>
                </a:tc>
                <a:tc>
                  <a:txBody>
                    <a:bodyPr/>
                    <a:lstStyle/>
                    <a:p>
                      <a:pPr algn="ctr" rtl="0" fontAlgn="ctr"/>
                      <a:r>
                        <a:rPr lang="en-US" sz="1400" b="0" i="0" u="none" strike="noStrike">
                          <a:solidFill>
                            <a:srgbClr val="3B3B3B"/>
                          </a:solidFill>
                          <a:effectLst/>
                          <a:latin typeface="Arial" panose="020B0604020202020204" pitchFamily="34" charset="0"/>
                        </a:rPr>
                        <a:t>-8</a:t>
                      </a:r>
                    </a:p>
                  </a:txBody>
                  <a:tcPr marL="0" marR="0" marT="0" marB="0" anchor="ctr">
                    <a:lnL w="19050" cap="flat" cmpd="sng" algn="ctr">
                      <a:solidFill>
                        <a:srgbClr val="3B3B3B"/>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19050" cap="flat" cmpd="sng" algn="ctr">
                      <a:solidFill>
                        <a:srgbClr val="3B3B3B"/>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rgbClr val="FBE2E5"/>
                    </a:solidFill>
                  </a:tcPr>
                </a:tc>
                <a:extLst>
                  <a:ext uri="{0D108BD9-81ED-4DB2-BD59-A6C34878D82A}">
                    <a16:rowId xmlns:a16="http://schemas.microsoft.com/office/drawing/2014/main" val="1552625174"/>
                  </a:ext>
                </a:extLst>
              </a:tr>
              <a:tr h="294553">
                <a:tc>
                  <a:txBody>
                    <a:bodyPr/>
                    <a:lstStyle/>
                    <a:p>
                      <a:pPr algn="ctr" rtl="0" fontAlgn="b"/>
                      <a:r>
                        <a:rPr lang="en-US" sz="1100" b="0" i="0" u="none" strike="noStrike">
                          <a:solidFill>
                            <a:srgbClr val="000000"/>
                          </a:solidFill>
                          <a:effectLst/>
                          <a:latin typeface="Arial" panose="020B0604020202020204" pitchFamily="34" charset="0"/>
                        </a:rPr>
                        <a:t>African American or Black Students</a:t>
                      </a:r>
                    </a:p>
                  </a:txBody>
                  <a:tcPr marL="0" marR="0" marT="0" marB="0" anchor="ctr">
                    <a:lnL w="28575" cap="flat" cmpd="sng" algn="ctr">
                      <a:solidFill>
                        <a:schemeClr val="accent1"/>
                      </a:solidFill>
                      <a:prstDash val="solid"/>
                      <a:round/>
                      <a:headEnd type="none" w="med" len="med"/>
                      <a:tailEnd type="none" w="med" len="med"/>
                    </a:lnL>
                    <a:lnR w="19050" cap="flat" cmpd="sng" algn="ctr">
                      <a:solidFill>
                        <a:srgbClr val="3B3B3B"/>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9050" cap="flat" cmpd="sng" algn="ctr">
                      <a:solidFill>
                        <a:srgbClr val="3B3B3B"/>
                      </a:solidFill>
                      <a:prstDash val="solid"/>
                      <a:round/>
                      <a:headEnd type="none" w="med" len="med"/>
                      <a:tailEnd type="none" w="med" len="med"/>
                    </a:lnB>
                    <a:noFill/>
                  </a:tcPr>
                </a:tc>
                <a:tc>
                  <a:txBody>
                    <a:bodyPr/>
                    <a:lstStyle/>
                    <a:p>
                      <a:pPr algn="ctr" rtl="0" fontAlgn="ctr"/>
                      <a:r>
                        <a:rPr lang="en-US" sz="1400" b="0" i="0" u="none" strike="noStrike">
                          <a:solidFill>
                            <a:srgbClr val="3B3B3B"/>
                          </a:solidFill>
                          <a:effectLst/>
                          <a:latin typeface="Arial" panose="020B0604020202020204" pitchFamily="34" charset="0"/>
                        </a:rPr>
                        <a:t>-5</a:t>
                      </a:r>
                    </a:p>
                  </a:txBody>
                  <a:tcPr marL="0" marR="0" marT="0" marB="0" anchor="ctr">
                    <a:lnL w="19050" cap="flat" cmpd="sng" algn="ctr">
                      <a:solidFill>
                        <a:srgbClr val="3B3B3B"/>
                      </a:solidFill>
                      <a:prstDash val="solid"/>
                      <a:round/>
                      <a:headEnd type="none" w="med" len="med"/>
                      <a:tailEnd type="none" w="med" len="med"/>
                    </a:lnL>
                    <a:lnR w="19050" cap="flat" cmpd="sng" algn="ctr">
                      <a:solidFill>
                        <a:srgbClr val="3B3B3B"/>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9050" cap="flat" cmpd="sng" algn="ctr">
                      <a:solidFill>
                        <a:srgbClr val="3B3B3B"/>
                      </a:solidFill>
                      <a:prstDash val="solid"/>
                      <a:round/>
                      <a:headEnd type="none" w="med" len="med"/>
                      <a:tailEnd type="none" w="med" len="med"/>
                    </a:lnB>
                    <a:solidFill>
                      <a:srgbClr val="FBF8FB"/>
                    </a:solidFill>
                  </a:tcPr>
                </a:tc>
                <a:tc>
                  <a:txBody>
                    <a:bodyPr/>
                    <a:lstStyle/>
                    <a:p>
                      <a:pPr algn="ctr" rtl="0" fontAlgn="ctr"/>
                      <a:r>
                        <a:rPr lang="en-US" sz="1400" b="0" i="0" u="none" strike="noStrike">
                          <a:solidFill>
                            <a:srgbClr val="3B3B3B"/>
                          </a:solidFill>
                          <a:effectLst/>
                          <a:latin typeface="Arial" panose="020B0604020202020204" pitchFamily="34" charset="0"/>
                        </a:rPr>
                        <a:t>-7</a:t>
                      </a:r>
                    </a:p>
                  </a:txBody>
                  <a:tcPr marL="0" marR="0" marT="0" marB="0" anchor="ctr">
                    <a:lnL w="19050" cap="flat" cmpd="sng" algn="ctr">
                      <a:solidFill>
                        <a:srgbClr val="3B3B3B"/>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9050" cap="flat" cmpd="sng" algn="ctr">
                      <a:solidFill>
                        <a:srgbClr val="3B3B3B"/>
                      </a:solidFill>
                      <a:prstDash val="solid"/>
                      <a:round/>
                      <a:headEnd type="none" w="med" len="med"/>
                      <a:tailEnd type="none" w="med" len="med"/>
                    </a:lnB>
                    <a:solidFill>
                      <a:srgbClr val="FBEAEC"/>
                    </a:solidFill>
                  </a:tcPr>
                </a:tc>
                <a:extLst>
                  <a:ext uri="{0D108BD9-81ED-4DB2-BD59-A6C34878D82A}">
                    <a16:rowId xmlns:a16="http://schemas.microsoft.com/office/drawing/2014/main" val="3831486793"/>
                  </a:ext>
                </a:extLst>
              </a:tr>
              <a:tr h="294553">
                <a:tc>
                  <a:txBody>
                    <a:bodyPr/>
                    <a:lstStyle/>
                    <a:p>
                      <a:pPr algn="ctr" rtl="0" fontAlgn="b"/>
                      <a:r>
                        <a:rPr lang="en-US" sz="1100" b="0" i="0" u="none" strike="noStrike">
                          <a:solidFill>
                            <a:srgbClr val="000000"/>
                          </a:solidFill>
                          <a:effectLst/>
                          <a:latin typeface="Arial" panose="020B0604020202020204" pitchFamily="34" charset="0"/>
                        </a:rPr>
                        <a:t>Asian Students</a:t>
                      </a:r>
                    </a:p>
                  </a:txBody>
                  <a:tcPr marL="0" marR="0" marT="0" marB="0" anchor="ctr">
                    <a:lnL w="28575" cap="flat" cmpd="sng" algn="ctr">
                      <a:solidFill>
                        <a:schemeClr val="accent1"/>
                      </a:solidFill>
                      <a:prstDash val="solid"/>
                      <a:round/>
                      <a:headEnd type="none" w="med" len="med"/>
                      <a:tailEnd type="none" w="med" len="med"/>
                    </a:lnL>
                    <a:lnR w="19050" cap="flat" cmpd="sng" algn="ctr">
                      <a:solidFill>
                        <a:srgbClr val="3B3B3B"/>
                      </a:solidFill>
                      <a:prstDash val="solid"/>
                      <a:round/>
                      <a:headEnd type="none" w="med" len="med"/>
                      <a:tailEnd type="none" w="med" len="med"/>
                    </a:lnR>
                    <a:lnT w="19050" cap="flat" cmpd="sng" algn="ctr">
                      <a:solidFill>
                        <a:srgbClr val="3B3B3B"/>
                      </a:solidFill>
                      <a:prstDash val="solid"/>
                      <a:round/>
                      <a:headEnd type="none" w="med" len="med"/>
                      <a:tailEnd type="none" w="med" len="med"/>
                    </a:lnT>
                    <a:lnB w="19050" cap="flat" cmpd="sng" algn="ctr">
                      <a:solidFill>
                        <a:srgbClr val="3B3B3B"/>
                      </a:solidFill>
                      <a:prstDash val="solid"/>
                      <a:round/>
                      <a:headEnd type="none" w="med" len="med"/>
                      <a:tailEnd type="none" w="med" len="med"/>
                    </a:lnB>
                    <a:noFill/>
                  </a:tcPr>
                </a:tc>
                <a:tc>
                  <a:txBody>
                    <a:bodyPr/>
                    <a:lstStyle/>
                    <a:p>
                      <a:pPr algn="ctr" rtl="0" fontAlgn="ctr"/>
                      <a:r>
                        <a:rPr lang="en-US" sz="1400" b="0" i="0" u="none" strike="noStrike">
                          <a:solidFill>
                            <a:srgbClr val="3B3B3B"/>
                          </a:solidFill>
                          <a:effectLst/>
                          <a:latin typeface="Arial" panose="020B0604020202020204" pitchFamily="34" charset="0"/>
                        </a:rPr>
                        <a:t>+12</a:t>
                      </a:r>
                    </a:p>
                  </a:txBody>
                  <a:tcPr marL="0" marR="0" marT="0" marB="0" anchor="ctr">
                    <a:lnL w="19050" cap="flat" cmpd="sng" algn="ctr">
                      <a:solidFill>
                        <a:srgbClr val="3B3B3B"/>
                      </a:solidFill>
                      <a:prstDash val="solid"/>
                      <a:round/>
                      <a:headEnd type="none" w="med" len="med"/>
                      <a:tailEnd type="none" w="med" len="med"/>
                    </a:lnL>
                    <a:lnR w="19050" cap="flat" cmpd="sng" algn="ctr">
                      <a:solidFill>
                        <a:srgbClr val="3B3B3B"/>
                      </a:solidFill>
                      <a:prstDash val="solid"/>
                      <a:round/>
                      <a:headEnd type="none" w="med" len="med"/>
                      <a:tailEnd type="none" w="med" len="med"/>
                    </a:lnR>
                    <a:lnT w="19050" cap="flat" cmpd="sng" algn="ctr">
                      <a:solidFill>
                        <a:srgbClr val="3B3B3B"/>
                      </a:solidFill>
                      <a:prstDash val="solid"/>
                      <a:round/>
                      <a:headEnd type="none" w="med" len="med"/>
                      <a:tailEnd type="none" w="med" len="med"/>
                    </a:lnT>
                    <a:lnB w="19050" cap="flat" cmpd="sng" algn="ctr">
                      <a:solidFill>
                        <a:srgbClr val="3B3B3B"/>
                      </a:solidFill>
                      <a:prstDash val="solid"/>
                      <a:round/>
                      <a:headEnd type="none" w="med" len="med"/>
                      <a:tailEnd type="none" w="med" len="med"/>
                    </a:lnB>
                    <a:solidFill>
                      <a:srgbClr val="C6E6D1"/>
                    </a:solidFill>
                  </a:tcPr>
                </a:tc>
                <a:tc>
                  <a:txBody>
                    <a:bodyPr/>
                    <a:lstStyle/>
                    <a:p>
                      <a:pPr algn="ctr" rtl="0" fontAlgn="ctr"/>
                      <a:r>
                        <a:rPr lang="en-US" sz="1400" b="0" i="0" u="none" strike="noStrike">
                          <a:solidFill>
                            <a:srgbClr val="3B3B3B"/>
                          </a:solidFill>
                          <a:effectLst/>
                          <a:latin typeface="Arial" panose="020B0604020202020204" pitchFamily="34" charset="0"/>
                        </a:rPr>
                        <a:t>+22</a:t>
                      </a:r>
                    </a:p>
                  </a:txBody>
                  <a:tcPr marL="0" marR="0" marT="0" marB="0" anchor="ctr">
                    <a:lnL w="19050" cap="flat" cmpd="sng" algn="ctr">
                      <a:solidFill>
                        <a:srgbClr val="3B3B3B"/>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19050" cap="flat" cmpd="sng" algn="ctr">
                      <a:solidFill>
                        <a:srgbClr val="3B3B3B"/>
                      </a:solidFill>
                      <a:prstDash val="solid"/>
                      <a:round/>
                      <a:headEnd type="none" w="med" len="med"/>
                      <a:tailEnd type="none" w="med" len="med"/>
                    </a:lnT>
                    <a:lnB w="19050" cap="flat" cmpd="sng" algn="ctr">
                      <a:solidFill>
                        <a:srgbClr val="3B3B3B"/>
                      </a:solidFill>
                      <a:prstDash val="solid"/>
                      <a:round/>
                      <a:headEnd type="none" w="med" len="med"/>
                      <a:tailEnd type="none" w="med" len="med"/>
                    </a:lnB>
                    <a:solidFill>
                      <a:srgbClr val="A5D9B4"/>
                    </a:solidFill>
                  </a:tcPr>
                </a:tc>
                <a:extLst>
                  <a:ext uri="{0D108BD9-81ED-4DB2-BD59-A6C34878D82A}">
                    <a16:rowId xmlns:a16="http://schemas.microsoft.com/office/drawing/2014/main" val="2305857176"/>
                  </a:ext>
                </a:extLst>
              </a:tr>
              <a:tr h="294553">
                <a:tc>
                  <a:txBody>
                    <a:bodyPr/>
                    <a:lstStyle/>
                    <a:p>
                      <a:pPr algn="ctr" rtl="0" fontAlgn="b"/>
                      <a:r>
                        <a:rPr lang="en-US" sz="1100" b="0" i="0" u="none" strike="noStrike">
                          <a:solidFill>
                            <a:srgbClr val="000000"/>
                          </a:solidFill>
                          <a:effectLst/>
                          <a:latin typeface="Arial" panose="020B0604020202020204" pitchFamily="34" charset="0"/>
                        </a:rPr>
                        <a:t>Hispanic Students</a:t>
                      </a:r>
                    </a:p>
                  </a:txBody>
                  <a:tcPr marL="0" marR="0" marT="0" marB="0" anchor="ctr">
                    <a:lnL w="28575" cap="flat" cmpd="sng" algn="ctr">
                      <a:solidFill>
                        <a:schemeClr val="accent1"/>
                      </a:solidFill>
                      <a:prstDash val="solid"/>
                      <a:round/>
                      <a:headEnd type="none" w="med" len="med"/>
                      <a:tailEnd type="none" w="med" len="med"/>
                    </a:lnL>
                    <a:lnR w="19050" cap="flat" cmpd="sng" algn="ctr">
                      <a:solidFill>
                        <a:srgbClr val="3B3B3B"/>
                      </a:solidFill>
                      <a:prstDash val="solid"/>
                      <a:round/>
                      <a:headEnd type="none" w="med" len="med"/>
                      <a:tailEnd type="none" w="med" len="med"/>
                    </a:lnR>
                    <a:lnT w="19050" cap="flat" cmpd="sng" algn="ctr">
                      <a:solidFill>
                        <a:srgbClr val="3B3B3B"/>
                      </a:solidFill>
                      <a:prstDash val="solid"/>
                      <a:round/>
                      <a:headEnd type="none" w="med" len="med"/>
                      <a:tailEnd type="none" w="med" len="med"/>
                    </a:lnT>
                    <a:lnB w="19050" cap="flat" cmpd="sng" algn="ctr">
                      <a:solidFill>
                        <a:srgbClr val="3B3B3B"/>
                      </a:solidFill>
                      <a:prstDash val="solid"/>
                      <a:round/>
                      <a:headEnd type="none" w="med" len="med"/>
                      <a:tailEnd type="none" w="med" len="med"/>
                    </a:lnB>
                    <a:noFill/>
                  </a:tcPr>
                </a:tc>
                <a:tc>
                  <a:txBody>
                    <a:bodyPr/>
                    <a:lstStyle/>
                    <a:p>
                      <a:pPr algn="ctr" rtl="0" fontAlgn="ctr"/>
                      <a:r>
                        <a:rPr lang="en-US" sz="1400" b="0" i="0" u="none" strike="noStrike">
                          <a:solidFill>
                            <a:srgbClr val="000000"/>
                          </a:solidFill>
                          <a:effectLst/>
                          <a:latin typeface="Arial" panose="020B0604020202020204" pitchFamily="34" charset="0"/>
                        </a:rPr>
                        <a:t>-12</a:t>
                      </a:r>
                    </a:p>
                  </a:txBody>
                  <a:tcPr marL="0" marR="0" marT="0" marB="0" anchor="ctr">
                    <a:lnL w="19050" cap="flat" cmpd="sng" algn="ctr">
                      <a:solidFill>
                        <a:srgbClr val="3B3B3B"/>
                      </a:solidFill>
                      <a:prstDash val="solid"/>
                      <a:round/>
                      <a:headEnd type="none" w="med" len="med"/>
                      <a:tailEnd type="none" w="med" len="med"/>
                    </a:lnL>
                    <a:lnR w="19050" cap="flat" cmpd="sng" algn="ctr">
                      <a:solidFill>
                        <a:srgbClr val="3B3B3B"/>
                      </a:solidFill>
                      <a:prstDash val="solid"/>
                      <a:round/>
                      <a:headEnd type="none" w="med" len="med"/>
                      <a:tailEnd type="none" w="med" len="med"/>
                    </a:lnR>
                    <a:lnT w="19050" cap="flat" cmpd="sng" algn="ctr">
                      <a:solidFill>
                        <a:srgbClr val="3B3B3B"/>
                      </a:solidFill>
                      <a:prstDash val="solid"/>
                      <a:round/>
                      <a:headEnd type="none" w="med" len="med"/>
                      <a:tailEnd type="none" w="med" len="med"/>
                    </a:lnT>
                    <a:lnB w="19050" cap="flat" cmpd="sng" algn="ctr">
                      <a:solidFill>
                        <a:srgbClr val="3B3B3B"/>
                      </a:solidFill>
                      <a:prstDash val="solid"/>
                      <a:round/>
                      <a:headEnd type="none" w="med" len="med"/>
                      <a:tailEnd type="none" w="med" len="med"/>
                    </a:lnB>
                    <a:solidFill>
                      <a:srgbClr val="FAC6C8"/>
                    </a:solidFill>
                  </a:tcPr>
                </a:tc>
                <a:tc>
                  <a:txBody>
                    <a:bodyPr/>
                    <a:lstStyle/>
                    <a:p>
                      <a:pPr algn="ctr" rtl="0" fontAlgn="ctr"/>
                      <a:r>
                        <a:rPr lang="en-US" sz="1400" b="0" i="0" u="none" strike="noStrike">
                          <a:solidFill>
                            <a:srgbClr val="000000"/>
                          </a:solidFill>
                          <a:effectLst/>
                          <a:latin typeface="Arial" panose="020B0604020202020204" pitchFamily="34" charset="0"/>
                        </a:rPr>
                        <a:t>-9</a:t>
                      </a:r>
                    </a:p>
                  </a:txBody>
                  <a:tcPr marL="0" marR="0" marT="0" marB="0" anchor="ctr">
                    <a:lnL w="19050" cap="flat" cmpd="sng" algn="ctr">
                      <a:solidFill>
                        <a:srgbClr val="3B3B3B"/>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19050" cap="flat" cmpd="sng" algn="ctr">
                      <a:solidFill>
                        <a:srgbClr val="3B3B3B"/>
                      </a:solidFill>
                      <a:prstDash val="solid"/>
                      <a:round/>
                      <a:headEnd type="none" w="med" len="med"/>
                      <a:tailEnd type="none" w="med" len="med"/>
                    </a:lnT>
                    <a:lnB w="19050" cap="flat" cmpd="sng" algn="ctr">
                      <a:solidFill>
                        <a:srgbClr val="3B3B3B"/>
                      </a:solidFill>
                      <a:prstDash val="solid"/>
                      <a:round/>
                      <a:headEnd type="none" w="med" len="med"/>
                      <a:tailEnd type="none" w="med" len="med"/>
                    </a:lnB>
                    <a:solidFill>
                      <a:srgbClr val="FBDBDE"/>
                    </a:solidFill>
                  </a:tcPr>
                </a:tc>
                <a:extLst>
                  <a:ext uri="{0D108BD9-81ED-4DB2-BD59-A6C34878D82A}">
                    <a16:rowId xmlns:a16="http://schemas.microsoft.com/office/drawing/2014/main" val="848359889"/>
                  </a:ext>
                </a:extLst>
              </a:tr>
              <a:tr h="294553">
                <a:tc>
                  <a:txBody>
                    <a:bodyPr/>
                    <a:lstStyle/>
                    <a:p>
                      <a:pPr algn="ctr" rtl="0" fontAlgn="b"/>
                      <a:r>
                        <a:rPr lang="en-US" sz="1100" b="0" i="0" u="none" strike="noStrike">
                          <a:solidFill>
                            <a:srgbClr val="000000"/>
                          </a:solidFill>
                          <a:effectLst/>
                          <a:latin typeface="Arial" panose="020B0604020202020204" pitchFamily="34" charset="0"/>
                        </a:rPr>
                        <a:t>White Students</a:t>
                      </a:r>
                    </a:p>
                  </a:txBody>
                  <a:tcPr marL="0" marR="0" marT="0" marB="0" anchor="ctr">
                    <a:lnL w="28575" cap="flat" cmpd="sng" algn="ctr">
                      <a:solidFill>
                        <a:schemeClr val="accent1"/>
                      </a:solidFill>
                      <a:prstDash val="solid"/>
                      <a:round/>
                      <a:headEnd type="none" w="med" len="med"/>
                      <a:tailEnd type="none" w="med" len="med"/>
                    </a:lnL>
                    <a:lnR w="19050" cap="flat" cmpd="sng" algn="ctr">
                      <a:solidFill>
                        <a:srgbClr val="3B3B3B"/>
                      </a:solidFill>
                      <a:prstDash val="solid"/>
                      <a:round/>
                      <a:headEnd type="none" w="med" len="med"/>
                      <a:tailEnd type="none" w="med" len="med"/>
                    </a:lnR>
                    <a:lnT w="19050" cap="flat" cmpd="sng" algn="ctr">
                      <a:solidFill>
                        <a:srgbClr val="3B3B3B"/>
                      </a:solidFill>
                      <a:prstDash val="solid"/>
                      <a:round/>
                      <a:headEnd type="none" w="med" len="med"/>
                      <a:tailEnd type="none" w="med" len="med"/>
                    </a:lnT>
                    <a:lnB w="19050" cap="flat" cmpd="sng" algn="ctr">
                      <a:solidFill>
                        <a:srgbClr val="3B3B3B"/>
                      </a:solidFill>
                      <a:prstDash val="solid"/>
                      <a:round/>
                      <a:headEnd type="none" w="med" len="med"/>
                      <a:tailEnd type="none" w="med" len="med"/>
                    </a:lnB>
                    <a:noFill/>
                  </a:tcPr>
                </a:tc>
                <a:tc>
                  <a:txBody>
                    <a:bodyPr/>
                    <a:lstStyle/>
                    <a:p>
                      <a:pPr algn="ctr" rtl="0" fontAlgn="ctr"/>
                      <a:r>
                        <a:rPr lang="en-US" sz="1400" b="0" i="0" u="none" strike="noStrike">
                          <a:solidFill>
                            <a:srgbClr val="3B3B3B"/>
                          </a:solidFill>
                          <a:effectLst/>
                          <a:latin typeface="Arial" panose="020B0604020202020204" pitchFamily="34" charset="0"/>
                        </a:rPr>
                        <a:t>+40</a:t>
                      </a:r>
                    </a:p>
                  </a:txBody>
                  <a:tcPr marL="0" marR="0" marT="0" marB="0" anchor="ctr">
                    <a:lnL w="19050" cap="flat" cmpd="sng" algn="ctr">
                      <a:solidFill>
                        <a:srgbClr val="3B3B3B"/>
                      </a:solidFill>
                      <a:prstDash val="solid"/>
                      <a:round/>
                      <a:headEnd type="none" w="med" len="med"/>
                      <a:tailEnd type="none" w="med" len="med"/>
                    </a:lnL>
                    <a:lnR w="19050" cap="flat" cmpd="sng" algn="ctr">
                      <a:solidFill>
                        <a:srgbClr val="3B3B3B"/>
                      </a:solidFill>
                      <a:prstDash val="solid"/>
                      <a:round/>
                      <a:headEnd type="none" w="med" len="med"/>
                      <a:tailEnd type="none" w="med" len="med"/>
                    </a:lnR>
                    <a:lnT w="19050" cap="flat" cmpd="sng" algn="ctr">
                      <a:solidFill>
                        <a:srgbClr val="3B3B3B"/>
                      </a:solidFill>
                      <a:prstDash val="solid"/>
                      <a:round/>
                      <a:headEnd type="none" w="med" len="med"/>
                      <a:tailEnd type="none" w="med" len="med"/>
                    </a:lnT>
                    <a:lnB w="19050" cap="flat" cmpd="sng" algn="ctr">
                      <a:solidFill>
                        <a:srgbClr val="3B3B3B"/>
                      </a:solidFill>
                      <a:prstDash val="solid"/>
                      <a:round/>
                      <a:headEnd type="none" w="med" len="med"/>
                      <a:tailEnd type="none" w="med" len="med"/>
                    </a:lnB>
                    <a:solidFill>
                      <a:srgbClr val="6AC181"/>
                    </a:solidFill>
                  </a:tcPr>
                </a:tc>
                <a:tc>
                  <a:txBody>
                    <a:bodyPr/>
                    <a:lstStyle/>
                    <a:p>
                      <a:pPr algn="ctr" rtl="0" fontAlgn="ctr"/>
                      <a:r>
                        <a:rPr lang="en-US" sz="1400" b="0" i="0" u="none" strike="noStrike">
                          <a:solidFill>
                            <a:srgbClr val="3B3B3B"/>
                          </a:solidFill>
                          <a:effectLst/>
                          <a:latin typeface="Arial" panose="020B0604020202020204" pitchFamily="34" charset="0"/>
                        </a:rPr>
                        <a:t>+42</a:t>
                      </a:r>
                    </a:p>
                  </a:txBody>
                  <a:tcPr marL="0" marR="0" marT="0" marB="0" anchor="ctr">
                    <a:lnL w="19050" cap="flat" cmpd="sng" algn="ctr">
                      <a:solidFill>
                        <a:srgbClr val="3B3B3B"/>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19050" cap="flat" cmpd="sng" algn="ctr">
                      <a:solidFill>
                        <a:srgbClr val="3B3B3B"/>
                      </a:solidFill>
                      <a:prstDash val="solid"/>
                      <a:round/>
                      <a:headEnd type="none" w="med" len="med"/>
                      <a:tailEnd type="none" w="med" len="med"/>
                    </a:lnT>
                    <a:lnB w="19050" cap="flat" cmpd="sng" algn="ctr">
                      <a:solidFill>
                        <a:srgbClr val="3B3B3B"/>
                      </a:solidFill>
                      <a:prstDash val="solid"/>
                      <a:round/>
                      <a:headEnd type="none" w="med" len="med"/>
                      <a:tailEnd type="none" w="med" len="med"/>
                    </a:lnB>
                    <a:solidFill>
                      <a:srgbClr val="63BE7B"/>
                    </a:solidFill>
                  </a:tcPr>
                </a:tc>
                <a:extLst>
                  <a:ext uri="{0D108BD9-81ED-4DB2-BD59-A6C34878D82A}">
                    <a16:rowId xmlns:a16="http://schemas.microsoft.com/office/drawing/2014/main" val="259145104"/>
                  </a:ext>
                </a:extLst>
              </a:tr>
              <a:tr h="294553">
                <a:tc>
                  <a:txBody>
                    <a:bodyPr/>
                    <a:lstStyle/>
                    <a:p>
                      <a:pPr algn="ctr" rtl="0" fontAlgn="b"/>
                      <a:r>
                        <a:rPr lang="en-US" sz="1100" b="0" i="0" u="none" strike="noStrike">
                          <a:solidFill>
                            <a:srgbClr val="000000"/>
                          </a:solidFill>
                          <a:effectLst/>
                          <a:latin typeface="Arial" panose="020B0604020202020204" pitchFamily="34" charset="0"/>
                        </a:rPr>
                        <a:t>Multiracial Students</a:t>
                      </a:r>
                    </a:p>
                  </a:txBody>
                  <a:tcPr marL="0" marR="0" marT="0" marB="0" anchor="ctr">
                    <a:lnL w="28575" cap="flat" cmpd="sng" algn="ctr">
                      <a:solidFill>
                        <a:schemeClr val="accent1"/>
                      </a:solidFill>
                      <a:prstDash val="solid"/>
                      <a:round/>
                      <a:headEnd type="none" w="med" len="med"/>
                      <a:tailEnd type="none" w="med" len="med"/>
                    </a:lnL>
                    <a:lnR w="19050" cap="flat" cmpd="sng" algn="ctr">
                      <a:solidFill>
                        <a:srgbClr val="3B3B3B"/>
                      </a:solidFill>
                      <a:prstDash val="solid"/>
                      <a:round/>
                      <a:headEnd type="none" w="med" len="med"/>
                      <a:tailEnd type="none" w="med" len="med"/>
                    </a:lnR>
                    <a:lnT w="19050" cap="flat" cmpd="sng" algn="ctr">
                      <a:solidFill>
                        <a:srgbClr val="3B3B3B"/>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algn="ctr" rtl="0" fontAlgn="ctr"/>
                      <a:r>
                        <a:rPr lang="en-US" sz="1400" b="0" i="0" u="none" strike="noStrike">
                          <a:solidFill>
                            <a:srgbClr val="3B3B3B"/>
                          </a:solidFill>
                          <a:effectLst/>
                          <a:latin typeface="Arial" panose="020B0604020202020204" pitchFamily="34" charset="0"/>
                        </a:rPr>
                        <a:t>+21</a:t>
                      </a:r>
                    </a:p>
                  </a:txBody>
                  <a:tcPr marL="0" marR="0" marT="0" marB="0" anchor="ctr">
                    <a:lnL w="19050" cap="flat" cmpd="sng" algn="ctr">
                      <a:solidFill>
                        <a:srgbClr val="3B3B3B"/>
                      </a:solidFill>
                      <a:prstDash val="solid"/>
                      <a:round/>
                      <a:headEnd type="none" w="med" len="med"/>
                      <a:tailEnd type="none" w="med" len="med"/>
                    </a:lnL>
                    <a:lnR w="19050" cap="flat" cmpd="sng" algn="ctr">
                      <a:solidFill>
                        <a:srgbClr val="3B3B3B"/>
                      </a:solidFill>
                      <a:prstDash val="solid"/>
                      <a:round/>
                      <a:headEnd type="none" w="med" len="med"/>
                      <a:tailEnd type="none" w="med" len="med"/>
                    </a:lnR>
                    <a:lnT w="19050" cap="flat" cmpd="sng" algn="ctr">
                      <a:solidFill>
                        <a:srgbClr val="3B3B3B"/>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rgbClr val="A9DAB7"/>
                    </a:solidFill>
                  </a:tcPr>
                </a:tc>
                <a:tc>
                  <a:txBody>
                    <a:bodyPr/>
                    <a:lstStyle/>
                    <a:p>
                      <a:pPr algn="ctr" rtl="0" fontAlgn="ctr"/>
                      <a:r>
                        <a:rPr lang="en-US" sz="1400" b="0" i="0" u="none" strike="noStrike">
                          <a:solidFill>
                            <a:srgbClr val="3B3B3B"/>
                          </a:solidFill>
                          <a:effectLst/>
                          <a:latin typeface="Arial" panose="020B0604020202020204" pitchFamily="34" charset="0"/>
                        </a:rPr>
                        <a:t>+16</a:t>
                      </a:r>
                    </a:p>
                  </a:txBody>
                  <a:tcPr marL="0" marR="0" marT="0" marB="0" anchor="ctr">
                    <a:lnL w="19050" cap="flat" cmpd="sng" algn="ctr">
                      <a:solidFill>
                        <a:srgbClr val="3B3B3B"/>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19050" cap="flat" cmpd="sng" algn="ctr">
                      <a:solidFill>
                        <a:srgbClr val="3B3B3B"/>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rgbClr val="B9E1C5"/>
                    </a:solidFill>
                  </a:tcPr>
                </a:tc>
                <a:extLst>
                  <a:ext uri="{0D108BD9-81ED-4DB2-BD59-A6C34878D82A}">
                    <a16:rowId xmlns:a16="http://schemas.microsoft.com/office/drawing/2014/main" val="3838421788"/>
                  </a:ext>
                </a:extLst>
              </a:tr>
              <a:tr h="294553">
                <a:tc>
                  <a:txBody>
                    <a:bodyPr/>
                    <a:lstStyle/>
                    <a:p>
                      <a:pPr algn="ctr" rtl="0" fontAlgn="b"/>
                      <a:r>
                        <a:rPr lang="en-US" sz="1100" b="0" i="0" u="none" strike="noStrike">
                          <a:solidFill>
                            <a:srgbClr val="000000"/>
                          </a:solidFill>
                          <a:effectLst/>
                          <a:latin typeface="Arial" panose="020B0604020202020204" pitchFamily="34" charset="0"/>
                        </a:rPr>
                        <a:t>Female</a:t>
                      </a:r>
                    </a:p>
                  </a:txBody>
                  <a:tcPr marL="0" marR="0" marT="0" marB="0" anchor="ctr">
                    <a:lnL w="28575" cap="flat" cmpd="sng" algn="ctr">
                      <a:solidFill>
                        <a:schemeClr val="accent1"/>
                      </a:solidFill>
                      <a:prstDash val="solid"/>
                      <a:round/>
                      <a:headEnd type="none" w="med" len="med"/>
                      <a:tailEnd type="none" w="med" len="med"/>
                    </a:lnL>
                    <a:lnR w="19050" cap="flat" cmpd="sng" algn="ctr">
                      <a:solidFill>
                        <a:srgbClr val="3B3B3B"/>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9050" cap="flat" cmpd="sng" algn="ctr">
                      <a:solidFill>
                        <a:srgbClr val="3B3B3B"/>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Arial" panose="020B0604020202020204" pitchFamily="34" charset="0"/>
                        </a:rPr>
                        <a:t>+4</a:t>
                      </a:r>
                    </a:p>
                  </a:txBody>
                  <a:tcPr marL="0" marR="0" marT="0" marB="0" anchor="ctr">
                    <a:lnL w="19050" cap="flat" cmpd="sng" algn="ctr">
                      <a:solidFill>
                        <a:srgbClr val="3B3B3B"/>
                      </a:solidFill>
                      <a:prstDash val="solid"/>
                      <a:round/>
                      <a:headEnd type="none" w="med" len="med"/>
                      <a:tailEnd type="none" w="med" len="med"/>
                    </a:lnL>
                    <a:lnR w="19050" cap="flat" cmpd="sng" algn="ctr">
                      <a:solidFill>
                        <a:srgbClr val="3B3B3B"/>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9050" cap="flat" cmpd="sng" algn="ctr">
                      <a:solidFill>
                        <a:srgbClr val="3B3B3B"/>
                      </a:solidFill>
                      <a:prstDash val="solid"/>
                      <a:round/>
                      <a:headEnd type="none" w="med" len="med"/>
                      <a:tailEnd type="none" w="med" len="med"/>
                    </a:lnB>
                    <a:solidFill>
                      <a:srgbClr val="E1F1E7"/>
                    </a:solidFill>
                  </a:tcPr>
                </a:tc>
                <a:tc>
                  <a:txBody>
                    <a:bodyPr/>
                    <a:lstStyle/>
                    <a:p>
                      <a:pPr algn="ctr" fontAlgn="ctr"/>
                      <a:r>
                        <a:rPr lang="en-US" sz="1400" b="0" i="0" u="none" strike="noStrike">
                          <a:solidFill>
                            <a:srgbClr val="000000"/>
                          </a:solidFill>
                          <a:effectLst/>
                          <a:latin typeface="Arial" panose="020B0604020202020204" pitchFamily="34" charset="0"/>
                        </a:rPr>
                        <a:t>-2</a:t>
                      </a:r>
                    </a:p>
                  </a:txBody>
                  <a:tcPr marL="0" marR="0" marT="0" marB="0" anchor="ctr">
                    <a:lnL w="19050" cap="flat" cmpd="sng" algn="ctr">
                      <a:solidFill>
                        <a:srgbClr val="3B3B3B"/>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9050" cap="flat" cmpd="sng" algn="ctr">
                      <a:solidFill>
                        <a:srgbClr val="3B3B3B"/>
                      </a:solidFill>
                      <a:prstDash val="solid"/>
                      <a:round/>
                      <a:headEnd type="none" w="med" len="med"/>
                      <a:tailEnd type="none" w="med" len="med"/>
                    </a:lnB>
                    <a:solidFill>
                      <a:srgbClr val="F4F9F8"/>
                    </a:solidFill>
                  </a:tcPr>
                </a:tc>
                <a:extLst>
                  <a:ext uri="{0D108BD9-81ED-4DB2-BD59-A6C34878D82A}">
                    <a16:rowId xmlns:a16="http://schemas.microsoft.com/office/drawing/2014/main" val="2836791296"/>
                  </a:ext>
                </a:extLst>
              </a:tr>
              <a:tr h="294553">
                <a:tc>
                  <a:txBody>
                    <a:bodyPr/>
                    <a:lstStyle/>
                    <a:p>
                      <a:pPr algn="ctr" rtl="0" fontAlgn="b"/>
                      <a:r>
                        <a:rPr lang="en-US" sz="1100" b="0" i="0" u="none" strike="noStrike">
                          <a:solidFill>
                            <a:srgbClr val="000000"/>
                          </a:solidFill>
                          <a:effectLst/>
                          <a:latin typeface="Arial" panose="020B0604020202020204" pitchFamily="34" charset="0"/>
                        </a:rPr>
                        <a:t>Male</a:t>
                      </a:r>
                    </a:p>
                  </a:txBody>
                  <a:tcPr marL="0" marR="0" marT="0" marB="0" anchor="ctr">
                    <a:lnL w="28575" cap="flat" cmpd="sng" algn="ctr">
                      <a:solidFill>
                        <a:schemeClr val="accent1"/>
                      </a:solidFill>
                      <a:prstDash val="solid"/>
                      <a:round/>
                      <a:headEnd type="none" w="med" len="med"/>
                      <a:tailEnd type="none" w="med" len="med"/>
                    </a:lnL>
                    <a:lnR w="19050" cap="flat" cmpd="sng" algn="ctr">
                      <a:solidFill>
                        <a:srgbClr val="3B3B3B"/>
                      </a:solidFill>
                      <a:prstDash val="solid"/>
                      <a:round/>
                      <a:headEnd type="none" w="med" len="med"/>
                      <a:tailEnd type="none" w="med" len="med"/>
                    </a:lnR>
                    <a:lnT w="19050" cap="flat" cmpd="sng" algn="ctr">
                      <a:solidFill>
                        <a:srgbClr val="3B3B3B"/>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Arial" panose="020B0604020202020204" pitchFamily="34" charset="0"/>
                        </a:rPr>
                        <a:t>-4</a:t>
                      </a:r>
                    </a:p>
                  </a:txBody>
                  <a:tcPr marL="0" marR="0" marT="0" marB="0" anchor="ctr">
                    <a:lnL w="19050" cap="flat" cmpd="sng" algn="ctr">
                      <a:solidFill>
                        <a:srgbClr val="3B3B3B"/>
                      </a:solidFill>
                      <a:prstDash val="solid"/>
                      <a:round/>
                      <a:headEnd type="none" w="med" len="med"/>
                      <a:tailEnd type="none" w="med" len="med"/>
                    </a:lnL>
                    <a:lnR w="19050" cap="flat" cmpd="sng" algn="ctr">
                      <a:solidFill>
                        <a:srgbClr val="3B3B3B"/>
                      </a:solidFill>
                      <a:prstDash val="solid"/>
                      <a:round/>
                      <a:headEnd type="none" w="med" len="med"/>
                      <a:tailEnd type="none" w="med" len="med"/>
                    </a:lnR>
                    <a:lnT w="19050" cap="flat" cmpd="sng" algn="ctr">
                      <a:solidFill>
                        <a:srgbClr val="3B3B3B"/>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rgbClr val="FBFCFE"/>
                    </a:solidFill>
                  </a:tcPr>
                </a:tc>
                <a:tc>
                  <a:txBody>
                    <a:bodyPr/>
                    <a:lstStyle/>
                    <a:p>
                      <a:pPr algn="ctr" fontAlgn="ctr"/>
                      <a:r>
                        <a:rPr lang="en-US" sz="1400" b="0" i="0" u="none" strike="noStrike">
                          <a:solidFill>
                            <a:srgbClr val="000000"/>
                          </a:solidFill>
                          <a:effectLst/>
                          <a:latin typeface="Arial" panose="020B0604020202020204" pitchFamily="34" charset="0"/>
                        </a:rPr>
                        <a:t>+2</a:t>
                      </a:r>
                    </a:p>
                  </a:txBody>
                  <a:tcPr marL="0" marR="0" marT="0" marB="0" anchor="ctr">
                    <a:lnL w="19050" cap="flat" cmpd="sng" algn="ctr">
                      <a:solidFill>
                        <a:srgbClr val="3B3B3B"/>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19050" cap="flat" cmpd="sng" algn="ctr">
                      <a:solidFill>
                        <a:srgbClr val="3B3B3B"/>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rgbClr val="E7F4ED"/>
                    </a:solidFill>
                  </a:tcPr>
                </a:tc>
                <a:extLst>
                  <a:ext uri="{0D108BD9-81ED-4DB2-BD59-A6C34878D82A}">
                    <a16:rowId xmlns:a16="http://schemas.microsoft.com/office/drawing/2014/main" val="667550220"/>
                  </a:ext>
                </a:extLst>
              </a:tr>
            </a:tbl>
          </a:graphicData>
        </a:graphic>
      </p:graphicFrame>
      <p:sp>
        <p:nvSpPr>
          <p:cNvPr id="11" name="Footer Placeholder 3">
            <a:extLst>
              <a:ext uri="{FF2B5EF4-FFF2-40B4-BE49-F238E27FC236}">
                <a16:creationId xmlns:a16="http://schemas.microsoft.com/office/drawing/2014/main" id="{C100F5CC-22B3-C407-1454-86D630C9C1EF}"/>
              </a:ext>
            </a:extLst>
          </p:cNvPr>
          <p:cNvSpPr>
            <a:spLocks noGrp="1"/>
          </p:cNvSpPr>
          <p:nvPr>
            <p:ph type="ftr" sz="quarter" idx="11"/>
          </p:nvPr>
        </p:nvSpPr>
        <p:spPr>
          <a:xfrm>
            <a:off x="6096001" y="166426"/>
            <a:ext cx="5696308" cy="365125"/>
          </a:xfrm>
        </p:spPr>
        <p:txBody>
          <a:bodyPr/>
          <a:lstStyle/>
          <a:p>
            <a:r>
              <a:rPr lang="en-US"/>
              <a:t>DeKalb County School District - Access &amp; Opportunity Audit </a:t>
            </a:r>
          </a:p>
        </p:txBody>
      </p:sp>
    </p:spTree>
    <p:extLst>
      <p:ext uri="{BB962C8B-B14F-4D97-AF65-F5344CB8AC3E}">
        <p14:creationId xmlns:p14="http://schemas.microsoft.com/office/powerpoint/2010/main" val="3459535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44AD7-782F-3160-64C6-C6771012A845}"/>
            </a:ext>
          </a:extLst>
        </p:cNvPr>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7EF09D56-3F37-EF73-BAD3-9668247642F4}"/>
              </a:ext>
            </a:extLst>
          </p:cNvPr>
          <p:cNvSpPr>
            <a:spLocks noGrp="1"/>
          </p:cNvSpPr>
          <p:nvPr>
            <p:ph type="sldNum" sz="quarter" idx="12"/>
          </p:nvPr>
        </p:nvSpPr>
        <p:spPr>
          <a:xfrm>
            <a:off x="11378241" y="6393628"/>
            <a:ext cx="381625" cy="365125"/>
          </a:xfrm>
          <a:prstGeom prst="rect">
            <a:avLst/>
          </a:prstGeom>
        </p:spPr>
        <p:txBody>
          <a:bodyPr/>
          <a:lstStyle/>
          <a:p>
            <a:fld id="{899FFD16-B25A-457E-9C72-CDC3BAF3ACB3}" type="slidenum">
              <a:rPr lang="en-US" smtClean="0"/>
              <a:t>17</a:t>
            </a:fld>
            <a:endParaRPr lang="en-US"/>
          </a:p>
        </p:txBody>
      </p:sp>
      <p:sp>
        <p:nvSpPr>
          <p:cNvPr id="5" name="TextBox 4">
            <a:extLst>
              <a:ext uri="{FF2B5EF4-FFF2-40B4-BE49-F238E27FC236}">
                <a16:creationId xmlns:a16="http://schemas.microsoft.com/office/drawing/2014/main" id="{AED2EFBB-22A7-23A9-BE2B-1A5955791907}"/>
              </a:ext>
            </a:extLst>
          </p:cNvPr>
          <p:cNvSpPr txBox="1"/>
          <p:nvPr/>
        </p:nvSpPr>
        <p:spPr>
          <a:xfrm>
            <a:off x="548762" y="6168024"/>
            <a:ext cx="5486400" cy="215444"/>
          </a:xfrm>
          <a:prstGeom prst="rect">
            <a:avLst/>
          </a:prstGeom>
          <a:noFill/>
        </p:spPr>
        <p:txBody>
          <a:bodyPr wrap="square" rtlCol="0">
            <a:spAutoFit/>
          </a:bodyPr>
          <a:lstStyle/>
          <a:p>
            <a:r>
              <a:rPr lang="en-US" sz="800"/>
              <a:t>Note: Data provided by DeKalb County School District, “2022-2024 ACT_SAT Summary”.</a:t>
            </a:r>
          </a:p>
        </p:txBody>
      </p:sp>
      <p:sp>
        <p:nvSpPr>
          <p:cNvPr id="9" name="Rectangle: Rounded Corners 8">
            <a:extLst>
              <a:ext uri="{FF2B5EF4-FFF2-40B4-BE49-F238E27FC236}">
                <a16:creationId xmlns:a16="http://schemas.microsoft.com/office/drawing/2014/main" id="{77B92404-4D14-4739-07BD-2E88E082E9D7}"/>
              </a:ext>
            </a:extLst>
          </p:cNvPr>
          <p:cNvSpPr/>
          <p:nvPr/>
        </p:nvSpPr>
        <p:spPr>
          <a:xfrm>
            <a:off x="9467790" y="1457342"/>
            <a:ext cx="2518159" cy="401049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t>Hispanic Students and Students with Disabilities are significantly underrepresented in SAT and ACT test takers</a:t>
            </a:r>
            <a:r>
              <a:rPr lang="en-US" sz="1600"/>
              <a:t>, with 33% of students in the district taking the SAT but only 5% of Hispanic Students taking it. White and Asian students, however, are overrepresented in both tests.</a:t>
            </a:r>
            <a:endParaRPr lang="en-US" sz="1300"/>
          </a:p>
        </p:txBody>
      </p:sp>
      <p:graphicFrame>
        <p:nvGraphicFramePr>
          <p:cNvPr id="10" name="Chart 9">
            <a:extLst>
              <a:ext uri="{FF2B5EF4-FFF2-40B4-BE49-F238E27FC236}">
                <a16:creationId xmlns:a16="http://schemas.microsoft.com/office/drawing/2014/main" id="{F8EE12BE-E681-5ED0-B352-ABB6DAC6B099}"/>
              </a:ext>
            </a:extLst>
          </p:cNvPr>
          <p:cNvGraphicFramePr>
            <a:graphicFrameLocks/>
          </p:cNvGraphicFramePr>
          <p:nvPr/>
        </p:nvGraphicFramePr>
        <p:xfrm>
          <a:off x="432134" y="1194111"/>
          <a:ext cx="8995568" cy="4791639"/>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1">
            <a:extLst>
              <a:ext uri="{FF2B5EF4-FFF2-40B4-BE49-F238E27FC236}">
                <a16:creationId xmlns:a16="http://schemas.microsoft.com/office/drawing/2014/main" id="{1EC75C11-87A1-D984-EB23-1109B8731E5D}"/>
              </a:ext>
            </a:extLst>
          </p:cNvPr>
          <p:cNvSpPr txBox="1">
            <a:spLocks/>
          </p:cNvSpPr>
          <p:nvPr/>
        </p:nvSpPr>
        <p:spPr>
          <a:xfrm>
            <a:off x="435873" y="201212"/>
            <a:ext cx="11449408" cy="5875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accent1"/>
                </a:solidFill>
                <a:latin typeface="+mn-lt"/>
                <a:ea typeface="+mj-ea"/>
                <a:cs typeface="+mj-cs"/>
              </a:defRPr>
            </a:lvl1pPr>
          </a:lstStyle>
          <a:p>
            <a:r>
              <a:rPr lang="en-US" sz="2800"/>
              <a:t>Priority Recommendation: A&amp;O Accountability Framework</a:t>
            </a:r>
            <a:endParaRPr lang="en-US" sz="2400"/>
          </a:p>
        </p:txBody>
      </p:sp>
      <p:sp>
        <p:nvSpPr>
          <p:cNvPr id="11" name="Text Placeholder 2">
            <a:extLst>
              <a:ext uri="{FF2B5EF4-FFF2-40B4-BE49-F238E27FC236}">
                <a16:creationId xmlns:a16="http://schemas.microsoft.com/office/drawing/2014/main" id="{62987C34-1489-C8B6-8DC7-3BAA0EAD6205}"/>
              </a:ext>
            </a:extLst>
          </p:cNvPr>
          <p:cNvSpPr txBox="1">
            <a:spLocks/>
          </p:cNvSpPr>
          <p:nvPr/>
        </p:nvSpPr>
        <p:spPr>
          <a:xfrm>
            <a:off x="371296" y="780658"/>
            <a:ext cx="5466993" cy="587584"/>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1">
                    <a:lumMod val="75000"/>
                  </a:schemeClr>
                </a:solidFill>
                <a:latin typeface="+mn-lt"/>
                <a:ea typeface="+mn-ea"/>
                <a:cs typeface="+mn-cs"/>
              </a:defRPr>
            </a:lvl1pPr>
            <a:lvl2pPr marL="685800" indent="-228600" algn="l" defTabSz="914400" rtl="0" eaLnBrk="1" latinLnBrk="0" hangingPunct="1">
              <a:lnSpc>
                <a:spcPct val="100000"/>
              </a:lnSpc>
              <a:spcBef>
                <a:spcPts val="600"/>
              </a:spcBef>
              <a:buFont typeface="Arial" panose="020B0604020202020204" pitchFamily="34" charset="0"/>
              <a:buChar char="•"/>
              <a:defRPr sz="1400" kern="1200">
                <a:solidFill>
                  <a:schemeClr val="tx1">
                    <a:lumMod val="75000"/>
                  </a:schemeClr>
                </a:solidFill>
                <a:latin typeface="+mn-lt"/>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1200" kern="1200">
                <a:solidFill>
                  <a:schemeClr val="tx1">
                    <a:lumMod val="75000"/>
                  </a:schemeClr>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100" kern="1200">
                <a:solidFill>
                  <a:schemeClr val="tx1">
                    <a:lumMod val="75000"/>
                  </a:schemeClr>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1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a:solidFill>
                  <a:schemeClr val="accent2"/>
                </a:solidFill>
              </a:rPr>
              <a:t>Related Finding: SAT and ACT</a:t>
            </a:r>
            <a:endParaRPr lang="en-US"/>
          </a:p>
        </p:txBody>
      </p:sp>
      <p:sp>
        <p:nvSpPr>
          <p:cNvPr id="3" name="Footer Placeholder 3">
            <a:extLst>
              <a:ext uri="{FF2B5EF4-FFF2-40B4-BE49-F238E27FC236}">
                <a16:creationId xmlns:a16="http://schemas.microsoft.com/office/drawing/2014/main" id="{3D2C0C35-2CD3-70A1-042D-FB83C1886AFB}"/>
              </a:ext>
            </a:extLst>
          </p:cNvPr>
          <p:cNvSpPr>
            <a:spLocks noGrp="1"/>
          </p:cNvSpPr>
          <p:nvPr>
            <p:ph type="ftr" sz="quarter" idx="11"/>
          </p:nvPr>
        </p:nvSpPr>
        <p:spPr>
          <a:xfrm>
            <a:off x="6096001" y="-1472"/>
            <a:ext cx="5696308" cy="365125"/>
          </a:xfrm>
        </p:spPr>
        <p:txBody>
          <a:bodyPr/>
          <a:lstStyle/>
          <a:p>
            <a:r>
              <a:rPr lang="en-US"/>
              <a:t>DeKalb County School District - Access &amp; Opportunity Audit </a:t>
            </a:r>
          </a:p>
        </p:txBody>
      </p:sp>
    </p:spTree>
    <p:extLst>
      <p:ext uri="{BB962C8B-B14F-4D97-AF65-F5344CB8AC3E}">
        <p14:creationId xmlns:p14="http://schemas.microsoft.com/office/powerpoint/2010/main" val="1514325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98959-AB21-D879-02D1-4ACE79019F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F9D0EC-8C27-7A56-F610-62F71614FDB2}"/>
              </a:ext>
            </a:extLst>
          </p:cNvPr>
          <p:cNvSpPr>
            <a:spLocks noGrp="1"/>
          </p:cNvSpPr>
          <p:nvPr>
            <p:ph type="title"/>
          </p:nvPr>
        </p:nvSpPr>
        <p:spPr>
          <a:xfrm>
            <a:off x="342901" y="127000"/>
            <a:ext cx="11449408" cy="1235075"/>
          </a:xfrm>
        </p:spPr>
        <p:txBody>
          <a:bodyPr/>
          <a:lstStyle/>
          <a:p>
            <a:r>
              <a:rPr lang="en-US"/>
              <a:t>Priority Recommendation: A&amp;O Accountability Framework</a:t>
            </a:r>
          </a:p>
        </p:txBody>
      </p:sp>
      <p:sp>
        <p:nvSpPr>
          <p:cNvPr id="5" name="Slide Number Placeholder 4">
            <a:extLst>
              <a:ext uri="{FF2B5EF4-FFF2-40B4-BE49-F238E27FC236}">
                <a16:creationId xmlns:a16="http://schemas.microsoft.com/office/drawing/2014/main" id="{5267A482-1D22-668B-5558-4E1AD83F2CF4}"/>
              </a:ext>
            </a:extLst>
          </p:cNvPr>
          <p:cNvSpPr>
            <a:spLocks noGrp="1"/>
          </p:cNvSpPr>
          <p:nvPr>
            <p:ph type="sldNum" sz="quarter" idx="4"/>
          </p:nvPr>
        </p:nvSpPr>
        <p:spPr>
          <a:xfrm>
            <a:off x="11294075" y="6393628"/>
            <a:ext cx="465792" cy="365125"/>
          </a:xfrm>
          <a:prstGeom prst="rect">
            <a:avLst/>
          </a:prstGeom>
        </p:spPr>
        <p:txBody>
          <a:bodyPr vert="horz" lIns="91440" tIns="45720" rIns="91440" bIns="45720" rtlCol="0" anchor="ctr"/>
          <a:lstStyle>
            <a:defPPr>
              <a:defRPr lang="en-US"/>
            </a:defPPr>
            <a:lvl1pPr marL="0" algn="r" defTabSz="457200" rtl="0" eaLnBrk="1" latinLnBrk="0" hangingPunct="1">
              <a:defRPr lang="en-US" sz="900" kern="1200" spc="50" smtClean="0">
                <a:solidFill>
                  <a:schemeClr val="bg2">
                    <a:lumMod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99FFD16-B25A-457E-9C72-CDC3BAF3ACB3}" type="slidenum">
              <a:rPr lang="en-US" smtClean="0"/>
              <a:pPr/>
              <a:t>18</a:t>
            </a:fld>
            <a:endParaRPr lang="en-US"/>
          </a:p>
        </p:txBody>
      </p:sp>
      <p:sp>
        <p:nvSpPr>
          <p:cNvPr id="7" name="Text Placeholder 2">
            <a:extLst>
              <a:ext uri="{FF2B5EF4-FFF2-40B4-BE49-F238E27FC236}">
                <a16:creationId xmlns:a16="http://schemas.microsoft.com/office/drawing/2014/main" id="{2922E066-1F5C-0853-DCFD-37C5E6C7983F}"/>
              </a:ext>
            </a:extLst>
          </p:cNvPr>
          <p:cNvSpPr txBox="1">
            <a:spLocks/>
          </p:cNvSpPr>
          <p:nvPr/>
        </p:nvSpPr>
        <p:spPr>
          <a:xfrm>
            <a:off x="399690" y="955304"/>
            <a:ext cx="6153509" cy="406771"/>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1">
                    <a:lumMod val="75000"/>
                  </a:schemeClr>
                </a:solidFill>
                <a:latin typeface="+mn-lt"/>
                <a:ea typeface="+mn-ea"/>
                <a:cs typeface="+mn-cs"/>
              </a:defRPr>
            </a:lvl1pPr>
            <a:lvl2pPr marL="685800" indent="-228600" algn="l" defTabSz="914400" rtl="0" eaLnBrk="1" latinLnBrk="0" hangingPunct="1">
              <a:lnSpc>
                <a:spcPct val="100000"/>
              </a:lnSpc>
              <a:spcBef>
                <a:spcPts val="600"/>
              </a:spcBef>
              <a:buFont typeface="Arial" panose="020B0604020202020204" pitchFamily="34" charset="0"/>
              <a:buChar char="•"/>
              <a:defRPr sz="1400" kern="1200">
                <a:solidFill>
                  <a:schemeClr val="tx1">
                    <a:lumMod val="75000"/>
                  </a:schemeClr>
                </a:solidFill>
                <a:latin typeface="+mn-lt"/>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1200" kern="1200">
                <a:solidFill>
                  <a:schemeClr val="tx1">
                    <a:lumMod val="75000"/>
                  </a:schemeClr>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100" kern="1200">
                <a:solidFill>
                  <a:schemeClr val="tx1">
                    <a:lumMod val="75000"/>
                  </a:schemeClr>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1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a:solidFill>
                  <a:schemeClr val="accent2"/>
                </a:solidFill>
              </a:rPr>
              <a:t>Related Finding</a:t>
            </a:r>
          </a:p>
        </p:txBody>
      </p:sp>
      <p:sp>
        <p:nvSpPr>
          <p:cNvPr id="10" name="Rectangle: Rounded Corners 9">
            <a:extLst>
              <a:ext uri="{FF2B5EF4-FFF2-40B4-BE49-F238E27FC236}">
                <a16:creationId xmlns:a16="http://schemas.microsoft.com/office/drawing/2014/main" id="{CE150D15-9713-048E-2E9C-8B59DE72CF6A}"/>
              </a:ext>
            </a:extLst>
          </p:cNvPr>
          <p:cNvSpPr/>
          <p:nvPr/>
        </p:nvSpPr>
        <p:spPr>
          <a:xfrm>
            <a:off x="418139" y="2055055"/>
            <a:ext cx="6431699" cy="8945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A total of 1,655 AP courses are offered during the 2024-25 school year across DCSD. Of those courses</a:t>
            </a:r>
            <a:r>
              <a:rPr lang="en-US" sz="1400" b="1"/>
              <a:t>, 34% were offered at schools in District 1 </a:t>
            </a:r>
            <a:r>
              <a:rPr lang="en-US" sz="1400"/>
              <a:t>(North)</a:t>
            </a:r>
            <a:r>
              <a:rPr lang="en-US" sz="1400" b="1"/>
              <a:t> </a:t>
            </a:r>
            <a:r>
              <a:rPr lang="en-US" sz="1400"/>
              <a:t>and </a:t>
            </a:r>
            <a:r>
              <a:rPr lang="en-US" sz="1400" b="1"/>
              <a:t>5% were offered in Districts 6 and 7 </a:t>
            </a:r>
            <a:r>
              <a:rPr lang="en-US" sz="1400"/>
              <a:t>(Central). The percent of students enrolled in AP courses follow this trend as well.</a:t>
            </a:r>
          </a:p>
        </p:txBody>
      </p:sp>
      <p:sp>
        <p:nvSpPr>
          <p:cNvPr id="11" name="TextBox 10">
            <a:extLst>
              <a:ext uri="{FF2B5EF4-FFF2-40B4-BE49-F238E27FC236}">
                <a16:creationId xmlns:a16="http://schemas.microsoft.com/office/drawing/2014/main" id="{E8C9A935-C4E9-0E86-FA97-86693E5F054A}"/>
              </a:ext>
            </a:extLst>
          </p:cNvPr>
          <p:cNvSpPr txBox="1"/>
          <p:nvPr/>
        </p:nvSpPr>
        <p:spPr>
          <a:xfrm>
            <a:off x="446315" y="6201229"/>
            <a:ext cx="5486400" cy="215444"/>
          </a:xfrm>
          <a:prstGeom prst="rect">
            <a:avLst/>
          </a:prstGeom>
          <a:noFill/>
        </p:spPr>
        <p:txBody>
          <a:bodyPr wrap="square" rtlCol="0">
            <a:spAutoFit/>
          </a:bodyPr>
          <a:lstStyle/>
          <a:p>
            <a:r>
              <a:rPr lang="en-US" sz="800"/>
              <a:t>Note: Data provided by DeKalb County School District, “Course and Programs by School”.</a:t>
            </a:r>
          </a:p>
        </p:txBody>
      </p:sp>
      <p:grpSp>
        <p:nvGrpSpPr>
          <p:cNvPr id="59" name="Group 58">
            <a:extLst>
              <a:ext uri="{FF2B5EF4-FFF2-40B4-BE49-F238E27FC236}">
                <a16:creationId xmlns:a16="http://schemas.microsoft.com/office/drawing/2014/main" id="{F50BD136-03EF-F3D7-D8F7-DCF3B6A1C34B}"/>
              </a:ext>
            </a:extLst>
          </p:cNvPr>
          <p:cNvGrpSpPr/>
          <p:nvPr/>
        </p:nvGrpSpPr>
        <p:grpSpPr>
          <a:xfrm>
            <a:off x="7178361" y="2552702"/>
            <a:ext cx="3403908" cy="3764937"/>
            <a:chOff x="6844217" y="1411420"/>
            <a:chExt cx="4199875" cy="4848023"/>
          </a:xfrm>
        </p:grpSpPr>
        <p:sp>
          <p:nvSpPr>
            <p:cNvPr id="15" name="Freeform 5">
              <a:extLst>
                <a:ext uri="{FF2B5EF4-FFF2-40B4-BE49-F238E27FC236}">
                  <a16:creationId xmlns:a16="http://schemas.microsoft.com/office/drawing/2014/main" id="{6CB933D4-0586-DFF0-772B-2844F6819A55}"/>
                </a:ext>
              </a:extLst>
            </p:cNvPr>
            <p:cNvSpPr>
              <a:spLocks/>
            </p:cNvSpPr>
            <p:nvPr/>
          </p:nvSpPr>
          <p:spPr bwMode="auto">
            <a:xfrm>
              <a:off x="7438762" y="2197109"/>
              <a:ext cx="2298854" cy="1504842"/>
            </a:xfrm>
            <a:custGeom>
              <a:avLst/>
              <a:gdLst>
                <a:gd name="T0" fmla="*/ 189 w 5538"/>
                <a:gd name="T1" fmla="*/ 1864 h 3622"/>
                <a:gd name="T2" fmla="*/ 104 w 5538"/>
                <a:gd name="T3" fmla="*/ 2075 h 3622"/>
                <a:gd name="T4" fmla="*/ 13 w 5538"/>
                <a:gd name="T5" fmla="*/ 2310 h 3622"/>
                <a:gd name="T6" fmla="*/ 258 w 5538"/>
                <a:gd name="T7" fmla="*/ 3166 h 3622"/>
                <a:gd name="T8" fmla="*/ 381 w 5538"/>
                <a:gd name="T9" fmla="*/ 3246 h 3622"/>
                <a:gd name="T10" fmla="*/ 512 w 5538"/>
                <a:gd name="T11" fmla="*/ 3232 h 3622"/>
                <a:gd name="T12" fmla="*/ 738 w 5538"/>
                <a:gd name="T13" fmla="*/ 3147 h 3622"/>
                <a:gd name="T14" fmla="*/ 992 w 5538"/>
                <a:gd name="T15" fmla="*/ 3046 h 3622"/>
                <a:gd name="T16" fmla="*/ 1117 w 5538"/>
                <a:gd name="T17" fmla="*/ 3104 h 3622"/>
                <a:gd name="T18" fmla="*/ 1344 w 5538"/>
                <a:gd name="T19" fmla="*/ 3176 h 3622"/>
                <a:gd name="T20" fmla="*/ 1541 w 5538"/>
                <a:gd name="T21" fmla="*/ 3232 h 3622"/>
                <a:gd name="T22" fmla="*/ 1610 w 5538"/>
                <a:gd name="T23" fmla="*/ 3366 h 3622"/>
                <a:gd name="T24" fmla="*/ 2429 w 5538"/>
                <a:gd name="T25" fmla="*/ 3134 h 3622"/>
                <a:gd name="T26" fmla="*/ 3477 w 5538"/>
                <a:gd name="T27" fmla="*/ 2798 h 3622"/>
                <a:gd name="T28" fmla="*/ 4242 w 5538"/>
                <a:gd name="T29" fmla="*/ 3283 h 3622"/>
                <a:gd name="T30" fmla="*/ 4762 w 5538"/>
                <a:gd name="T31" fmla="*/ 3187 h 3622"/>
                <a:gd name="T32" fmla="*/ 5008 w 5538"/>
                <a:gd name="T33" fmla="*/ 3195 h 3622"/>
                <a:gd name="T34" fmla="*/ 5538 w 5538"/>
                <a:gd name="T35" fmla="*/ 3227 h 3622"/>
                <a:gd name="T36" fmla="*/ 5205 w 5538"/>
                <a:gd name="T37" fmla="*/ 2739 h 3622"/>
                <a:gd name="T38" fmla="*/ 5090 w 5538"/>
                <a:gd name="T39" fmla="*/ 2664 h 3622"/>
                <a:gd name="T40" fmla="*/ 5034 w 5538"/>
                <a:gd name="T41" fmla="*/ 2651 h 3622"/>
                <a:gd name="T42" fmla="*/ 4973 w 5538"/>
                <a:gd name="T43" fmla="*/ 2638 h 3622"/>
                <a:gd name="T44" fmla="*/ 4866 w 5538"/>
                <a:gd name="T45" fmla="*/ 2523 h 3622"/>
                <a:gd name="T46" fmla="*/ 4717 w 5538"/>
                <a:gd name="T47" fmla="*/ 2350 h 3622"/>
                <a:gd name="T48" fmla="*/ 4426 w 5538"/>
                <a:gd name="T49" fmla="*/ 2104 h 3622"/>
                <a:gd name="T50" fmla="*/ 4205 w 5538"/>
                <a:gd name="T51" fmla="*/ 1987 h 3622"/>
                <a:gd name="T52" fmla="*/ 3650 w 5538"/>
                <a:gd name="T53" fmla="*/ 1683 h 3622"/>
                <a:gd name="T54" fmla="*/ 3277 w 5538"/>
                <a:gd name="T55" fmla="*/ 1478 h 3622"/>
                <a:gd name="T56" fmla="*/ 3229 w 5538"/>
                <a:gd name="T57" fmla="*/ 1348 h 3622"/>
                <a:gd name="T58" fmla="*/ 3205 w 5538"/>
                <a:gd name="T59" fmla="*/ 1374 h 3622"/>
                <a:gd name="T60" fmla="*/ 3165 w 5538"/>
                <a:gd name="T61" fmla="*/ 1331 h 3622"/>
                <a:gd name="T62" fmla="*/ 2885 w 5538"/>
                <a:gd name="T63" fmla="*/ 1075 h 3622"/>
                <a:gd name="T64" fmla="*/ 2810 w 5538"/>
                <a:gd name="T65" fmla="*/ 974 h 3622"/>
                <a:gd name="T66" fmla="*/ 2656 w 5538"/>
                <a:gd name="T67" fmla="*/ 779 h 3622"/>
                <a:gd name="T68" fmla="*/ 2432 w 5538"/>
                <a:gd name="T69" fmla="*/ 507 h 3622"/>
                <a:gd name="T70" fmla="*/ 2290 w 5538"/>
                <a:gd name="T71" fmla="*/ 368 h 3622"/>
                <a:gd name="T72" fmla="*/ 2157 w 5538"/>
                <a:gd name="T73" fmla="*/ 208 h 3622"/>
                <a:gd name="T74" fmla="*/ 2096 w 5538"/>
                <a:gd name="T75" fmla="*/ 182 h 3622"/>
                <a:gd name="T76" fmla="*/ 2024 w 5538"/>
                <a:gd name="T77" fmla="*/ 182 h 3622"/>
                <a:gd name="T78" fmla="*/ 1917 w 5538"/>
                <a:gd name="T79" fmla="*/ 144 h 3622"/>
                <a:gd name="T80" fmla="*/ 1901 w 5538"/>
                <a:gd name="T81" fmla="*/ 310 h 3622"/>
                <a:gd name="T82" fmla="*/ 1757 w 5538"/>
                <a:gd name="T83" fmla="*/ 395 h 3622"/>
                <a:gd name="T84" fmla="*/ 1616 w 5538"/>
                <a:gd name="T85" fmla="*/ 323 h 3622"/>
                <a:gd name="T86" fmla="*/ 1501 w 5538"/>
                <a:gd name="T87" fmla="*/ 240 h 3622"/>
                <a:gd name="T88" fmla="*/ 1618 w 5538"/>
                <a:gd name="T89" fmla="*/ 0 h 3622"/>
                <a:gd name="T90" fmla="*/ 1378 w 5538"/>
                <a:gd name="T91" fmla="*/ 318 h 3622"/>
                <a:gd name="T92" fmla="*/ 1362 w 5538"/>
                <a:gd name="T93" fmla="*/ 384 h 3622"/>
                <a:gd name="T94" fmla="*/ 1344 w 5538"/>
                <a:gd name="T95" fmla="*/ 432 h 3622"/>
                <a:gd name="T96" fmla="*/ 1333 w 5538"/>
                <a:gd name="T97" fmla="*/ 475 h 3622"/>
                <a:gd name="T98" fmla="*/ 1333 w 5538"/>
                <a:gd name="T99" fmla="*/ 504 h 3622"/>
                <a:gd name="T100" fmla="*/ 1333 w 5538"/>
                <a:gd name="T101" fmla="*/ 646 h 3622"/>
                <a:gd name="T102" fmla="*/ 1354 w 5538"/>
                <a:gd name="T103" fmla="*/ 995 h 3622"/>
                <a:gd name="T104" fmla="*/ 1320 w 5538"/>
                <a:gd name="T105" fmla="*/ 1040 h 3622"/>
                <a:gd name="T106" fmla="*/ 1253 w 5538"/>
                <a:gd name="T107" fmla="*/ 1030 h 3622"/>
                <a:gd name="T108" fmla="*/ 978 w 5538"/>
                <a:gd name="T109" fmla="*/ 1086 h 3622"/>
                <a:gd name="T110" fmla="*/ 992 w 5538"/>
                <a:gd name="T111" fmla="*/ 1112 h 3622"/>
                <a:gd name="T112" fmla="*/ 880 w 5538"/>
                <a:gd name="T113" fmla="*/ 888 h 3622"/>
                <a:gd name="T114" fmla="*/ 189 w 5538"/>
                <a:gd name="T115" fmla="*/ 1344 h 3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38" h="3622">
                  <a:moveTo>
                    <a:pt x="189" y="1344"/>
                  </a:moveTo>
                  <a:cubicBezTo>
                    <a:pt x="189" y="1864"/>
                    <a:pt x="189" y="1864"/>
                    <a:pt x="189" y="1864"/>
                  </a:cubicBezTo>
                  <a:cubicBezTo>
                    <a:pt x="125" y="1976"/>
                    <a:pt x="125" y="1976"/>
                    <a:pt x="125" y="1976"/>
                  </a:cubicBezTo>
                  <a:cubicBezTo>
                    <a:pt x="104" y="2075"/>
                    <a:pt x="104" y="2075"/>
                    <a:pt x="104" y="2075"/>
                  </a:cubicBezTo>
                  <a:cubicBezTo>
                    <a:pt x="37" y="2182"/>
                    <a:pt x="37" y="2182"/>
                    <a:pt x="37" y="2182"/>
                  </a:cubicBezTo>
                  <a:cubicBezTo>
                    <a:pt x="13" y="2310"/>
                    <a:pt x="13" y="2310"/>
                    <a:pt x="13" y="2310"/>
                  </a:cubicBezTo>
                  <a:cubicBezTo>
                    <a:pt x="13" y="2310"/>
                    <a:pt x="0" y="2400"/>
                    <a:pt x="74" y="2603"/>
                  </a:cubicBezTo>
                  <a:cubicBezTo>
                    <a:pt x="149" y="2806"/>
                    <a:pt x="258" y="3166"/>
                    <a:pt x="258" y="3166"/>
                  </a:cubicBezTo>
                  <a:cubicBezTo>
                    <a:pt x="306" y="3152"/>
                    <a:pt x="306" y="3152"/>
                    <a:pt x="306" y="3152"/>
                  </a:cubicBezTo>
                  <a:cubicBezTo>
                    <a:pt x="381" y="3246"/>
                    <a:pt x="381" y="3246"/>
                    <a:pt x="381" y="3246"/>
                  </a:cubicBezTo>
                  <a:cubicBezTo>
                    <a:pt x="429" y="3214"/>
                    <a:pt x="429" y="3214"/>
                    <a:pt x="429" y="3214"/>
                  </a:cubicBezTo>
                  <a:cubicBezTo>
                    <a:pt x="429" y="3214"/>
                    <a:pt x="437" y="3259"/>
                    <a:pt x="512" y="3232"/>
                  </a:cubicBezTo>
                  <a:cubicBezTo>
                    <a:pt x="586" y="3206"/>
                    <a:pt x="626" y="3163"/>
                    <a:pt x="693" y="3158"/>
                  </a:cubicBezTo>
                  <a:cubicBezTo>
                    <a:pt x="760" y="3152"/>
                    <a:pt x="738" y="3147"/>
                    <a:pt x="738" y="3147"/>
                  </a:cubicBezTo>
                  <a:cubicBezTo>
                    <a:pt x="738" y="3147"/>
                    <a:pt x="789" y="3168"/>
                    <a:pt x="853" y="3158"/>
                  </a:cubicBezTo>
                  <a:cubicBezTo>
                    <a:pt x="917" y="3147"/>
                    <a:pt x="946" y="3139"/>
                    <a:pt x="992" y="3046"/>
                  </a:cubicBezTo>
                  <a:cubicBezTo>
                    <a:pt x="1042" y="3008"/>
                    <a:pt x="1042" y="3008"/>
                    <a:pt x="1042" y="3008"/>
                  </a:cubicBezTo>
                  <a:cubicBezTo>
                    <a:pt x="1042" y="3008"/>
                    <a:pt x="1016" y="3096"/>
                    <a:pt x="1117" y="3104"/>
                  </a:cubicBezTo>
                  <a:cubicBezTo>
                    <a:pt x="1210" y="3099"/>
                    <a:pt x="1218" y="3088"/>
                    <a:pt x="1245" y="3142"/>
                  </a:cubicBezTo>
                  <a:cubicBezTo>
                    <a:pt x="1309" y="3152"/>
                    <a:pt x="1338" y="3160"/>
                    <a:pt x="1344" y="3176"/>
                  </a:cubicBezTo>
                  <a:cubicBezTo>
                    <a:pt x="1349" y="3192"/>
                    <a:pt x="1490" y="3176"/>
                    <a:pt x="1490" y="3176"/>
                  </a:cubicBezTo>
                  <a:cubicBezTo>
                    <a:pt x="1490" y="3176"/>
                    <a:pt x="1533" y="3222"/>
                    <a:pt x="1541" y="3232"/>
                  </a:cubicBezTo>
                  <a:cubicBezTo>
                    <a:pt x="1549" y="3243"/>
                    <a:pt x="1581" y="3238"/>
                    <a:pt x="1594" y="3246"/>
                  </a:cubicBezTo>
                  <a:cubicBezTo>
                    <a:pt x="1608" y="3254"/>
                    <a:pt x="1616" y="3286"/>
                    <a:pt x="1610" y="3366"/>
                  </a:cubicBezTo>
                  <a:cubicBezTo>
                    <a:pt x="1605" y="3446"/>
                    <a:pt x="1612" y="3622"/>
                    <a:pt x="1612" y="3622"/>
                  </a:cubicBezTo>
                  <a:cubicBezTo>
                    <a:pt x="2429" y="3134"/>
                    <a:pt x="2429" y="3134"/>
                    <a:pt x="2429" y="3134"/>
                  </a:cubicBezTo>
                  <a:cubicBezTo>
                    <a:pt x="2949" y="2827"/>
                    <a:pt x="2949" y="2827"/>
                    <a:pt x="2949" y="2827"/>
                  </a:cubicBezTo>
                  <a:cubicBezTo>
                    <a:pt x="3477" y="2798"/>
                    <a:pt x="3477" y="2798"/>
                    <a:pt x="3477" y="2798"/>
                  </a:cubicBezTo>
                  <a:cubicBezTo>
                    <a:pt x="3829" y="2910"/>
                    <a:pt x="3829" y="2910"/>
                    <a:pt x="3829" y="2910"/>
                  </a:cubicBezTo>
                  <a:cubicBezTo>
                    <a:pt x="3829" y="2910"/>
                    <a:pt x="4082" y="3043"/>
                    <a:pt x="4242" y="3283"/>
                  </a:cubicBezTo>
                  <a:cubicBezTo>
                    <a:pt x="4384" y="3307"/>
                    <a:pt x="4309" y="3331"/>
                    <a:pt x="4477" y="3272"/>
                  </a:cubicBezTo>
                  <a:cubicBezTo>
                    <a:pt x="4645" y="3214"/>
                    <a:pt x="4762" y="3187"/>
                    <a:pt x="4762" y="3187"/>
                  </a:cubicBezTo>
                  <a:cubicBezTo>
                    <a:pt x="4762" y="3187"/>
                    <a:pt x="4821" y="3235"/>
                    <a:pt x="4853" y="3246"/>
                  </a:cubicBezTo>
                  <a:cubicBezTo>
                    <a:pt x="4885" y="3256"/>
                    <a:pt x="4965" y="3195"/>
                    <a:pt x="5008" y="3195"/>
                  </a:cubicBezTo>
                  <a:cubicBezTo>
                    <a:pt x="5050" y="3195"/>
                    <a:pt x="5250" y="3227"/>
                    <a:pt x="5368" y="3294"/>
                  </a:cubicBezTo>
                  <a:cubicBezTo>
                    <a:pt x="5458" y="3230"/>
                    <a:pt x="5458" y="3230"/>
                    <a:pt x="5538" y="3227"/>
                  </a:cubicBezTo>
                  <a:cubicBezTo>
                    <a:pt x="5274" y="2928"/>
                    <a:pt x="5320" y="2859"/>
                    <a:pt x="5320" y="2859"/>
                  </a:cubicBezTo>
                  <a:cubicBezTo>
                    <a:pt x="5320" y="2859"/>
                    <a:pt x="5256" y="2752"/>
                    <a:pt x="5205" y="2739"/>
                  </a:cubicBezTo>
                  <a:cubicBezTo>
                    <a:pt x="5154" y="2726"/>
                    <a:pt x="5160" y="2712"/>
                    <a:pt x="5160" y="2712"/>
                  </a:cubicBezTo>
                  <a:cubicBezTo>
                    <a:pt x="5090" y="2664"/>
                    <a:pt x="5090" y="2664"/>
                    <a:pt x="5090" y="2664"/>
                  </a:cubicBezTo>
                  <a:cubicBezTo>
                    <a:pt x="5056" y="2664"/>
                    <a:pt x="5056" y="2664"/>
                    <a:pt x="5056" y="2664"/>
                  </a:cubicBezTo>
                  <a:cubicBezTo>
                    <a:pt x="5034" y="2651"/>
                    <a:pt x="5034" y="2651"/>
                    <a:pt x="5034" y="2651"/>
                  </a:cubicBezTo>
                  <a:cubicBezTo>
                    <a:pt x="5005" y="2662"/>
                    <a:pt x="5005" y="2662"/>
                    <a:pt x="5005" y="2662"/>
                  </a:cubicBezTo>
                  <a:cubicBezTo>
                    <a:pt x="4973" y="2638"/>
                    <a:pt x="4973" y="2638"/>
                    <a:pt x="4973" y="2638"/>
                  </a:cubicBezTo>
                  <a:cubicBezTo>
                    <a:pt x="4944" y="2590"/>
                    <a:pt x="4944" y="2590"/>
                    <a:pt x="4944" y="2590"/>
                  </a:cubicBezTo>
                  <a:cubicBezTo>
                    <a:pt x="4866" y="2523"/>
                    <a:pt x="4866" y="2523"/>
                    <a:pt x="4866" y="2523"/>
                  </a:cubicBezTo>
                  <a:cubicBezTo>
                    <a:pt x="4837" y="2422"/>
                    <a:pt x="4837" y="2422"/>
                    <a:pt x="4837" y="2422"/>
                  </a:cubicBezTo>
                  <a:cubicBezTo>
                    <a:pt x="4837" y="2422"/>
                    <a:pt x="4749" y="2355"/>
                    <a:pt x="4717" y="2350"/>
                  </a:cubicBezTo>
                  <a:cubicBezTo>
                    <a:pt x="4693" y="2296"/>
                    <a:pt x="4616" y="2152"/>
                    <a:pt x="4584" y="2152"/>
                  </a:cubicBezTo>
                  <a:cubicBezTo>
                    <a:pt x="4552" y="2152"/>
                    <a:pt x="4480" y="2150"/>
                    <a:pt x="4426" y="2104"/>
                  </a:cubicBezTo>
                  <a:cubicBezTo>
                    <a:pt x="4373" y="2059"/>
                    <a:pt x="4288" y="2024"/>
                    <a:pt x="4288" y="2024"/>
                  </a:cubicBezTo>
                  <a:cubicBezTo>
                    <a:pt x="4205" y="1987"/>
                    <a:pt x="4205" y="1987"/>
                    <a:pt x="4205" y="1987"/>
                  </a:cubicBezTo>
                  <a:cubicBezTo>
                    <a:pt x="4205" y="1987"/>
                    <a:pt x="4077" y="1958"/>
                    <a:pt x="4018" y="1830"/>
                  </a:cubicBezTo>
                  <a:cubicBezTo>
                    <a:pt x="3960" y="1702"/>
                    <a:pt x="3688" y="1712"/>
                    <a:pt x="3650" y="1683"/>
                  </a:cubicBezTo>
                  <a:cubicBezTo>
                    <a:pt x="3613" y="1654"/>
                    <a:pt x="3509" y="1608"/>
                    <a:pt x="3472" y="1526"/>
                  </a:cubicBezTo>
                  <a:cubicBezTo>
                    <a:pt x="3400" y="1526"/>
                    <a:pt x="3357" y="1550"/>
                    <a:pt x="3277" y="1478"/>
                  </a:cubicBezTo>
                  <a:cubicBezTo>
                    <a:pt x="3237" y="1387"/>
                    <a:pt x="3224" y="1411"/>
                    <a:pt x="3237" y="1387"/>
                  </a:cubicBezTo>
                  <a:cubicBezTo>
                    <a:pt x="3250" y="1363"/>
                    <a:pt x="3229" y="1348"/>
                    <a:pt x="3229" y="1348"/>
                  </a:cubicBezTo>
                  <a:cubicBezTo>
                    <a:pt x="3216" y="1374"/>
                    <a:pt x="3216" y="1374"/>
                    <a:pt x="3216" y="1374"/>
                  </a:cubicBezTo>
                  <a:cubicBezTo>
                    <a:pt x="3205" y="1374"/>
                    <a:pt x="3205" y="1374"/>
                    <a:pt x="3205" y="1374"/>
                  </a:cubicBezTo>
                  <a:cubicBezTo>
                    <a:pt x="3205" y="1331"/>
                    <a:pt x="3205" y="1331"/>
                    <a:pt x="3205" y="1331"/>
                  </a:cubicBezTo>
                  <a:cubicBezTo>
                    <a:pt x="3165" y="1331"/>
                    <a:pt x="3165" y="1331"/>
                    <a:pt x="3165" y="1331"/>
                  </a:cubicBezTo>
                  <a:cubicBezTo>
                    <a:pt x="2965" y="1115"/>
                    <a:pt x="2965" y="1115"/>
                    <a:pt x="2965" y="1115"/>
                  </a:cubicBezTo>
                  <a:cubicBezTo>
                    <a:pt x="2885" y="1075"/>
                    <a:pt x="2885" y="1075"/>
                    <a:pt x="2885" y="1075"/>
                  </a:cubicBezTo>
                  <a:cubicBezTo>
                    <a:pt x="2856" y="1014"/>
                    <a:pt x="2856" y="1014"/>
                    <a:pt x="2856" y="1014"/>
                  </a:cubicBezTo>
                  <a:cubicBezTo>
                    <a:pt x="2810" y="974"/>
                    <a:pt x="2810" y="974"/>
                    <a:pt x="2810" y="974"/>
                  </a:cubicBezTo>
                  <a:cubicBezTo>
                    <a:pt x="2701" y="795"/>
                    <a:pt x="2701" y="795"/>
                    <a:pt x="2701" y="795"/>
                  </a:cubicBezTo>
                  <a:cubicBezTo>
                    <a:pt x="2656" y="779"/>
                    <a:pt x="2656" y="779"/>
                    <a:pt x="2656" y="779"/>
                  </a:cubicBezTo>
                  <a:cubicBezTo>
                    <a:pt x="2626" y="723"/>
                    <a:pt x="2626" y="723"/>
                    <a:pt x="2626" y="723"/>
                  </a:cubicBezTo>
                  <a:cubicBezTo>
                    <a:pt x="2432" y="507"/>
                    <a:pt x="2432" y="507"/>
                    <a:pt x="2432" y="507"/>
                  </a:cubicBezTo>
                  <a:cubicBezTo>
                    <a:pt x="2434" y="478"/>
                    <a:pt x="2434" y="478"/>
                    <a:pt x="2434" y="478"/>
                  </a:cubicBezTo>
                  <a:cubicBezTo>
                    <a:pt x="2290" y="368"/>
                    <a:pt x="2290" y="368"/>
                    <a:pt x="2290" y="368"/>
                  </a:cubicBezTo>
                  <a:cubicBezTo>
                    <a:pt x="2237" y="350"/>
                    <a:pt x="2237" y="350"/>
                    <a:pt x="2237" y="350"/>
                  </a:cubicBezTo>
                  <a:cubicBezTo>
                    <a:pt x="2157" y="208"/>
                    <a:pt x="2157" y="208"/>
                    <a:pt x="2157" y="208"/>
                  </a:cubicBezTo>
                  <a:cubicBezTo>
                    <a:pt x="2112" y="238"/>
                    <a:pt x="2112" y="238"/>
                    <a:pt x="2112" y="238"/>
                  </a:cubicBezTo>
                  <a:cubicBezTo>
                    <a:pt x="2112" y="238"/>
                    <a:pt x="2077" y="240"/>
                    <a:pt x="2096" y="182"/>
                  </a:cubicBezTo>
                  <a:cubicBezTo>
                    <a:pt x="2056" y="190"/>
                    <a:pt x="2034" y="182"/>
                    <a:pt x="2034" y="182"/>
                  </a:cubicBezTo>
                  <a:cubicBezTo>
                    <a:pt x="2024" y="182"/>
                    <a:pt x="2024" y="182"/>
                    <a:pt x="2024" y="182"/>
                  </a:cubicBezTo>
                  <a:cubicBezTo>
                    <a:pt x="1957" y="182"/>
                    <a:pt x="1957" y="182"/>
                    <a:pt x="1957" y="182"/>
                  </a:cubicBezTo>
                  <a:cubicBezTo>
                    <a:pt x="1957" y="182"/>
                    <a:pt x="1920" y="176"/>
                    <a:pt x="1917" y="144"/>
                  </a:cubicBezTo>
                  <a:cubicBezTo>
                    <a:pt x="1920" y="184"/>
                    <a:pt x="1920" y="222"/>
                    <a:pt x="1920" y="222"/>
                  </a:cubicBezTo>
                  <a:cubicBezTo>
                    <a:pt x="1901" y="310"/>
                    <a:pt x="1901" y="310"/>
                    <a:pt x="1901" y="310"/>
                  </a:cubicBezTo>
                  <a:cubicBezTo>
                    <a:pt x="1762" y="323"/>
                    <a:pt x="1762" y="323"/>
                    <a:pt x="1762" y="323"/>
                  </a:cubicBezTo>
                  <a:cubicBezTo>
                    <a:pt x="1757" y="395"/>
                    <a:pt x="1757" y="395"/>
                    <a:pt x="1757" y="395"/>
                  </a:cubicBezTo>
                  <a:cubicBezTo>
                    <a:pt x="1613" y="395"/>
                    <a:pt x="1613" y="395"/>
                    <a:pt x="1613" y="395"/>
                  </a:cubicBezTo>
                  <a:cubicBezTo>
                    <a:pt x="1616" y="323"/>
                    <a:pt x="1616" y="323"/>
                    <a:pt x="1616" y="323"/>
                  </a:cubicBezTo>
                  <a:cubicBezTo>
                    <a:pt x="1528" y="320"/>
                    <a:pt x="1528" y="320"/>
                    <a:pt x="1528" y="320"/>
                  </a:cubicBezTo>
                  <a:cubicBezTo>
                    <a:pt x="1501" y="240"/>
                    <a:pt x="1501" y="240"/>
                    <a:pt x="1501" y="240"/>
                  </a:cubicBezTo>
                  <a:cubicBezTo>
                    <a:pt x="1616" y="240"/>
                    <a:pt x="1616" y="240"/>
                    <a:pt x="1616" y="240"/>
                  </a:cubicBezTo>
                  <a:cubicBezTo>
                    <a:pt x="1618" y="0"/>
                    <a:pt x="1618" y="0"/>
                    <a:pt x="1618" y="0"/>
                  </a:cubicBezTo>
                  <a:cubicBezTo>
                    <a:pt x="1357" y="294"/>
                    <a:pt x="1357" y="294"/>
                    <a:pt x="1357" y="294"/>
                  </a:cubicBezTo>
                  <a:cubicBezTo>
                    <a:pt x="1378" y="318"/>
                    <a:pt x="1378" y="318"/>
                    <a:pt x="1378" y="318"/>
                  </a:cubicBezTo>
                  <a:cubicBezTo>
                    <a:pt x="1362" y="344"/>
                    <a:pt x="1362" y="344"/>
                    <a:pt x="1362" y="344"/>
                  </a:cubicBezTo>
                  <a:cubicBezTo>
                    <a:pt x="1362" y="384"/>
                    <a:pt x="1362" y="384"/>
                    <a:pt x="1362" y="384"/>
                  </a:cubicBezTo>
                  <a:cubicBezTo>
                    <a:pt x="1360" y="411"/>
                    <a:pt x="1360" y="411"/>
                    <a:pt x="1360" y="411"/>
                  </a:cubicBezTo>
                  <a:cubicBezTo>
                    <a:pt x="1344" y="432"/>
                    <a:pt x="1344" y="432"/>
                    <a:pt x="1344" y="432"/>
                  </a:cubicBezTo>
                  <a:cubicBezTo>
                    <a:pt x="1333" y="454"/>
                    <a:pt x="1333" y="454"/>
                    <a:pt x="1333" y="454"/>
                  </a:cubicBezTo>
                  <a:cubicBezTo>
                    <a:pt x="1333" y="475"/>
                    <a:pt x="1333" y="475"/>
                    <a:pt x="1333" y="475"/>
                  </a:cubicBezTo>
                  <a:cubicBezTo>
                    <a:pt x="1333" y="494"/>
                    <a:pt x="1333" y="494"/>
                    <a:pt x="1333" y="494"/>
                  </a:cubicBezTo>
                  <a:cubicBezTo>
                    <a:pt x="1333" y="504"/>
                    <a:pt x="1333" y="504"/>
                    <a:pt x="1333" y="504"/>
                  </a:cubicBezTo>
                  <a:cubicBezTo>
                    <a:pt x="1442" y="648"/>
                    <a:pt x="1442" y="648"/>
                    <a:pt x="1442" y="648"/>
                  </a:cubicBezTo>
                  <a:cubicBezTo>
                    <a:pt x="1333" y="646"/>
                    <a:pt x="1333" y="646"/>
                    <a:pt x="1333" y="646"/>
                  </a:cubicBezTo>
                  <a:cubicBezTo>
                    <a:pt x="1330" y="979"/>
                    <a:pt x="1330" y="979"/>
                    <a:pt x="1330" y="979"/>
                  </a:cubicBezTo>
                  <a:cubicBezTo>
                    <a:pt x="1354" y="995"/>
                    <a:pt x="1354" y="995"/>
                    <a:pt x="1354" y="995"/>
                  </a:cubicBezTo>
                  <a:cubicBezTo>
                    <a:pt x="1346" y="1024"/>
                    <a:pt x="1346" y="1024"/>
                    <a:pt x="1346" y="1024"/>
                  </a:cubicBezTo>
                  <a:cubicBezTo>
                    <a:pt x="1320" y="1040"/>
                    <a:pt x="1320" y="1040"/>
                    <a:pt x="1320" y="1040"/>
                  </a:cubicBezTo>
                  <a:cubicBezTo>
                    <a:pt x="1296" y="1064"/>
                    <a:pt x="1296" y="1064"/>
                    <a:pt x="1296" y="1064"/>
                  </a:cubicBezTo>
                  <a:cubicBezTo>
                    <a:pt x="1253" y="1030"/>
                    <a:pt x="1253" y="1030"/>
                    <a:pt x="1253" y="1030"/>
                  </a:cubicBezTo>
                  <a:cubicBezTo>
                    <a:pt x="976" y="1030"/>
                    <a:pt x="976" y="1030"/>
                    <a:pt x="976" y="1030"/>
                  </a:cubicBezTo>
                  <a:cubicBezTo>
                    <a:pt x="978" y="1086"/>
                    <a:pt x="978" y="1086"/>
                    <a:pt x="978" y="1086"/>
                  </a:cubicBezTo>
                  <a:cubicBezTo>
                    <a:pt x="992" y="1088"/>
                    <a:pt x="992" y="1088"/>
                    <a:pt x="992" y="1088"/>
                  </a:cubicBezTo>
                  <a:cubicBezTo>
                    <a:pt x="992" y="1112"/>
                    <a:pt x="992" y="1112"/>
                    <a:pt x="992" y="1112"/>
                  </a:cubicBezTo>
                  <a:cubicBezTo>
                    <a:pt x="906" y="1032"/>
                    <a:pt x="906" y="1032"/>
                    <a:pt x="906" y="1032"/>
                  </a:cubicBezTo>
                  <a:cubicBezTo>
                    <a:pt x="880" y="888"/>
                    <a:pt x="880" y="888"/>
                    <a:pt x="880" y="888"/>
                  </a:cubicBezTo>
                  <a:cubicBezTo>
                    <a:pt x="661" y="1344"/>
                    <a:pt x="661" y="1344"/>
                    <a:pt x="661" y="1344"/>
                  </a:cubicBezTo>
                  <a:lnTo>
                    <a:pt x="189" y="1344"/>
                  </a:lnTo>
                  <a:close/>
                </a:path>
              </a:pathLst>
            </a:custGeom>
            <a:solidFill>
              <a:srgbClr val="CD8FC6"/>
            </a:solidFill>
            <a:ln w="158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16" name="Group 15">
              <a:extLst>
                <a:ext uri="{FF2B5EF4-FFF2-40B4-BE49-F238E27FC236}">
                  <a16:creationId xmlns:a16="http://schemas.microsoft.com/office/drawing/2014/main" id="{D8DFEB47-5597-AB64-F045-3166CD165E08}"/>
                </a:ext>
              </a:extLst>
            </p:cNvPr>
            <p:cNvGrpSpPr/>
            <p:nvPr/>
          </p:nvGrpSpPr>
          <p:grpSpPr>
            <a:xfrm>
              <a:off x="6844217" y="1411420"/>
              <a:ext cx="4199875" cy="4848023"/>
              <a:chOff x="5933900" y="962776"/>
              <a:chExt cx="4199875" cy="4848023"/>
            </a:xfrm>
          </p:grpSpPr>
          <p:grpSp>
            <p:nvGrpSpPr>
              <p:cNvPr id="17" name="Group 4">
                <a:extLst>
                  <a:ext uri="{FF2B5EF4-FFF2-40B4-BE49-F238E27FC236}">
                    <a16:creationId xmlns:a16="http://schemas.microsoft.com/office/drawing/2014/main" id="{6168DC2A-E72D-8A83-C1EE-EC571622713E}"/>
                  </a:ext>
                </a:extLst>
              </p:cNvPr>
              <p:cNvGrpSpPr>
                <a:grpSpLocks noChangeAspect="1"/>
              </p:cNvGrpSpPr>
              <p:nvPr/>
            </p:nvGrpSpPr>
            <p:grpSpPr bwMode="auto">
              <a:xfrm>
                <a:off x="6158322" y="962776"/>
                <a:ext cx="2930792" cy="1887547"/>
                <a:chOff x="3411" y="-1777"/>
                <a:chExt cx="4523" cy="2913"/>
              </a:xfrm>
            </p:grpSpPr>
            <p:sp>
              <p:nvSpPr>
                <p:cNvPr id="56" name="Freeform 5">
                  <a:extLst>
                    <a:ext uri="{FF2B5EF4-FFF2-40B4-BE49-F238E27FC236}">
                      <a16:creationId xmlns:a16="http://schemas.microsoft.com/office/drawing/2014/main" id="{F9321DE9-5F26-26B3-E896-0CEBCC252A93}"/>
                    </a:ext>
                  </a:extLst>
                </p:cNvPr>
                <p:cNvSpPr>
                  <a:spLocks/>
                </p:cNvSpPr>
                <p:nvPr/>
              </p:nvSpPr>
              <p:spPr bwMode="auto">
                <a:xfrm>
                  <a:off x="3411" y="-1777"/>
                  <a:ext cx="1775" cy="2463"/>
                </a:xfrm>
                <a:custGeom>
                  <a:avLst/>
                  <a:gdLst>
                    <a:gd name="T0" fmla="*/ 16 w 2867"/>
                    <a:gd name="T1" fmla="*/ 961 h 3989"/>
                    <a:gd name="T2" fmla="*/ 16 w 2867"/>
                    <a:gd name="T3" fmla="*/ 881 h 3989"/>
                    <a:gd name="T4" fmla="*/ 0 w 2867"/>
                    <a:gd name="T5" fmla="*/ 817 h 3989"/>
                    <a:gd name="T6" fmla="*/ 16 w 2867"/>
                    <a:gd name="T7" fmla="*/ 741 h 3989"/>
                    <a:gd name="T8" fmla="*/ 14 w 2867"/>
                    <a:gd name="T9" fmla="*/ 704 h 3989"/>
                    <a:gd name="T10" fmla="*/ 28 w 2867"/>
                    <a:gd name="T11" fmla="*/ 357 h 3989"/>
                    <a:gd name="T12" fmla="*/ 44 w 2867"/>
                    <a:gd name="T13" fmla="*/ 293 h 3989"/>
                    <a:gd name="T14" fmla="*/ 44 w 2867"/>
                    <a:gd name="T15" fmla="*/ 264 h 3989"/>
                    <a:gd name="T16" fmla="*/ 44 w 2867"/>
                    <a:gd name="T17" fmla="*/ 114 h 3989"/>
                    <a:gd name="T18" fmla="*/ 55 w 2867"/>
                    <a:gd name="T19" fmla="*/ 173 h 3989"/>
                    <a:gd name="T20" fmla="*/ 205 w 2867"/>
                    <a:gd name="T21" fmla="*/ 93 h 3989"/>
                    <a:gd name="T22" fmla="*/ 270 w 2867"/>
                    <a:gd name="T23" fmla="*/ 36 h 3989"/>
                    <a:gd name="T24" fmla="*/ 344 w 2867"/>
                    <a:gd name="T25" fmla="*/ 18 h 3989"/>
                    <a:gd name="T26" fmla="*/ 835 w 2867"/>
                    <a:gd name="T27" fmla="*/ 142 h 3989"/>
                    <a:gd name="T28" fmla="*/ 964 w 2867"/>
                    <a:gd name="T29" fmla="*/ 189 h 3989"/>
                    <a:gd name="T30" fmla="*/ 1146 w 2867"/>
                    <a:gd name="T31" fmla="*/ 273 h 3989"/>
                    <a:gd name="T32" fmla="*/ 1662 w 2867"/>
                    <a:gd name="T33" fmla="*/ 455 h 3989"/>
                    <a:gd name="T34" fmla="*/ 1974 w 2867"/>
                    <a:gd name="T35" fmla="*/ 544 h 3989"/>
                    <a:gd name="T36" fmla="*/ 2098 w 2867"/>
                    <a:gd name="T37" fmla="*/ 517 h 3989"/>
                    <a:gd name="T38" fmla="*/ 2141 w 2867"/>
                    <a:gd name="T39" fmla="*/ 600 h 3989"/>
                    <a:gd name="T40" fmla="*/ 2369 w 2867"/>
                    <a:gd name="T41" fmla="*/ 844 h 3989"/>
                    <a:gd name="T42" fmla="*/ 2275 w 2867"/>
                    <a:gd name="T43" fmla="*/ 936 h 3989"/>
                    <a:gd name="T44" fmla="*/ 2280 w 2867"/>
                    <a:gd name="T45" fmla="*/ 986 h 3989"/>
                    <a:gd name="T46" fmla="*/ 2259 w 2867"/>
                    <a:gd name="T47" fmla="*/ 1034 h 3989"/>
                    <a:gd name="T48" fmla="*/ 2289 w 2867"/>
                    <a:gd name="T49" fmla="*/ 1090 h 3989"/>
                    <a:gd name="T50" fmla="*/ 2428 w 2867"/>
                    <a:gd name="T51" fmla="*/ 1381 h 3989"/>
                    <a:gd name="T52" fmla="*/ 2514 w 2867"/>
                    <a:gd name="T53" fmla="*/ 1539 h 3989"/>
                    <a:gd name="T54" fmla="*/ 2546 w 2867"/>
                    <a:gd name="T55" fmla="*/ 1671 h 3989"/>
                    <a:gd name="T56" fmla="*/ 2622 w 2867"/>
                    <a:gd name="T57" fmla="*/ 1821 h 3989"/>
                    <a:gd name="T58" fmla="*/ 2804 w 2867"/>
                    <a:gd name="T59" fmla="*/ 2069 h 3989"/>
                    <a:gd name="T60" fmla="*/ 2841 w 2867"/>
                    <a:gd name="T61" fmla="*/ 2098 h 3989"/>
                    <a:gd name="T62" fmla="*/ 2867 w 2867"/>
                    <a:gd name="T63" fmla="*/ 2143 h 3989"/>
                    <a:gd name="T64" fmla="*/ 2859 w 2867"/>
                    <a:gd name="T65" fmla="*/ 2230 h 3989"/>
                    <a:gd name="T66" fmla="*/ 2703 w 2867"/>
                    <a:gd name="T67" fmla="*/ 2284 h 3989"/>
                    <a:gd name="T68" fmla="*/ 2558 w 2867"/>
                    <a:gd name="T69" fmla="*/ 2278 h 3989"/>
                    <a:gd name="T70" fmla="*/ 2559 w 2867"/>
                    <a:gd name="T71" fmla="*/ 2200 h 3989"/>
                    <a:gd name="T72" fmla="*/ 2332 w 2867"/>
                    <a:gd name="T73" fmla="*/ 2274 h 3989"/>
                    <a:gd name="T74" fmla="*/ 2292 w 2867"/>
                    <a:gd name="T75" fmla="*/ 2392 h 3989"/>
                    <a:gd name="T76" fmla="*/ 2393 w 2867"/>
                    <a:gd name="T77" fmla="*/ 2618 h 3989"/>
                    <a:gd name="T78" fmla="*/ 2308 w 2867"/>
                    <a:gd name="T79" fmla="*/ 2960 h 3989"/>
                    <a:gd name="T80" fmla="*/ 2199 w 2867"/>
                    <a:gd name="T81" fmla="*/ 2997 h 3989"/>
                    <a:gd name="T82" fmla="*/ 1932 w 2867"/>
                    <a:gd name="T83" fmla="*/ 3074 h 3989"/>
                    <a:gd name="T84" fmla="*/ 1604 w 2867"/>
                    <a:gd name="T85" fmla="*/ 3306 h 3989"/>
                    <a:gd name="T86" fmla="*/ 852 w 2867"/>
                    <a:gd name="T87" fmla="*/ 3272 h 3989"/>
                    <a:gd name="T88" fmla="*/ 297 w 2867"/>
                    <a:gd name="T89" fmla="*/ 3786 h 3989"/>
                    <a:gd name="T90" fmla="*/ 0 w 2867"/>
                    <a:gd name="T91" fmla="*/ 2749 h 3989"/>
                    <a:gd name="T92" fmla="*/ 20 w 2867"/>
                    <a:gd name="T93" fmla="*/ 2504 h 3989"/>
                    <a:gd name="T94" fmla="*/ 17 w 2867"/>
                    <a:gd name="T95" fmla="*/ 2346 h 3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67" h="3989">
                      <a:moveTo>
                        <a:pt x="16" y="1557"/>
                      </a:moveTo>
                      <a:cubicBezTo>
                        <a:pt x="16" y="1381"/>
                        <a:pt x="16" y="985"/>
                        <a:pt x="16" y="985"/>
                      </a:cubicBezTo>
                      <a:cubicBezTo>
                        <a:pt x="16" y="961"/>
                        <a:pt x="16" y="961"/>
                        <a:pt x="16" y="961"/>
                      </a:cubicBezTo>
                      <a:cubicBezTo>
                        <a:pt x="16" y="941"/>
                        <a:pt x="16" y="941"/>
                        <a:pt x="16" y="941"/>
                      </a:cubicBezTo>
                      <a:cubicBezTo>
                        <a:pt x="16" y="905"/>
                        <a:pt x="16" y="905"/>
                        <a:pt x="16" y="905"/>
                      </a:cubicBezTo>
                      <a:cubicBezTo>
                        <a:pt x="16" y="881"/>
                        <a:pt x="16" y="881"/>
                        <a:pt x="16" y="881"/>
                      </a:cubicBezTo>
                      <a:cubicBezTo>
                        <a:pt x="16" y="849"/>
                        <a:pt x="16" y="849"/>
                        <a:pt x="16" y="849"/>
                      </a:cubicBezTo>
                      <a:cubicBezTo>
                        <a:pt x="0" y="849"/>
                        <a:pt x="0" y="849"/>
                        <a:pt x="0" y="849"/>
                      </a:cubicBezTo>
                      <a:cubicBezTo>
                        <a:pt x="0" y="817"/>
                        <a:pt x="0" y="817"/>
                        <a:pt x="0" y="817"/>
                      </a:cubicBezTo>
                      <a:cubicBezTo>
                        <a:pt x="16" y="817"/>
                        <a:pt x="16" y="817"/>
                        <a:pt x="16" y="817"/>
                      </a:cubicBezTo>
                      <a:cubicBezTo>
                        <a:pt x="16" y="773"/>
                        <a:pt x="16" y="773"/>
                        <a:pt x="16" y="773"/>
                      </a:cubicBezTo>
                      <a:cubicBezTo>
                        <a:pt x="16" y="741"/>
                        <a:pt x="16" y="741"/>
                        <a:pt x="16" y="741"/>
                      </a:cubicBezTo>
                      <a:cubicBezTo>
                        <a:pt x="16" y="717"/>
                        <a:pt x="16" y="717"/>
                        <a:pt x="16" y="717"/>
                      </a:cubicBezTo>
                      <a:cubicBezTo>
                        <a:pt x="28" y="704"/>
                        <a:pt x="28" y="704"/>
                        <a:pt x="28" y="704"/>
                      </a:cubicBezTo>
                      <a:cubicBezTo>
                        <a:pt x="14" y="704"/>
                        <a:pt x="14" y="704"/>
                        <a:pt x="14" y="704"/>
                      </a:cubicBezTo>
                      <a:cubicBezTo>
                        <a:pt x="28" y="680"/>
                        <a:pt x="28" y="680"/>
                        <a:pt x="28" y="680"/>
                      </a:cubicBezTo>
                      <a:cubicBezTo>
                        <a:pt x="28" y="666"/>
                        <a:pt x="28" y="666"/>
                        <a:pt x="28" y="666"/>
                      </a:cubicBezTo>
                      <a:cubicBezTo>
                        <a:pt x="28" y="357"/>
                        <a:pt x="28" y="357"/>
                        <a:pt x="28" y="357"/>
                      </a:cubicBezTo>
                      <a:cubicBezTo>
                        <a:pt x="14" y="341"/>
                        <a:pt x="14" y="341"/>
                        <a:pt x="14" y="341"/>
                      </a:cubicBezTo>
                      <a:cubicBezTo>
                        <a:pt x="28" y="314"/>
                        <a:pt x="28" y="314"/>
                        <a:pt x="28" y="314"/>
                      </a:cubicBezTo>
                      <a:cubicBezTo>
                        <a:pt x="44" y="293"/>
                        <a:pt x="44" y="293"/>
                        <a:pt x="44" y="293"/>
                      </a:cubicBezTo>
                      <a:cubicBezTo>
                        <a:pt x="22" y="293"/>
                        <a:pt x="22" y="293"/>
                        <a:pt x="22" y="293"/>
                      </a:cubicBezTo>
                      <a:cubicBezTo>
                        <a:pt x="31" y="284"/>
                        <a:pt x="33" y="276"/>
                        <a:pt x="33" y="276"/>
                      </a:cubicBezTo>
                      <a:cubicBezTo>
                        <a:pt x="44" y="264"/>
                        <a:pt x="44" y="264"/>
                        <a:pt x="44" y="264"/>
                      </a:cubicBezTo>
                      <a:cubicBezTo>
                        <a:pt x="33" y="264"/>
                        <a:pt x="33" y="264"/>
                        <a:pt x="33" y="264"/>
                      </a:cubicBezTo>
                      <a:cubicBezTo>
                        <a:pt x="35" y="114"/>
                        <a:pt x="35" y="114"/>
                        <a:pt x="35" y="114"/>
                      </a:cubicBezTo>
                      <a:cubicBezTo>
                        <a:pt x="44" y="114"/>
                        <a:pt x="44" y="114"/>
                        <a:pt x="44" y="114"/>
                      </a:cubicBezTo>
                      <a:cubicBezTo>
                        <a:pt x="49" y="121"/>
                        <a:pt x="49" y="121"/>
                        <a:pt x="49" y="121"/>
                      </a:cubicBezTo>
                      <a:cubicBezTo>
                        <a:pt x="49" y="148"/>
                        <a:pt x="49" y="148"/>
                        <a:pt x="49" y="148"/>
                      </a:cubicBezTo>
                      <a:cubicBezTo>
                        <a:pt x="55" y="173"/>
                        <a:pt x="55" y="173"/>
                        <a:pt x="55" y="173"/>
                      </a:cubicBezTo>
                      <a:cubicBezTo>
                        <a:pt x="55" y="173"/>
                        <a:pt x="60" y="185"/>
                        <a:pt x="69" y="184"/>
                      </a:cubicBezTo>
                      <a:cubicBezTo>
                        <a:pt x="79" y="182"/>
                        <a:pt x="131" y="125"/>
                        <a:pt x="156" y="114"/>
                      </a:cubicBezTo>
                      <a:cubicBezTo>
                        <a:pt x="181" y="104"/>
                        <a:pt x="171" y="126"/>
                        <a:pt x="205" y="93"/>
                      </a:cubicBezTo>
                      <a:cubicBezTo>
                        <a:pt x="240" y="60"/>
                        <a:pt x="213" y="80"/>
                        <a:pt x="220" y="74"/>
                      </a:cubicBezTo>
                      <a:cubicBezTo>
                        <a:pt x="227" y="69"/>
                        <a:pt x="236" y="78"/>
                        <a:pt x="234" y="58"/>
                      </a:cubicBezTo>
                      <a:cubicBezTo>
                        <a:pt x="263" y="43"/>
                        <a:pt x="259" y="50"/>
                        <a:pt x="270" y="36"/>
                      </a:cubicBezTo>
                      <a:cubicBezTo>
                        <a:pt x="281" y="22"/>
                        <a:pt x="276" y="51"/>
                        <a:pt x="276" y="51"/>
                      </a:cubicBezTo>
                      <a:cubicBezTo>
                        <a:pt x="276" y="51"/>
                        <a:pt x="302" y="41"/>
                        <a:pt x="306" y="32"/>
                      </a:cubicBezTo>
                      <a:cubicBezTo>
                        <a:pt x="310" y="23"/>
                        <a:pt x="339" y="36"/>
                        <a:pt x="344" y="18"/>
                      </a:cubicBezTo>
                      <a:cubicBezTo>
                        <a:pt x="349" y="0"/>
                        <a:pt x="370" y="54"/>
                        <a:pt x="534" y="92"/>
                      </a:cubicBezTo>
                      <a:cubicBezTo>
                        <a:pt x="688" y="150"/>
                        <a:pt x="653" y="150"/>
                        <a:pt x="732" y="146"/>
                      </a:cubicBezTo>
                      <a:cubicBezTo>
                        <a:pt x="811" y="142"/>
                        <a:pt x="819" y="135"/>
                        <a:pt x="835" y="142"/>
                      </a:cubicBezTo>
                      <a:cubicBezTo>
                        <a:pt x="851" y="149"/>
                        <a:pt x="861" y="152"/>
                        <a:pt x="877" y="157"/>
                      </a:cubicBezTo>
                      <a:cubicBezTo>
                        <a:pt x="893" y="162"/>
                        <a:pt x="894" y="186"/>
                        <a:pt x="916" y="187"/>
                      </a:cubicBezTo>
                      <a:cubicBezTo>
                        <a:pt x="938" y="188"/>
                        <a:pt x="958" y="196"/>
                        <a:pt x="964" y="189"/>
                      </a:cubicBezTo>
                      <a:cubicBezTo>
                        <a:pt x="970" y="182"/>
                        <a:pt x="989" y="205"/>
                        <a:pt x="1017" y="204"/>
                      </a:cubicBezTo>
                      <a:cubicBezTo>
                        <a:pt x="1044" y="223"/>
                        <a:pt x="1067" y="246"/>
                        <a:pt x="1067" y="246"/>
                      </a:cubicBezTo>
                      <a:cubicBezTo>
                        <a:pt x="1067" y="246"/>
                        <a:pt x="1130" y="261"/>
                        <a:pt x="1146" y="273"/>
                      </a:cubicBezTo>
                      <a:cubicBezTo>
                        <a:pt x="1162" y="285"/>
                        <a:pt x="1374" y="437"/>
                        <a:pt x="1418" y="423"/>
                      </a:cubicBezTo>
                      <a:cubicBezTo>
                        <a:pt x="1462" y="409"/>
                        <a:pt x="1558" y="409"/>
                        <a:pt x="1582" y="407"/>
                      </a:cubicBezTo>
                      <a:cubicBezTo>
                        <a:pt x="1606" y="405"/>
                        <a:pt x="1662" y="455"/>
                        <a:pt x="1662" y="455"/>
                      </a:cubicBezTo>
                      <a:cubicBezTo>
                        <a:pt x="1780" y="487"/>
                        <a:pt x="1780" y="487"/>
                        <a:pt x="1780" y="487"/>
                      </a:cubicBezTo>
                      <a:cubicBezTo>
                        <a:pt x="1860" y="523"/>
                        <a:pt x="1860" y="523"/>
                        <a:pt x="1860" y="523"/>
                      </a:cubicBezTo>
                      <a:cubicBezTo>
                        <a:pt x="1974" y="544"/>
                        <a:pt x="1974" y="544"/>
                        <a:pt x="1974" y="544"/>
                      </a:cubicBezTo>
                      <a:cubicBezTo>
                        <a:pt x="1982" y="545"/>
                        <a:pt x="1982" y="545"/>
                        <a:pt x="1982" y="545"/>
                      </a:cubicBezTo>
                      <a:cubicBezTo>
                        <a:pt x="2074" y="475"/>
                        <a:pt x="2074" y="475"/>
                        <a:pt x="2074" y="475"/>
                      </a:cubicBezTo>
                      <a:cubicBezTo>
                        <a:pt x="2098" y="517"/>
                        <a:pt x="2098" y="517"/>
                        <a:pt x="2098" y="517"/>
                      </a:cubicBezTo>
                      <a:cubicBezTo>
                        <a:pt x="2098" y="517"/>
                        <a:pt x="2107" y="533"/>
                        <a:pt x="2115" y="532"/>
                      </a:cubicBezTo>
                      <a:cubicBezTo>
                        <a:pt x="2123" y="530"/>
                        <a:pt x="2115" y="556"/>
                        <a:pt x="2115" y="556"/>
                      </a:cubicBezTo>
                      <a:cubicBezTo>
                        <a:pt x="2115" y="556"/>
                        <a:pt x="2115" y="585"/>
                        <a:pt x="2141" y="600"/>
                      </a:cubicBezTo>
                      <a:cubicBezTo>
                        <a:pt x="2185" y="573"/>
                        <a:pt x="2241" y="544"/>
                        <a:pt x="2241" y="544"/>
                      </a:cubicBezTo>
                      <a:cubicBezTo>
                        <a:pt x="2404" y="817"/>
                        <a:pt x="2404" y="817"/>
                        <a:pt x="2404" y="817"/>
                      </a:cubicBezTo>
                      <a:cubicBezTo>
                        <a:pt x="2369" y="844"/>
                        <a:pt x="2369" y="844"/>
                        <a:pt x="2369" y="844"/>
                      </a:cubicBezTo>
                      <a:cubicBezTo>
                        <a:pt x="2369" y="844"/>
                        <a:pt x="2305" y="862"/>
                        <a:pt x="2296" y="884"/>
                      </a:cubicBezTo>
                      <a:cubicBezTo>
                        <a:pt x="2277" y="898"/>
                        <a:pt x="2244" y="917"/>
                        <a:pt x="2244" y="917"/>
                      </a:cubicBezTo>
                      <a:cubicBezTo>
                        <a:pt x="2275" y="936"/>
                        <a:pt x="2275" y="936"/>
                        <a:pt x="2275" y="936"/>
                      </a:cubicBezTo>
                      <a:cubicBezTo>
                        <a:pt x="2264" y="965"/>
                        <a:pt x="2264" y="965"/>
                        <a:pt x="2264" y="965"/>
                      </a:cubicBezTo>
                      <a:cubicBezTo>
                        <a:pt x="2269" y="981"/>
                        <a:pt x="2269" y="981"/>
                        <a:pt x="2269" y="981"/>
                      </a:cubicBezTo>
                      <a:cubicBezTo>
                        <a:pt x="2280" y="986"/>
                        <a:pt x="2280" y="986"/>
                        <a:pt x="2280" y="986"/>
                      </a:cubicBezTo>
                      <a:cubicBezTo>
                        <a:pt x="2276" y="998"/>
                        <a:pt x="2276" y="998"/>
                        <a:pt x="2276" y="998"/>
                      </a:cubicBezTo>
                      <a:cubicBezTo>
                        <a:pt x="2260" y="993"/>
                        <a:pt x="2260" y="993"/>
                        <a:pt x="2260" y="993"/>
                      </a:cubicBezTo>
                      <a:cubicBezTo>
                        <a:pt x="2259" y="1034"/>
                        <a:pt x="2259" y="1034"/>
                        <a:pt x="2259" y="1034"/>
                      </a:cubicBezTo>
                      <a:cubicBezTo>
                        <a:pt x="2301" y="1046"/>
                        <a:pt x="2301" y="1046"/>
                        <a:pt x="2301" y="1046"/>
                      </a:cubicBezTo>
                      <a:cubicBezTo>
                        <a:pt x="2317" y="1076"/>
                        <a:pt x="2317" y="1076"/>
                        <a:pt x="2317" y="1076"/>
                      </a:cubicBezTo>
                      <a:cubicBezTo>
                        <a:pt x="2289" y="1090"/>
                        <a:pt x="2289" y="1090"/>
                        <a:pt x="2289" y="1090"/>
                      </a:cubicBezTo>
                      <a:cubicBezTo>
                        <a:pt x="2295" y="1102"/>
                        <a:pt x="2295" y="1102"/>
                        <a:pt x="2295" y="1102"/>
                      </a:cubicBezTo>
                      <a:cubicBezTo>
                        <a:pt x="2308" y="1094"/>
                        <a:pt x="2308" y="1094"/>
                        <a:pt x="2308" y="1094"/>
                      </a:cubicBezTo>
                      <a:cubicBezTo>
                        <a:pt x="2428" y="1381"/>
                        <a:pt x="2428" y="1381"/>
                        <a:pt x="2428" y="1381"/>
                      </a:cubicBezTo>
                      <a:cubicBezTo>
                        <a:pt x="2428" y="1417"/>
                        <a:pt x="2428" y="1417"/>
                        <a:pt x="2428" y="1417"/>
                      </a:cubicBezTo>
                      <a:cubicBezTo>
                        <a:pt x="2428" y="1417"/>
                        <a:pt x="2423" y="1429"/>
                        <a:pt x="2439" y="1458"/>
                      </a:cubicBezTo>
                      <a:cubicBezTo>
                        <a:pt x="2460" y="1463"/>
                        <a:pt x="2514" y="1539"/>
                        <a:pt x="2514" y="1539"/>
                      </a:cubicBezTo>
                      <a:cubicBezTo>
                        <a:pt x="2482" y="1557"/>
                        <a:pt x="2482" y="1557"/>
                        <a:pt x="2482" y="1557"/>
                      </a:cubicBezTo>
                      <a:cubicBezTo>
                        <a:pt x="2562" y="1671"/>
                        <a:pt x="2562" y="1671"/>
                        <a:pt x="2562" y="1671"/>
                      </a:cubicBezTo>
                      <a:cubicBezTo>
                        <a:pt x="2546" y="1671"/>
                        <a:pt x="2546" y="1671"/>
                        <a:pt x="2546" y="1671"/>
                      </a:cubicBezTo>
                      <a:cubicBezTo>
                        <a:pt x="2540" y="1697"/>
                        <a:pt x="2540" y="1697"/>
                        <a:pt x="2540" y="1697"/>
                      </a:cubicBezTo>
                      <a:cubicBezTo>
                        <a:pt x="2592" y="1797"/>
                        <a:pt x="2592" y="1797"/>
                        <a:pt x="2592" y="1797"/>
                      </a:cubicBezTo>
                      <a:cubicBezTo>
                        <a:pt x="2592" y="1797"/>
                        <a:pt x="2624" y="1811"/>
                        <a:pt x="2622" y="1821"/>
                      </a:cubicBezTo>
                      <a:cubicBezTo>
                        <a:pt x="2620" y="1831"/>
                        <a:pt x="2596" y="1847"/>
                        <a:pt x="2596" y="1847"/>
                      </a:cubicBezTo>
                      <a:cubicBezTo>
                        <a:pt x="2596" y="1847"/>
                        <a:pt x="2664" y="1987"/>
                        <a:pt x="2792" y="2069"/>
                      </a:cubicBezTo>
                      <a:cubicBezTo>
                        <a:pt x="2806" y="2064"/>
                        <a:pt x="2804" y="2069"/>
                        <a:pt x="2804" y="2069"/>
                      </a:cubicBezTo>
                      <a:cubicBezTo>
                        <a:pt x="2809" y="2085"/>
                        <a:pt x="2809" y="2085"/>
                        <a:pt x="2809" y="2085"/>
                      </a:cubicBezTo>
                      <a:cubicBezTo>
                        <a:pt x="2809" y="2085"/>
                        <a:pt x="2823" y="2082"/>
                        <a:pt x="2827" y="2085"/>
                      </a:cubicBezTo>
                      <a:cubicBezTo>
                        <a:pt x="2831" y="2088"/>
                        <a:pt x="2841" y="2098"/>
                        <a:pt x="2841" y="2098"/>
                      </a:cubicBezTo>
                      <a:cubicBezTo>
                        <a:pt x="2863" y="2105"/>
                        <a:pt x="2863" y="2105"/>
                        <a:pt x="2863" y="2105"/>
                      </a:cubicBezTo>
                      <a:cubicBezTo>
                        <a:pt x="2863" y="2130"/>
                        <a:pt x="2863" y="2130"/>
                        <a:pt x="2863" y="2130"/>
                      </a:cubicBezTo>
                      <a:cubicBezTo>
                        <a:pt x="2867" y="2143"/>
                        <a:pt x="2867" y="2143"/>
                        <a:pt x="2867" y="2143"/>
                      </a:cubicBezTo>
                      <a:cubicBezTo>
                        <a:pt x="2857" y="2154"/>
                        <a:pt x="2857" y="2154"/>
                        <a:pt x="2857" y="2154"/>
                      </a:cubicBezTo>
                      <a:cubicBezTo>
                        <a:pt x="2867" y="2174"/>
                        <a:pt x="2867" y="2174"/>
                        <a:pt x="2867" y="2174"/>
                      </a:cubicBezTo>
                      <a:cubicBezTo>
                        <a:pt x="2867" y="2174"/>
                        <a:pt x="2857" y="2179"/>
                        <a:pt x="2859" y="2230"/>
                      </a:cubicBezTo>
                      <a:cubicBezTo>
                        <a:pt x="2853" y="2234"/>
                        <a:pt x="2853" y="2234"/>
                        <a:pt x="2853" y="2234"/>
                      </a:cubicBezTo>
                      <a:cubicBezTo>
                        <a:pt x="2853" y="2272"/>
                        <a:pt x="2853" y="2272"/>
                        <a:pt x="2853" y="2272"/>
                      </a:cubicBezTo>
                      <a:cubicBezTo>
                        <a:pt x="2703" y="2284"/>
                        <a:pt x="2703" y="2284"/>
                        <a:pt x="2703" y="2284"/>
                      </a:cubicBezTo>
                      <a:cubicBezTo>
                        <a:pt x="2704" y="2354"/>
                        <a:pt x="2704" y="2354"/>
                        <a:pt x="2704" y="2354"/>
                      </a:cubicBezTo>
                      <a:cubicBezTo>
                        <a:pt x="2560" y="2354"/>
                        <a:pt x="2560" y="2354"/>
                        <a:pt x="2560" y="2354"/>
                      </a:cubicBezTo>
                      <a:cubicBezTo>
                        <a:pt x="2558" y="2278"/>
                        <a:pt x="2558" y="2278"/>
                        <a:pt x="2558" y="2278"/>
                      </a:cubicBezTo>
                      <a:cubicBezTo>
                        <a:pt x="2464" y="2275"/>
                        <a:pt x="2464" y="2275"/>
                        <a:pt x="2464" y="2275"/>
                      </a:cubicBezTo>
                      <a:cubicBezTo>
                        <a:pt x="2445" y="2206"/>
                        <a:pt x="2445" y="2206"/>
                        <a:pt x="2445" y="2206"/>
                      </a:cubicBezTo>
                      <a:cubicBezTo>
                        <a:pt x="2559" y="2200"/>
                        <a:pt x="2559" y="2200"/>
                        <a:pt x="2559" y="2200"/>
                      </a:cubicBezTo>
                      <a:cubicBezTo>
                        <a:pt x="2561" y="1952"/>
                        <a:pt x="2561" y="1952"/>
                        <a:pt x="2561" y="1952"/>
                      </a:cubicBezTo>
                      <a:cubicBezTo>
                        <a:pt x="2295" y="2266"/>
                        <a:pt x="2295" y="2266"/>
                        <a:pt x="2295" y="2266"/>
                      </a:cubicBezTo>
                      <a:cubicBezTo>
                        <a:pt x="2332" y="2274"/>
                        <a:pt x="2332" y="2274"/>
                        <a:pt x="2332" y="2274"/>
                      </a:cubicBezTo>
                      <a:cubicBezTo>
                        <a:pt x="2316" y="2296"/>
                        <a:pt x="2316" y="2296"/>
                        <a:pt x="2316" y="2296"/>
                      </a:cubicBezTo>
                      <a:cubicBezTo>
                        <a:pt x="2305" y="2354"/>
                        <a:pt x="2305" y="2354"/>
                        <a:pt x="2305" y="2354"/>
                      </a:cubicBezTo>
                      <a:cubicBezTo>
                        <a:pt x="2292" y="2392"/>
                        <a:pt x="2292" y="2392"/>
                        <a:pt x="2292" y="2392"/>
                      </a:cubicBezTo>
                      <a:cubicBezTo>
                        <a:pt x="2284" y="2392"/>
                        <a:pt x="2284" y="2392"/>
                        <a:pt x="2284" y="2392"/>
                      </a:cubicBezTo>
                      <a:cubicBezTo>
                        <a:pt x="2284" y="2458"/>
                        <a:pt x="2284" y="2458"/>
                        <a:pt x="2284" y="2458"/>
                      </a:cubicBezTo>
                      <a:cubicBezTo>
                        <a:pt x="2393" y="2618"/>
                        <a:pt x="2393" y="2618"/>
                        <a:pt x="2393" y="2618"/>
                      </a:cubicBezTo>
                      <a:cubicBezTo>
                        <a:pt x="2279" y="2618"/>
                        <a:pt x="2279" y="2618"/>
                        <a:pt x="2279" y="2618"/>
                      </a:cubicBezTo>
                      <a:cubicBezTo>
                        <a:pt x="2273" y="2938"/>
                        <a:pt x="2273" y="2938"/>
                        <a:pt x="2273" y="2938"/>
                      </a:cubicBezTo>
                      <a:cubicBezTo>
                        <a:pt x="2308" y="2960"/>
                        <a:pt x="2308" y="2960"/>
                        <a:pt x="2308" y="2960"/>
                      </a:cubicBezTo>
                      <a:cubicBezTo>
                        <a:pt x="2289" y="2984"/>
                        <a:pt x="2289" y="2984"/>
                        <a:pt x="2289" y="2984"/>
                      </a:cubicBezTo>
                      <a:cubicBezTo>
                        <a:pt x="2236" y="3037"/>
                        <a:pt x="2236" y="3037"/>
                        <a:pt x="2236" y="3037"/>
                      </a:cubicBezTo>
                      <a:cubicBezTo>
                        <a:pt x="2199" y="2997"/>
                        <a:pt x="2199" y="2997"/>
                        <a:pt x="2199" y="2997"/>
                      </a:cubicBezTo>
                      <a:cubicBezTo>
                        <a:pt x="1932" y="2992"/>
                        <a:pt x="1932" y="2992"/>
                        <a:pt x="1932" y="2992"/>
                      </a:cubicBezTo>
                      <a:cubicBezTo>
                        <a:pt x="1927" y="3037"/>
                        <a:pt x="1927" y="3037"/>
                        <a:pt x="1927" y="3037"/>
                      </a:cubicBezTo>
                      <a:cubicBezTo>
                        <a:pt x="1932" y="3074"/>
                        <a:pt x="1932" y="3074"/>
                        <a:pt x="1932" y="3074"/>
                      </a:cubicBezTo>
                      <a:cubicBezTo>
                        <a:pt x="1855" y="2997"/>
                        <a:pt x="1855" y="2997"/>
                        <a:pt x="1855" y="2997"/>
                      </a:cubicBezTo>
                      <a:cubicBezTo>
                        <a:pt x="1825" y="2842"/>
                        <a:pt x="1825" y="2842"/>
                        <a:pt x="1825" y="2842"/>
                      </a:cubicBezTo>
                      <a:cubicBezTo>
                        <a:pt x="1604" y="3306"/>
                        <a:pt x="1604" y="3306"/>
                        <a:pt x="1604" y="3306"/>
                      </a:cubicBezTo>
                      <a:cubicBezTo>
                        <a:pt x="985" y="3310"/>
                        <a:pt x="985" y="3310"/>
                        <a:pt x="985" y="3310"/>
                      </a:cubicBezTo>
                      <a:cubicBezTo>
                        <a:pt x="905" y="3272"/>
                        <a:pt x="905" y="3272"/>
                        <a:pt x="905" y="3272"/>
                      </a:cubicBezTo>
                      <a:cubicBezTo>
                        <a:pt x="852" y="3272"/>
                        <a:pt x="852" y="3272"/>
                        <a:pt x="852" y="3272"/>
                      </a:cubicBezTo>
                      <a:cubicBezTo>
                        <a:pt x="841" y="3218"/>
                        <a:pt x="841" y="3218"/>
                        <a:pt x="841" y="3218"/>
                      </a:cubicBezTo>
                      <a:cubicBezTo>
                        <a:pt x="761" y="3240"/>
                        <a:pt x="761" y="3240"/>
                        <a:pt x="761" y="3240"/>
                      </a:cubicBezTo>
                      <a:cubicBezTo>
                        <a:pt x="761" y="3240"/>
                        <a:pt x="428" y="3397"/>
                        <a:pt x="297" y="3786"/>
                      </a:cubicBezTo>
                      <a:cubicBezTo>
                        <a:pt x="207" y="3960"/>
                        <a:pt x="220" y="3989"/>
                        <a:pt x="0" y="3965"/>
                      </a:cubicBezTo>
                      <a:cubicBezTo>
                        <a:pt x="1" y="3682"/>
                        <a:pt x="0" y="2925"/>
                        <a:pt x="0" y="2925"/>
                      </a:cubicBezTo>
                      <a:cubicBezTo>
                        <a:pt x="0" y="2749"/>
                        <a:pt x="0" y="2749"/>
                        <a:pt x="0" y="2749"/>
                      </a:cubicBezTo>
                      <a:cubicBezTo>
                        <a:pt x="0" y="2709"/>
                        <a:pt x="0" y="2709"/>
                        <a:pt x="0" y="2709"/>
                      </a:cubicBezTo>
                      <a:cubicBezTo>
                        <a:pt x="0" y="2685"/>
                        <a:pt x="0" y="2685"/>
                        <a:pt x="0" y="2685"/>
                      </a:cubicBezTo>
                      <a:cubicBezTo>
                        <a:pt x="20" y="2504"/>
                        <a:pt x="20" y="2504"/>
                        <a:pt x="20" y="2504"/>
                      </a:cubicBezTo>
                      <a:cubicBezTo>
                        <a:pt x="15" y="2432"/>
                        <a:pt x="15" y="2432"/>
                        <a:pt x="15" y="2432"/>
                      </a:cubicBezTo>
                      <a:cubicBezTo>
                        <a:pt x="0" y="2354"/>
                        <a:pt x="0" y="2354"/>
                        <a:pt x="0" y="2354"/>
                      </a:cubicBezTo>
                      <a:cubicBezTo>
                        <a:pt x="17" y="2346"/>
                        <a:pt x="17" y="2346"/>
                        <a:pt x="17" y="2346"/>
                      </a:cubicBezTo>
                      <a:lnTo>
                        <a:pt x="16" y="1557"/>
                      </a:lnTo>
                      <a:close/>
                    </a:path>
                  </a:pathLst>
                </a:custGeom>
                <a:solidFill>
                  <a:srgbClr val="A02B93"/>
                </a:solidFill>
                <a:ln w="28575" cap="flat">
                  <a:solidFill>
                    <a:schemeClr val="tx1">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 name="AutoShape 3">
                  <a:extLst>
                    <a:ext uri="{FF2B5EF4-FFF2-40B4-BE49-F238E27FC236}">
                      <a16:creationId xmlns:a16="http://schemas.microsoft.com/office/drawing/2014/main" id="{B15E6CB3-FE23-F5E2-0DD1-92FF2355F0A2}"/>
                    </a:ext>
                  </a:extLst>
                </p:cNvPr>
                <p:cNvSpPr>
                  <a:spLocks noChangeAspect="1" noChangeArrowheads="1" noTextEdit="1"/>
                </p:cNvSpPr>
                <p:nvPr/>
              </p:nvSpPr>
              <p:spPr bwMode="auto">
                <a:xfrm>
                  <a:off x="6250" y="-1289"/>
                  <a:ext cx="1684" cy="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 name="Group 17">
                <a:extLst>
                  <a:ext uri="{FF2B5EF4-FFF2-40B4-BE49-F238E27FC236}">
                    <a16:creationId xmlns:a16="http://schemas.microsoft.com/office/drawing/2014/main" id="{99B37DAF-EDF3-3AD8-3EC9-630BBA274FDC}"/>
                  </a:ext>
                </a:extLst>
              </p:cNvPr>
              <p:cNvGrpSpPr/>
              <p:nvPr/>
            </p:nvGrpSpPr>
            <p:grpSpPr>
              <a:xfrm>
                <a:off x="5933900" y="1622736"/>
                <a:ext cx="3554731" cy="3636834"/>
                <a:chOff x="5170628" y="1381231"/>
                <a:chExt cx="3916222" cy="4040433"/>
              </a:xfrm>
            </p:grpSpPr>
            <p:pic>
              <p:nvPicPr>
                <p:cNvPr id="48" name="Picture 47">
                  <a:extLst>
                    <a:ext uri="{FF2B5EF4-FFF2-40B4-BE49-F238E27FC236}">
                      <a16:creationId xmlns:a16="http://schemas.microsoft.com/office/drawing/2014/main" id="{9CD89327-AC57-2F56-728F-7EC51528744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2696" y="2055749"/>
                  <a:ext cx="1419730" cy="1994244"/>
                </a:xfrm>
                <a:prstGeom prst="rect">
                  <a:avLst/>
                </a:prstGeom>
                <a:noFill/>
                <a:ln>
                  <a:noFill/>
                </a:ln>
              </p:spPr>
            </p:pic>
            <p:sp>
              <p:nvSpPr>
                <p:cNvPr id="49" name="TextBox 48">
                  <a:extLst>
                    <a:ext uri="{FF2B5EF4-FFF2-40B4-BE49-F238E27FC236}">
                      <a16:creationId xmlns:a16="http://schemas.microsoft.com/office/drawing/2014/main" id="{F051C974-CD68-812B-5D61-BFC1968BC0E2}"/>
                    </a:ext>
                  </a:extLst>
                </p:cNvPr>
                <p:cNvSpPr txBox="1"/>
                <p:nvPr/>
              </p:nvSpPr>
              <p:spPr>
                <a:xfrm>
                  <a:off x="6043794" y="2292240"/>
                  <a:ext cx="1485900" cy="246221"/>
                </a:xfrm>
                <a:prstGeom prst="rect">
                  <a:avLst/>
                </a:prstGeom>
                <a:noFill/>
              </p:spPr>
              <p:txBody>
                <a:bodyPr wrap="square" rtlCol="0">
                  <a:spAutoFit/>
                </a:bodyPr>
                <a:lstStyle/>
                <a:p>
                  <a:pPr algn="ctr"/>
                  <a:r>
                    <a:rPr lang="en-US" sz="1000" b="1"/>
                    <a:t>DISTRICT 4</a:t>
                  </a:r>
                </a:p>
              </p:txBody>
            </p:sp>
            <p:sp>
              <p:nvSpPr>
                <p:cNvPr id="50" name="TextBox 49">
                  <a:extLst>
                    <a:ext uri="{FF2B5EF4-FFF2-40B4-BE49-F238E27FC236}">
                      <a16:creationId xmlns:a16="http://schemas.microsoft.com/office/drawing/2014/main" id="{05436E87-FAD7-8F06-0DF0-4BD02DCAA447}"/>
                    </a:ext>
                  </a:extLst>
                </p:cNvPr>
                <p:cNvSpPr txBox="1"/>
                <p:nvPr/>
              </p:nvSpPr>
              <p:spPr>
                <a:xfrm>
                  <a:off x="5288901" y="3138369"/>
                  <a:ext cx="1485900" cy="246221"/>
                </a:xfrm>
                <a:prstGeom prst="rect">
                  <a:avLst/>
                </a:prstGeom>
                <a:noFill/>
              </p:spPr>
              <p:txBody>
                <a:bodyPr wrap="square" rtlCol="0">
                  <a:spAutoFit/>
                </a:bodyPr>
                <a:lstStyle/>
                <a:p>
                  <a:pPr algn="ctr"/>
                  <a:r>
                    <a:rPr lang="en-US" sz="1000" b="1"/>
                    <a:t>DISTRICT 2</a:t>
                  </a:r>
                </a:p>
              </p:txBody>
            </p:sp>
            <p:sp>
              <p:nvSpPr>
                <p:cNvPr id="51" name="TextBox 50">
                  <a:extLst>
                    <a:ext uri="{FF2B5EF4-FFF2-40B4-BE49-F238E27FC236}">
                      <a16:creationId xmlns:a16="http://schemas.microsoft.com/office/drawing/2014/main" id="{C4C6498C-6E26-246E-5EDB-EAF3CA1F3203}"/>
                    </a:ext>
                  </a:extLst>
                </p:cNvPr>
                <p:cNvSpPr txBox="1"/>
                <p:nvPr/>
              </p:nvSpPr>
              <p:spPr>
                <a:xfrm>
                  <a:off x="7600950" y="3580599"/>
                  <a:ext cx="1485900" cy="246221"/>
                </a:xfrm>
                <a:prstGeom prst="rect">
                  <a:avLst/>
                </a:prstGeom>
                <a:noFill/>
              </p:spPr>
              <p:txBody>
                <a:bodyPr wrap="square" rtlCol="0">
                  <a:spAutoFit/>
                </a:bodyPr>
                <a:lstStyle/>
                <a:p>
                  <a:pPr algn="ctr"/>
                  <a:r>
                    <a:rPr lang="en-US" sz="1000" b="1"/>
                    <a:t>DISTRICT 6</a:t>
                  </a:r>
                </a:p>
              </p:txBody>
            </p:sp>
            <p:sp>
              <p:nvSpPr>
                <p:cNvPr id="52" name="TextBox 51">
                  <a:extLst>
                    <a:ext uri="{FF2B5EF4-FFF2-40B4-BE49-F238E27FC236}">
                      <a16:creationId xmlns:a16="http://schemas.microsoft.com/office/drawing/2014/main" id="{11ED23D5-3173-3D0F-83CB-B5CFD8523F1A}"/>
                    </a:ext>
                  </a:extLst>
                </p:cNvPr>
                <p:cNvSpPr txBox="1"/>
                <p:nvPr/>
              </p:nvSpPr>
              <p:spPr>
                <a:xfrm>
                  <a:off x="6782049" y="4145394"/>
                  <a:ext cx="1485900" cy="246221"/>
                </a:xfrm>
                <a:prstGeom prst="rect">
                  <a:avLst/>
                </a:prstGeom>
                <a:noFill/>
              </p:spPr>
              <p:txBody>
                <a:bodyPr wrap="square" rtlCol="0">
                  <a:spAutoFit/>
                </a:bodyPr>
                <a:lstStyle/>
                <a:p>
                  <a:pPr algn="ctr"/>
                  <a:r>
                    <a:rPr lang="en-US" sz="1000" b="1"/>
                    <a:t>DISTRICT 7</a:t>
                  </a:r>
                </a:p>
              </p:txBody>
            </p:sp>
            <p:sp>
              <p:nvSpPr>
                <p:cNvPr id="53" name="TextBox 52">
                  <a:extLst>
                    <a:ext uri="{FF2B5EF4-FFF2-40B4-BE49-F238E27FC236}">
                      <a16:creationId xmlns:a16="http://schemas.microsoft.com/office/drawing/2014/main" id="{AA17827D-A598-8309-1AF2-EBDD88A8D259}"/>
                    </a:ext>
                  </a:extLst>
                </p:cNvPr>
                <p:cNvSpPr txBox="1"/>
                <p:nvPr/>
              </p:nvSpPr>
              <p:spPr>
                <a:xfrm>
                  <a:off x="5381780" y="4710189"/>
                  <a:ext cx="1485900" cy="246221"/>
                </a:xfrm>
                <a:prstGeom prst="rect">
                  <a:avLst/>
                </a:prstGeom>
                <a:noFill/>
              </p:spPr>
              <p:txBody>
                <a:bodyPr wrap="square" rtlCol="0">
                  <a:spAutoFit/>
                </a:bodyPr>
                <a:lstStyle/>
                <a:p>
                  <a:pPr algn="ctr"/>
                  <a:r>
                    <a:rPr lang="en-US" sz="1000" b="1"/>
                    <a:t>DISTRICT 3</a:t>
                  </a:r>
                </a:p>
              </p:txBody>
            </p:sp>
            <p:sp>
              <p:nvSpPr>
                <p:cNvPr id="54" name="TextBox 53">
                  <a:extLst>
                    <a:ext uri="{FF2B5EF4-FFF2-40B4-BE49-F238E27FC236}">
                      <a16:creationId xmlns:a16="http://schemas.microsoft.com/office/drawing/2014/main" id="{27691718-0AAB-8861-F7FC-8B140D85F457}"/>
                    </a:ext>
                  </a:extLst>
                </p:cNvPr>
                <p:cNvSpPr txBox="1"/>
                <p:nvPr/>
              </p:nvSpPr>
              <p:spPr>
                <a:xfrm>
                  <a:off x="7110251" y="5175443"/>
                  <a:ext cx="1485900" cy="246221"/>
                </a:xfrm>
                <a:prstGeom prst="rect">
                  <a:avLst/>
                </a:prstGeom>
                <a:noFill/>
              </p:spPr>
              <p:txBody>
                <a:bodyPr wrap="square" rtlCol="0">
                  <a:spAutoFit/>
                </a:bodyPr>
                <a:lstStyle/>
                <a:p>
                  <a:pPr algn="ctr"/>
                  <a:r>
                    <a:rPr lang="en-US" sz="1000" b="1"/>
                    <a:t>DISTRICT 5</a:t>
                  </a:r>
                </a:p>
              </p:txBody>
            </p:sp>
            <p:sp>
              <p:nvSpPr>
                <p:cNvPr id="55" name="TextBox 54">
                  <a:extLst>
                    <a:ext uri="{FF2B5EF4-FFF2-40B4-BE49-F238E27FC236}">
                      <a16:creationId xmlns:a16="http://schemas.microsoft.com/office/drawing/2014/main" id="{6BF5D8B8-5DB5-60C5-48DF-C47366F52230}"/>
                    </a:ext>
                  </a:extLst>
                </p:cNvPr>
                <p:cNvSpPr txBox="1"/>
                <p:nvPr/>
              </p:nvSpPr>
              <p:spPr>
                <a:xfrm>
                  <a:off x="5170628" y="1381231"/>
                  <a:ext cx="1485900" cy="273545"/>
                </a:xfrm>
                <a:prstGeom prst="rect">
                  <a:avLst/>
                </a:prstGeom>
                <a:noFill/>
              </p:spPr>
              <p:txBody>
                <a:bodyPr wrap="square" rtlCol="0">
                  <a:spAutoFit/>
                </a:bodyPr>
                <a:lstStyle/>
                <a:p>
                  <a:pPr algn="ctr"/>
                  <a:r>
                    <a:rPr lang="en-US" sz="1000" b="1">
                      <a:solidFill>
                        <a:schemeClr val="bg1"/>
                      </a:solidFill>
                    </a:rPr>
                    <a:t>DISTRICT 1</a:t>
                  </a:r>
                </a:p>
              </p:txBody>
            </p:sp>
          </p:grpSp>
          <p:grpSp>
            <p:nvGrpSpPr>
              <p:cNvPr id="19" name="Group 8">
                <a:extLst>
                  <a:ext uri="{FF2B5EF4-FFF2-40B4-BE49-F238E27FC236}">
                    <a16:creationId xmlns:a16="http://schemas.microsoft.com/office/drawing/2014/main" id="{B82DB03C-CCBD-BA48-DB11-FD213F89887F}"/>
                  </a:ext>
                </a:extLst>
              </p:cNvPr>
              <p:cNvGrpSpPr>
                <a:grpSpLocks noChangeAspect="1"/>
              </p:cNvGrpSpPr>
              <p:nvPr/>
            </p:nvGrpSpPr>
            <p:grpSpPr bwMode="auto">
              <a:xfrm>
                <a:off x="6144545" y="2236937"/>
                <a:ext cx="1300430" cy="1801867"/>
                <a:chOff x="1007" y="376"/>
                <a:chExt cx="1888" cy="2616"/>
              </a:xfrm>
            </p:grpSpPr>
            <p:sp>
              <p:nvSpPr>
                <p:cNvPr id="42" name="AutoShape 7">
                  <a:extLst>
                    <a:ext uri="{FF2B5EF4-FFF2-40B4-BE49-F238E27FC236}">
                      <a16:creationId xmlns:a16="http://schemas.microsoft.com/office/drawing/2014/main" id="{64EF8308-3996-FCB8-8A72-4FCE33B0E45F}"/>
                    </a:ext>
                  </a:extLst>
                </p:cNvPr>
                <p:cNvSpPr>
                  <a:spLocks noChangeAspect="1" noChangeArrowheads="1" noTextEdit="1"/>
                </p:cNvSpPr>
                <p:nvPr/>
              </p:nvSpPr>
              <p:spPr bwMode="auto">
                <a:xfrm>
                  <a:off x="1007" y="376"/>
                  <a:ext cx="1852" cy="2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9">
                  <a:extLst>
                    <a:ext uri="{FF2B5EF4-FFF2-40B4-BE49-F238E27FC236}">
                      <a16:creationId xmlns:a16="http://schemas.microsoft.com/office/drawing/2014/main" id="{3697DFAA-F651-C524-DC83-49C7394C3309}"/>
                    </a:ext>
                  </a:extLst>
                </p:cNvPr>
                <p:cNvSpPr>
                  <a:spLocks/>
                </p:cNvSpPr>
                <p:nvPr/>
              </p:nvSpPr>
              <p:spPr bwMode="auto">
                <a:xfrm>
                  <a:off x="1027" y="397"/>
                  <a:ext cx="1868" cy="2595"/>
                </a:xfrm>
                <a:custGeom>
                  <a:avLst/>
                  <a:gdLst>
                    <a:gd name="T0" fmla="*/ 3020 w 3222"/>
                    <a:gd name="T1" fmla="*/ 3379 h 4303"/>
                    <a:gd name="T2" fmla="*/ 2994 w 3222"/>
                    <a:gd name="T3" fmla="*/ 2955 h 4303"/>
                    <a:gd name="T4" fmla="*/ 2919 w 3222"/>
                    <a:gd name="T5" fmla="*/ 2175 h 4303"/>
                    <a:gd name="T6" fmla="*/ 2508 w 3222"/>
                    <a:gd name="T7" fmla="*/ 1976 h 4303"/>
                    <a:gd name="T8" fmla="*/ 2084 w 3222"/>
                    <a:gd name="T9" fmla="*/ 1848 h 4303"/>
                    <a:gd name="T10" fmla="*/ 1705 w 3222"/>
                    <a:gd name="T11" fmla="*/ 1891 h 4303"/>
                    <a:gd name="T12" fmla="*/ 1348 w 3222"/>
                    <a:gd name="T13" fmla="*/ 1990 h 4303"/>
                    <a:gd name="T14" fmla="*/ 980 w 3222"/>
                    <a:gd name="T15" fmla="*/ 1054 h 4303"/>
                    <a:gd name="T16" fmla="*/ 1156 w 3222"/>
                    <a:gd name="T17" fmla="*/ 608 h 4303"/>
                    <a:gd name="T18" fmla="*/ 876 w 3222"/>
                    <a:gd name="T19" fmla="*/ 54 h 4303"/>
                    <a:gd name="T20" fmla="*/ 24 w 3222"/>
                    <a:gd name="T21" fmla="*/ 887 h 4303"/>
                    <a:gd name="T22" fmla="*/ 316 w 3222"/>
                    <a:gd name="T23" fmla="*/ 2615 h 4303"/>
                    <a:gd name="T24" fmla="*/ 238 w 3222"/>
                    <a:gd name="T25" fmla="*/ 2915 h 4303"/>
                    <a:gd name="T26" fmla="*/ 252 w 3222"/>
                    <a:gd name="T27" fmla="*/ 2993 h 4303"/>
                    <a:gd name="T28" fmla="*/ 204 w 3222"/>
                    <a:gd name="T29" fmla="*/ 3023 h 4303"/>
                    <a:gd name="T30" fmla="*/ 118 w 3222"/>
                    <a:gd name="T31" fmla="*/ 2959 h 4303"/>
                    <a:gd name="T32" fmla="*/ 146 w 3222"/>
                    <a:gd name="T33" fmla="*/ 3087 h 4303"/>
                    <a:gd name="T34" fmla="*/ 200 w 3222"/>
                    <a:gd name="T35" fmla="*/ 3135 h 4303"/>
                    <a:gd name="T36" fmla="*/ 10 w 3222"/>
                    <a:gd name="T37" fmla="*/ 3143 h 4303"/>
                    <a:gd name="T38" fmla="*/ 0 w 3222"/>
                    <a:gd name="T39" fmla="*/ 3225 h 4303"/>
                    <a:gd name="T40" fmla="*/ 0 w 3222"/>
                    <a:gd name="T41" fmla="*/ 3375 h 4303"/>
                    <a:gd name="T42" fmla="*/ 310 w 3222"/>
                    <a:gd name="T43" fmla="*/ 3505 h 4303"/>
                    <a:gd name="T44" fmla="*/ 468 w 3222"/>
                    <a:gd name="T45" fmla="*/ 3495 h 4303"/>
                    <a:gd name="T46" fmla="*/ 500 w 3222"/>
                    <a:gd name="T47" fmla="*/ 3509 h 4303"/>
                    <a:gd name="T48" fmla="*/ 548 w 3222"/>
                    <a:gd name="T49" fmla="*/ 3737 h 4303"/>
                    <a:gd name="T50" fmla="*/ 586 w 3222"/>
                    <a:gd name="T51" fmla="*/ 3807 h 4303"/>
                    <a:gd name="T52" fmla="*/ 650 w 3222"/>
                    <a:gd name="T53" fmla="*/ 3855 h 4303"/>
                    <a:gd name="T54" fmla="*/ 846 w 3222"/>
                    <a:gd name="T55" fmla="*/ 3919 h 4303"/>
                    <a:gd name="T56" fmla="*/ 980 w 3222"/>
                    <a:gd name="T57" fmla="*/ 3981 h 4303"/>
                    <a:gd name="T58" fmla="*/ 990 w 3222"/>
                    <a:gd name="T59" fmla="*/ 3903 h 4303"/>
                    <a:gd name="T60" fmla="*/ 1056 w 3222"/>
                    <a:gd name="T61" fmla="*/ 3701 h 4303"/>
                    <a:gd name="T62" fmla="*/ 1042 w 3222"/>
                    <a:gd name="T63" fmla="*/ 3567 h 4303"/>
                    <a:gd name="T64" fmla="*/ 1022 w 3222"/>
                    <a:gd name="T65" fmla="*/ 3459 h 4303"/>
                    <a:gd name="T66" fmla="*/ 1154 w 3222"/>
                    <a:gd name="T67" fmla="*/ 3221 h 4303"/>
                    <a:gd name="T68" fmla="*/ 1410 w 3222"/>
                    <a:gd name="T69" fmla="*/ 3075 h 4303"/>
                    <a:gd name="T70" fmla="*/ 1492 w 3222"/>
                    <a:gd name="T71" fmla="*/ 3049 h 4303"/>
                    <a:gd name="T72" fmla="*/ 1552 w 3222"/>
                    <a:gd name="T73" fmla="*/ 3045 h 4303"/>
                    <a:gd name="T74" fmla="*/ 1550 w 3222"/>
                    <a:gd name="T75" fmla="*/ 3137 h 4303"/>
                    <a:gd name="T76" fmla="*/ 1568 w 3222"/>
                    <a:gd name="T77" fmla="*/ 3181 h 4303"/>
                    <a:gd name="T78" fmla="*/ 1590 w 3222"/>
                    <a:gd name="T79" fmla="*/ 3221 h 4303"/>
                    <a:gd name="T80" fmla="*/ 1944 w 3222"/>
                    <a:gd name="T81" fmla="*/ 3339 h 4303"/>
                    <a:gd name="T82" fmla="*/ 2028 w 3222"/>
                    <a:gd name="T83" fmla="*/ 3341 h 4303"/>
                    <a:gd name="T84" fmla="*/ 2046 w 3222"/>
                    <a:gd name="T85" fmla="*/ 3499 h 4303"/>
                    <a:gd name="T86" fmla="*/ 2016 w 3222"/>
                    <a:gd name="T87" fmla="*/ 3545 h 4303"/>
                    <a:gd name="T88" fmla="*/ 2032 w 3222"/>
                    <a:gd name="T89" fmla="*/ 3681 h 4303"/>
                    <a:gd name="T90" fmla="*/ 2184 w 3222"/>
                    <a:gd name="T91" fmla="*/ 3681 h 4303"/>
                    <a:gd name="T92" fmla="*/ 2290 w 3222"/>
                    <a:gd name="T93" fmla="*/ 4005 h 4303"/>
                    <a:gd name="T94" fmla="*/ 2458 w 3222"/>
                    <a:gd name="T95" fmla="*/ 4187 h 4303"/>
                    <a:gd name="T96" fmla="*/ 2512 w 3222"/>
                    <a:gd name="T97" fmla="*/ 4187 h 4303"/>
                    <a:gd name="T98" fmla="*/ 2818 w 3222"/>
                    <a:gd name="T99" fmla="*/ 3927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22" h="4303">
                      <a:moveTo>
                        <a:pt x="2908" y="3761"/>
                      </a:moveTo>
                      <a:cubicBezTo>
                        <a:pt x="2908" y="3761"/>
                        <a:pt x="2962" y="3617"/>
                        <a:pt x="3092" y="3577"/>
                      </a:cubicBezTo>
                      <a:cubicBezTo>
                        <a:pt x="3222" y="3537"/>
                        <a:pt x="3164" y="3567"/>
                        <a:pt x="3164" y="3567"/>
                      </a:cubicBezTo>
                      <a:cubicBezTo>
                        <a:pt x="3164" y="3567"/>
                        <a:pt x="3022" y="3465"/>
                        <a:pt x="3020" y="3379"/>
                      </a:cubicBezTo>
                      <a:cubicBezTo>
                        <a:pt x="3020" y="3379"/>
                        <a:pt x="2948" y="3391"/>
                        <a:pt x="2934" y="3379"/>
                      </a:cubicBezTo>
                      <a:cubicBezTo>
                        <a:pt x="2920" y="3367"/>
                        <a:pt x="2952" y="3275"/>
                        <a:pt x="2974" y="3237"/>
                      </a:cubicBezTo>
                      <a:cubicBezTo>
                        <a:pt x="3002" y="3255"/>
                        <a:pt x="3002" y="3255"/>
                        <a:pt x="3002" y="3255"/>
                      </a:cubicBezTo>
                      <a:cubicBezTo>
                        <a:pt x="3002" y="3255"/>
                        <a:pt x="2998" y="3011"/>
                        <a:pt x="2994" y="2955"/>
                      </a:cubicBezTo>
                      <a:cubicBezTo>
                        <a:pt x="2990" y="2899"/>
                        <a:pt x="2966" y="2881"/>
                        <a:pt x="2966" y="2881"/>
                      </a:cubicBezTo>
                      <a:cubicBezTo>
                        <a:pt x="2964" y="2667"/>
                        <a:pt x="2964" y="2667"/>
                        <a:pt x="2964" y="2667"/>
                      </a:cubicBezTo>
                      <a:cubicBezTo>
                        <a:pt x="2908" y="2667"/>
                        <a:pt x="2908" y="2667"/>
                        <a:pt x="2908" y="2667"/>
                      </a:cubicBezTo>
                      <a:cubicBezTo>
                        <a:pt x="2919" y="2175"/>
                        <a:pt x="2919" y="2175"/>
                        <a:pt x="2919" y="2175"/>
                      </a:cubicBezTo>
                      <a:cubicBezTo>
                        <a:pt x="2919" y="2175"/>
                        <a:pt x="2580" y="2397"/>
                        <a:pt x="2579" y="2366"/>
                      </a:cubicBezTo>
                      <a:cubicBezTo>
                        <a:pt x="2579" y="2366"/>
                        <a:pt x="2572" y="2190"/>
                        <a:pt x="2577" y="2110"/>
                      </a:cubicBezTo>
                      <a:cubicBezTo>
                        <a:pt x="2583" y="2030"/>
                        <a:pt x="2575" y="1998"/>
                        <a:pt x="2561" y="1990"/>
                      </a:cubicBezTo>
                      <a:cubicBezTo>
                        <a:pt x="2548" y="1982"/>
                        <a:pt x="2516" y="1987"/>
                        <a:pt x="2508" y="1976"/>
                      </a:cubicBezTo>
                      <a:cubicBezTo>
                        <a:pt x="2500" y="1966"/>
                        <a:pt x="2457" y="1920"/>
                        <a:pt x="2457" y="1920"/>
                      </a:cubicBezTo>
                      <a:cubicBezTo>
                        <a:pt x="2457" y="1920"/>
                        <a:pt x="2316" y="1936"/>
                        <a:pt x="2311" y="1920"/>
                      </a:cubicBezTo>
                      <a:cubicBezTo>
                        <a:pt x="2305" y="1904"/>
                        <a:pt x="2276" y="1896"/>
                        <a:pt x="2212" y="1886"/>
                      </a:cubicBezTo>
                      <a:cubicBezTo>
                        <a:pt x="2185" y="1832"/>
                        <a:pt x="2177" y="1843"/>
                        <a:pt x="2084" y="1848"/>
                      </a:cubicBezTo>
                      <a:cubicBezTo>
                        <a:pt x="1983" y="1840"/>
                        <a:pt x="2009" y="1752"/>
                        <a:pt x="2009" y="1752"/>
                      </a:cubicBezTo>
                      <a:cubicBezTo>
                        <a:pt x="2009" y="1752"/>
                        <a:pt x="2009" y="1752"/>
                        <a:pt x="1959" y="1790"/>
                      </a:cubicBezTo>
                      <a:cubicBezTo>
                        <a:pt x="1913" y="1883"/>
                        <a:pt x="1884" y="1891"/>
                        <a:pt x="1820" y="1902"/>
                      </a:cubicBezTo>
                      <a:cubicBezTo>
                        <a:pt x="1756" y="1912"/>
                        <a:pt x="1705" y="1891"/>
                        <a:pt x="1705" y="1891"/>
                      </a:cubicBezTo>
                      <a:cubicBezTo>
                        <a:pt x="1705" y="1891"/>
                        <a:pt x="1727" y="1896"/>
                        <a:pt x="1660" y="1902"/>
                      </a:cubicBezTo>
                      <a:cubicBezTo>
                        <a:pt x="1593" y="1907"/>
                        <a:pt x="1553" y="1950"/>
                        <a:pt x="1479" y="1976"/>
                      </a:cubicBezTo>
                      <a:cubicBezTo>
                        <a:pt x="1404" y="2003"/>
                        <a:pt x="1396" y="1958"/>
                        <a:pt x="1396" y="1958"/>
                      </a:cubicBezTo>
                      <a:cubicBezTo>
                        <a:pt x="1348" y="1990"/>
                        <a:pt x="1348" y="1990"/>
                        <a:pt x="1348" y="1990"/>
                      </a:cubicBezTo>
                      <a:cubicBezTo>
                        <a:pt x="1273" y="1896"/>
                        <a:pt x="1273" y="1896"/>
                        <a:pt x="1273" y="1896"/>
                      </a:cubicBezTo>
                      <a:cubicBezTo>
                        <a:pt x="1225" y="1910"/>
                        <a:pt x="1225" y="1910"/>
                        <a:pt x="1225" y="1910"/>
                      </a:cubicBezTo>
                      <a:cubicBezTo>
                        <a:pt x="1225" y="1910"/>
                        <a:pt x="1116" y="1550"/>
                        <a:pt x="1041" y="1347"/>
                      </a:cubicBezTo>
                      <a:cubicBezTo>
                        <a:pt x="967" y="1144"/>
                        <a:pt x="980" y="1054"/>
                        <a:pt x="980" y="1054"/>
                      </a:cubicBezTo>
                      <a:cubicBezTo>
                        <a:pt x="1004" y="926"/>
                        <a:pt x="1004" y="926"/>
                        <a:pt x="1004" y="926"/>
                      </a:cubicBezTo>
                      <a:cubicBezTo>
                        <a:pt x="1071" y="819"/>
                        <a:pt x="1071" y="819"/>
                        <a:pt x="1071" y="819"/>
                      </a:cubicBezTo>
                      <a:cubicBezTo>
                        <a:pt x="1092" y="720"/>
                        <a:pt x="1092" y="720"/>
                        <a:pt x="1092" y="720"/>
                      </a:cubicBezTo>
                      <a:cubicBezTo>
                        <a:pt x="1156" y="608"/>
                        <a:pt x="1156" y="608"/>
                        <a:pt x="1156" y="608"/>
                      </a:cubicBezTo>
                      <a:cubicBezTo>
                        <a:pt x="1156" y="88"/>
                        <a:pt x="1156" y="88"/>
                        <a:pt x="1156" y="88"/>
                      </a:cubicBezTo>
                      <a:cubicBezTo>
                        <a:pt x="1009" y="92"/>
                        <a:pt x="1009" y="92"/>
                        <a:pt x="1009" y="92"/>
                      </a:cubicBezTo>
                      <a:cubicBezTo>
                        <a:pt x="929" y="54"/>
                        <a:pt x="929" y="54"/>
                        <a:pt x="929" y="54"/>
                      </a:cubicBezTo>
                      <a:cubicBezTo>
                        <a:pt x="876" y="54"/>
                        <a:pt x="876" y="54"/>
                        <a:pt x="876" y="54"/>
                      </a:cubicBezTo>
                      <a:cubicBezTo>
                        <a:pt x="865" y="0"/>
                        <a:pt x="865" y="0"/>
                        <a:pt x="865" y="0"/>
                      </a:cubicBezTo>
                      <a:cubicBezTo>
                        <a:pt x="785" y="22"/>
                        <a:pt x="785" y="22"/>
                        <a:pt x="785" y="22"/>
                      </a:cubicBezTo>
                      <a:cubicBezTo>
                        <a:pt x="785" y="22"/>
                        <a:pt x="452" y="179"/>
                        <a:pt x="321" y="568"/>
                      </a:cubicBezTo>
                      <a:cubicBezTo>
                        <a:pt x="272" y="771"/>
                        <a:pt x="229" y="787"/>
                        <a:pt x="24" y="887"/>
                      </a:cubicBezTo>
                      <a:cubicBezTo>
                        <a:pt x="24" y="2487"/>
                        <a:pt x="24" y="2487"/>
                        <a:pt x="24" y="2487"/>
                      </a:cubicBezTo>
                      <a:cubicBezTo>
                        <a:pt x="24" y="2615"/>
                        <a:pt x="24" y="2615"/>
                        <a:pt x="24" y="2615"/>
                      </a:cubicBezTo>
                      <a:cubicBezTo>
                        <a:pt x="60" y="2615"/>
                        <a:pt x="60" y="2615"/>
                        <a:pt x="60" y="2615"/>
                      </a:cubicBezTo>
                      <a:cubicBezTo>
                        <a:pt x="316" y="2615"/>
                        <a:pt x="316" y="2615"/>
                        <a:pt x="316" y="2615"/>
                      </a:cubicBezTo>
                      <a:cubicBezTo>
                        <a:pt x="316" y="2687"/>
                        <a:pt x="316" y="2687"/>
                        <a:pt x="316" y="2687"/>
                      </a:cubicBezTo>
                      <a:cubicBezTo>
                        <a:pt x="300" y="2791"/>
                        <a:pt x="300" y="2791"/>
                        <a:pt x="300" y="2791"/>
                      </a:cubicBezTo>
                      <a:cubicBezTo>
                        <a:pt x="220" y="2915"/>
                        <a:pt x="220" y="2915"/>
                        <a:pt x="220" y="2915"/>
                      </a:cubicBezTo>
                      <a:cubicBezTo>
                        <a:pt x="238" y="2915"/>
                        <a:pt x="238" y="2915"/>
                        <a:pt x="238" y="2915"/>
                      </a:cubicBezTo>
                      <a:cubicBezTo>
                        <a:pt x="226" y="2939"/>
                        <a:pt x="226" y="2939"/>
                        <a:pt x="226" y="2939"/>
                      </a:cubicBezTo>
                      <a:cubicBezTo>
                        <a:pt x="226" y="2963"/>
                        <a:pt x="226" y="2963"/>
                        <a:pt x="226" y="2963"/>
                      </a:cubicBezTo>
                      <a:cubicBezTo>
                        <a:pt x="236" y="2983"/>
                        <a:pt x="236" y="2983"/>
                        <a:pt x="236" y="2983"/>
                      </a:cubicBezTo>
                      <a:cubicBezTo>
                        <a:pt x="252" y="2993"/>
                        <a:pt x="252" y="2993"/>
                        <a:pt x="252" y="2993"/>
                      </a:cubicBezTo>
                      <a:cubicBezTo>
                        <a:pt x="284" y="3003"/>
                        <a:pt x="284" y="3003"/>
                        <a:pt x="284" y="3003"/>
                      </a:cubicBezTo>
                      <a:cubicBezTo>
                        <a:pt x="284" y="3023"/>
                        <a:pt x="284" y="3023"/>
                        <a:pt x="284" y="3023"/>
                      </a:cubicBezTo>
                      <a:cubicBezTo>
                        <a:pt x="244" y="3023"/>
                        <a:pt x="244" y="3023"/>
                        <a:pt x="244" y="3023"/>
                      </a:cubicBezTo>
                      <a:cubicBezTo>
                        <a:pt x="244" y="3023"/>
                        <a:pt x="212" y="3037"/>
                        <a:pt x="204" y="3023"/>
                      </a:cubicBezTo>
                      <a:cubicBezTo>
                        <a:pt x="196" y="3009"/>
                        <a:pt x="150" y="2927"/>
                        <a:pt x="150" y="2927"/>
                      </a:cubicBezTo>
                      <a:cubicBezTo>
                        <a:pt x="118" y="2923"/>
                        <a:pt x="118" y="2923"/>
                        <a:pt x="118" y="2923"/>
                      </a:cubicBezTo>
                      <a:cubicBezTo>
                        <a:pt x="118" y="2945"/>
                        <a:pt x="118" y="2945"/>
                        <a:pt x="118" y="2945"/>
                      </a:cubicBezTo>
                      <a:cubicBezTo>
                        <a:pt x="118" y="2959"/>
                        <a:pt x="118" y="2959"/>
                        <a:pt x="118" y="2959"/>
                      </a:cubicBezTo>
                      <a:cubicBezTo>
                        <a:pt x="104" y="3053"/>
                        <a:pt x="104" y="3053"/>
                        <a:pt x="104" y="3053"/>
                      </a:cubicBezTo>
                      <a:cubicBezTo>
                        <a:pt x="124" y="3067"/>
                        <a:pt x="124" y="3067"/>
                        <a:pt x="124" y="3067"/>
                      </a:cubicBezTo>
                      <a:cubicBezTo>
                        <a:pt x="124" y="3087"/>
                        <a:pt x="124" y="3087"/>
                        <a:pt x="124" y="3087"/>
                      </a:cubicBezTo>
                      <a:cubicBezTo>
                        <a:pt x="146" y="3087"/>
                        <a:pt x="146" y="3087"/>
                        <a:pt x="146" y="3087"/>
                      </a:cubicBezTo>
                      <a:cubicBezTo>
                        <a:pt x="146" y="3099"/>
                        <a:pt x="146" y="3099"/>
                        <a:pt x="146" y="3099"/>
                      </a:cubicBezTo>
                      <a:cubicBezTo>
                        <a:pt x="178" y="3099"/>
                        <a:pt x="178" y="3099"/>
                        <a:pt x="178" y="3099"/>
                      </a:cubicBezTo>
                      <a:cubicBezTo>
                        <a:pt x="202" y="3099"/>
                        <a:pt x="202" y="3099"/>
                        <a:pt x="202" y="3099"/>
                      </a:cubicBezTo>
                      <a:cubicBezTo>
                        <a:pt x="200" y="3135"/>
                        <a:pt x="200" y="3135"/>
                        <a:pt x="200" y="3135"/>
                      </a:cubicBezTo>
                      <a:cubicBezTo>
                        <a:pt x="62" y="3135"/>
                        <a:pt x="62" y="3135"/>
                        <a:pt x="62" y="3135"/>
                      </a:cubicBezTo>
                      <a:cubicBezTo>
                        <a:pt x="50" y="3155"/>
                        <a:pt x="50" y="3155"/>
                        <a:pt x="50" y="3155"/>
                      </a:cubicBezTo>
                      <a:cubicBezTo>
                        <a:pt x="24" y="3135"/>
                        <a:pt x="24" y="3135"/>
                        <a:pt x="24" y="3135"/>
                      </a:cubicBezTo>
                      <a:cubicBezTo>
                        <a:pt x="10" y="3143"/>
                        <a:pt x="10" y="3143"/>
                        <a:pt x="10" y="3143"/>
                      </a:cubicBezTo>
                      <a:cubicBezTo>
                        <a:pt x="24" y="3169"/>
                        <a:pt x="24" y="3169"/>
                        <a:pt x="24" y="3169"/>
                      </a:cubicBezTo>
                      <a:cubicBezTo>
                        <a:pt x="0" y="3187"/>
                        <a:pt x="0" y="3187"/>
                        <a:pt x="0" y="3187"/>
                      </a:cubicBezTo>
                      <a:cubicBezTo>
                        <a:pt x="10" y="3201"/>
                        <a:pt x="10" y="3201"/>
                        <a:pt x="10" y="3201"/>
                      </a:cubicBezTo>
                      <a:cubicBezTo>
                        <a:pt x="0" y="3225"/>
                        <a:pt x="0" y="3225"/>
                        <a:pt x="0" y="3225"/>
                      </a:cubicBezTo>
                      <a:cubicBezTo>
                        <a:pt x="0" y="3325"/>
                        <a:pt x="0" y="3325"/>
                        <a:pt x="0" y="3325"/>
                      </a:cubicBezTo>
                      <a:cubicBezTo>
                        <a:pt x="20" y="3325"/>
                        <a:pt x="20" y="3325"/>
                        <a:pt x="20" y="3325"/>
                      </a:cubicBezTo>
                      <a:cubicBezTo>
                        <a:pt x="0" y="3351"/>
                        <a:pt x="0" y="3351"/>
                        <a:pt x="0" y="3351"/>
                      </a:cubicBezTo>
                      <a:cubicBezTo>
                        <a:pt x="0" y="3375"/>
                        <a:pt x="0" y="3375"/>
                        <a:pt x="0" y="3375"/>
                      </a:cubicBezTo>
                      <a:cubicBezTo>
                        <a:pt x="48" y="3375"/>
                        <a:pt x="48" y="3375"/>
                        <a:pt x="48" y="3375"/>
                      </a:cubicBezTo>
                      <a:cubicBezTo>
                        <a:pt x="52" y="3476"/>
                        <a:pt x="52" y="3476"/>
                        <a:pt x="52" y="3476"/>
                      </a:cubicBezTo>
                      <a:cubicBezTo>
                        <a:pt x="108" y="3505"/>
                        <a:pt x="108" y="3505"/>
                        <a:pt x="108" y="3505"/>
                      </a:cubicBezTo>
                      <a:cubicBezTo>
                        <a:pt x="310" y="3505"/>
                        <a:pt x="310" y="3505"/>
                        <a:pt x="310" y="3505"/>
                      </a:cubicBezTo>
                      <a:cubicBezTo>
                        <a:pt x="328" y="3533"/>
                        <a:pt x="328" y="3533"/>
                        <a:pt x="328" y="3533"/>
                      </a:cubicBezTo>
                      <a:cubicBezTo>
                        <a:pt x="324" y="3505"/>
                        <a:pt x="324" y="3505"/>
                        <a:pt x="324" y="3505"/>
                      </a:cubicBezTo>
                      <a:cubicBezTo>
                        <a:pt x="448" y="3509"/>
                        <a:pt x="448" y="3509"/>
                        <a:pt x="448" y="3509"/>
                      </a:cubicBezTo>
                      <a:cubicBezTo>
                        <a:pt x="468" y="3495"/>
                        <a:pt x="468" y="3495"/>
                        <a:pt x="468" y="3495"/>
                      </a:cubicBezTo>
                      <a:cubicBezTo>
                        <a:pt x="474" y="3509"/>
                        <a:pt x="474" y="3509"/>
                        <a:pt x="474" y="3509"/>
                      </a:cubicBezTo>
                      <a:cubicBezTo>
                        <a:pt x="460" y="3533"/>
                        <a:pt x="460" y="3533"/>
                        <a:pt x="460" y="3533"/>
                      </a:cubicBezTo>
                      <a:cubicBezTo>
                        <a:pt x="480" y="3551"/>
                        <a:pt x="480" y="3551"/>
                        <a:pt x="480" y="3551"/>
                      </a:cubicBezTo>
                      <a:cubicBezTo>
                        <a:pt x="500" y="3509"/>
                        <a:pt x="500" y="3509"/>
                        <a:pt x="500" y="3509"/>
                      </a:cubicBezTo>
                      <a:cubicBezTo>
                        <a:pt x="552" y="3507"/>
                        <a:pt x="552" y="3507"/>
                        <a:pt x="552" y="3507"/>
                      </a:cubicBezTo>
                      <a:cubicBezTo>
                        <a:pt x="554" y="3715"/>
                        <a:pt x="554" y="3715"/>
                        <a:pt x="554" y="3715"/>
                      </a:cubicBezTo>
                      <a:cubicBezTo>
                        <a:pt x="526" y="3715"/>
                        <a:pt x="526" y="3715"/>
                        <a:pt x="526" y="3715"/>
                      </a:cubicBezTo>
                      <a:cubicBezTo>
                        <a:pt x="548" y="3737"/>
                        <a:pt x="548" y="3737"/>
                        <a:pt x="548" y="3737"/>
                      </a:cubicBezTo>
                      <a:cubicBezTo>
                        <a:pt x="534" y="3755"/>
                        <a:pt x="534" y="3755"/>
                        <a:pt x="534" y="3755"/>
                      </a:cubicBezTo>
                      <a:cubicBezTo>
                        <a:pt x="510" y="3773"/>
                        <a:pt x="510" y="3773"/>
                        <a:pt x="510" y="3773"/>
                      </a:cubicBezTo>
                      <a:cubicBezTo>
                        <a:pt x="586" y="3773"/>
                        <a:pt x="586" y="3773"/>
                        <a:pt x="586" y="3773"/>
                      </a:cubicBezTo>
                      <a:cubicBezTo>
                        <a:pt x="586" y="3807"/>
                        <a:pt x="586" y="3807"/>
                        <a:pt x="586" y="3807"/>
                      </a:cubicBezTo>
                      <a:cubicBezTo>
                        <a:pt x="604" y="3783"/>
                        <a:pt x="604" y="3783"/>
                        <a:pt x="604" y="3783"/>
                      </a:cubicBezTo>
                      <a:cubicBezTo>
                        <a:pt x="602" y="3903"/>
                        <a:pt x="602" y="3903"/>
                        <a:pt x="602" y="3903"/>
                      </a:cubicBezTo>
                      <a:cubicBezTo>
                        <a:pt x="640" y="3903"/>
                        <a:pt x="640" y="3903"/>
                        <a:pt x="640" y="3903"/>
                      </a:cubicBezTo>
                      <a:cubicBezTo>
                        <a:pt x="650" y="3855"/>
                        <a:pt x="650" y="3855"/>
                        <a:pt x="650" y="3855"/>
                      </a:cubicBezTo>
                      <a:cubicBezTo>
                        <a:pt x="758" y="3849"/>
                        <a:pt x="758" y="3849"/>
                        <a:pt x="758" y="3849"/>
                      </a:cubicBezTo>
                      <a:cubicBezTo>
                        <a:pt x="766" y="3903"/>
                        <a:pt x="766" y="3903"/>
                        <a:pt x="766" y="3903"/>
                      </a:cubicBezTo>
                      <a:cubicBezTo>
                        <a:pt x="810" y="3903"/>
                        <a:pt x="810" y="3903"/>
                        <a:pt x="810" y="3903"/>
                      </a:cubicBezTo>
                      <a:cubicBezTo>
                        <a:pt x="846" y="3919"/>
                        <a:pt x="846" y="3919"/>
                        <a:pt x="846" y="3919"/>
                      </a:cubicBezTo>
                      <a:cubicBezTo>
                        <a:pt x="876" y="3967"/>
                        <a:pt x="876" y="3967"/>
                        <a:pt x="876" y="3967"/>
                      </a:cubicBezTo>
                      <a:cubicBezTo>
                        <a:pt x="928" y="3967"/>
                        <a:pt x="928" y="3967"/>
                        <a:pt x="928" y="3967"/>
                      </a:cubicBezTo>
                      <a:cubicBezTo>
                        <a:pt x="940" y="4019"/>
                        <a:pt x="940" y="4019"/>
                        <a:pt x="940" y="4019"/>
                      </a:cubicBezTo>
                      <a:cubicBezTo>
                        <a:pt x="980" y="3981"/>
                        <a:pt x="980" y="3981"/>
                        <a:pt x="980" y="3981"/>
                      </a:cubicBezTo>
                      <a:cubicBezTo>
                        <a:pt x="1064" y="3957"/>
                        <a:pt x="1064" y="3957"/>
                        <a:pt x="1064" y="3957"/>
                      </a:cubicBezTo>
                      <a:cubicBezTo>
                        <a:pt x="1058" y="3937"/>
                        <a:pt x="1058" y="3937"/>
                        <a:pt x="1058" y="3937"/>
                      </a:cubicBezTo>
                      <a:cubicBezTo>
                        <a:pt x="1040" y="3919"/>
                        <a:pt x="1040" y="3919"/>
                        <a:pt x="1040" y="3919"/>
                      </a:cubicBezTo>
                      <a:cubicBezTo>
                        <a:pt x="990" y="3903"/>
                        <a:pt x="990" y="3903"/>
                        <a:pt x="990" y="3903"/>
                      </a:cubicBezTo>
                      <a:cubicBezTo>
                        <a:pt x="972" y="3725"/>
                        <a:pt x="972" y="3725"/>
                        <a:pt x="972" y="3725"/>
                      </a:cubicBezTo>
                      <a:cubicBezTo>
                        <a:pt x="1012" y="3717"/>
                        <a:pt x="1012" y="3717"/>
                        <a:pt x="1012" y="3717"/>
                      </a:cubicBezTo>
                      <a:cubicBezTo>
                        <a:pt x="1032" y="3699"/>
                        <a:pt x="1032" y="3699"/>
                        <a:pt x="1032" y="3699"/>
                      </a:cubicBezTo>
                      <a:cubicBezTo>
                        <a:pt x="1056" y="3701"/>
                        <a:pt x="1056" y="3701"/>
                        <a:pt x="1056" y="3701"/>
                      </a:cubicBezTo>
                      <a:cubicBezTo>
                        <a:pt x="1056" y="3737"/>
                        <a:pt x="1056" y="3737"/>
                        <a:pt x="1056" y="3737"/>
                      </a:cubicBezTo>
                      <a:cubicBezTo>
                        <a:pt x="1064" y="3659"/>
                        <a:pt x="1064" y="3659"/>
                        <a:pt x="1064" y="3659"/>
                      </a:cubicBezTo>
                      <a:cubicBezTo>
                        <a:pt x="1064" y="3595"/>
                        <a:pt x="1064" y="3595"/>
                        <a:pt x="1064" y="3595"/>
                      </a:cubicBezTo>
                      <a:cubicBezTo>
                        <a:pt x="1042" y="3567"/>
                        <a:pt x="1042" y="3567"/>
                        <a:pt x="1042" y="3567"/>
                      </a:cubicBezTo>
                      <a:cubicBezTo>
                        <a:pt x="1022" y="3567"/>
                        <a:pt x="1022" y="3567"/>
                        <a:pt x="1022" y="3567"/>
                      </a:cubicBezTo>
                      <a:cubicBezTo>
                        <a:pt x="1028" y="3539"/>
                        <a:pt x="1028" y="3539"/>
                        <a:pt x="1028" y="3539"/>
                      </a:cubicBezTo>
                      <a:cubicBezTo>
                        <a:pt x="1030" y="3499"/>
                        <a:pt x="1030" y="3499"/>
                        <a:pt x="1030" y="3499"/>
                      </a:cubicBezTo>
                      <a:cubicBezTo>
                        <a:pt x="1022" y="3459"/>
                        <a:pt x="1022" y="3459"/>
                        <a:pt x="1022" y="3459"/>
                      </a:cubicBezTo>
                      <a:cubicBezTo>
                        <a:pt x="1046" y="3411"/>
                        <a:pt x="1046" y="3411"/>
                        <a:pt x="1046" y="3411"/>
                      </a:cubicBezTo>
                      <a:cubicBezTo>
                        <a:pt x="1064" y="3401"/>
                        <a:pt x="1064" y="3401"/>
                        <a:pt x="1064" y="3401"/>
                      </a:cubicBezTo>
                      <a:cubicBezTo>
                        <a:pt x="1140" y="3259"/>
                        <a:pt x="1140" y="3259"/>
                        <a:pt x="1140" y="3259"/>
                      </a:cubicBezTo>
                      <a:cubicBezTo>
                        <a:pt x="1154" y="3221"/>
                        <a:pt x="1154" y="3221"/>
                        <a:pt x="1154" y="3221"/>
                      </a:cubicBezTo>
                      <a:cubicBezTo>
                        <a:pt x="1230" y="3211"/>
                        <a:pt x="1230" y="3211"/>
                        <a:pt x="1230" y="3211"/>
                      </a:cubicBezTo>
                      <a:cubicBezTo>
                        <a:pt x="1414" y="3217"/>
                        <a:pt x="1414" y="3217"/>
                        <a:pt x="1414" y="3217"/>
                      </a:cubicBezTo>
                      <a:cubicBezTo>
                        <a:pt x="1410" y="3103"/>
                        <a:pt x="1410" y="3103"/>
                        <a:pt x="1410" y="3103"/>
                      </a:cubicBezTo>
                      <a:cubicBezTo>
                        <a:pt x="1410" y="3075"/>
                        <a:pt x="1410" y="3075"/>
                        <a:pt x="1410" y="3075"/>
                      </a:cubicBezTo>
                      <a:cubicBezTo>
                        <a:pt x="1436" y="3081"/>
                        <a:pt x="1436" y="3081"/>
                        <a:pt x="1436" y="3081"/>
                      </a:cubicBezTo>
                      <a:cubicBezTo>
                        <a:pt x="1434" y="3063"/>
                        <a:pt x="1434" y="3063"/>
                        <a:pt x="1434" y="3063"/>
                      </a:cubicBezTo>
                      <a:cubicBezTo>
                        <a:pt x="1470" y="3061"/>
                        <a:pt x="1470" y="3061"/>
                        <a:pt x="1470" y="3061"/>
                      </a:cubicBezTo>
                      <a:cubicBezTo>
                        <a:pt x="1492" y="3049"/>
                        <a:pt x="1492" y="3049"/>
                        <a:pt x="1492" y="3049"/>
                      </a:cubicBezTo>
                      <a:cubicBezTo>
                        <a:pt x="1508" y="3039"/>
                        <a:pt x="1508" y="3039"/>
                        <a:pt x="1508" y="3039"/>
                      </a:cubicBezTo>
                      <a:cubicBezTo>
                        <a:pt x="1514" y="3025"/>
                        <a:pt x="1514" y="3025"/>
                        <a:pt x="1514" y="3025"/>
                      </a:cubicBezTo>
                      <a:cubicBezTo>
                        <a:pt x="1552" y="3008"/>
                        <a:pt x="1552" y="3008"/>
                        <a:pt x="1552" y="3008"/>
                      </a:cubicBezTo>
                      <a:cubicBezTo>
                        <a:pt x="1552" y="3045"/>
                        <a:pt x="1552" y="3045"/>
                        <a:pt x="1552" y="3045"/>
                      </a:cubicBezTo>
                      <a:cubicBezTo>
                        <a:pt x="1556" y="3069"/>
                        <a:pt x="1556" y="3069"/>
                        <a:pt x="1556" y="3069"/>
                      </a:cubicBezTo>
                      <a:cubicBezTo>
                        <a:pt x="1556" y="3081"/>
                        <a:pt x="1556" y="3081"/>
                        <a:pt x="1556" y="3081"/>
                      </a:cubicBezTo>
                      <a:cubicBezTo>
                        <a:pt x="1550" y="3105"/>
                        <a:pt x="1550" y="3105"/>
                        <a:pt x="1550" y="3105"/>
                      </a:cubicBezTo>
                      <a:cubicBezTo>
                        <a:pt x="1550" y="3137"/>
                        <a:pt x="1550" y="3137"/>
                        <a:pt x="1550" y="3137"/>
                      </a:cubicBezTo>
                      <a:cubicBezTo>
                        <a:pt x="1568" y="3143"/>
                        <a:pt x="1568" y="3143"/>
                        <a:pt x="1568" y="3143"/>
                      </a:cubicBezTo>
                      <a:cubicBezTo>
                        <a:pt x="1566" y="3159"/>
                        <a:pt x="1566" y="3159"/>
                        <a:pt x="1566" y="3159"/>
                      </a:cubicBezTo>
                      <a:cubicBezTo>
                        <a:pt x="1548" y="3167"/>
                        <a:pt x="1548" y="3167"/>
                        <a:pt x="1548" y="3167"/>
                      </a:cubicBezTo>
                      <a:cubicBezTo>
                        <a:pt x="1568" y="3181"/>
                        <a:pt x="1568" y="3181"/>
                        <a:pt x="1568" y="3181"/>
                      </a:cubicBezTo>
                      <a:cubicBezTo>
                        <a:pt x="1552" y="3205"/>
                        <a:pt x="1552" y="3205"/>
                        <a:pt x="1552" y="3205"/>
                      </a:cubicBezTo>
                      <a:cubicBezTo>
                        <a:pt x="1552" y="3219"/>
                        <a:pt x="1552" y="3219"/>
                        <a:pt x="1552" y="3219"/>
                      </a:cubicBezTo>
                      <a:cubicBezTo>
                        <a:pt x="1572" y="3223"/>
                        <a:pt x="1572" y="3223"/>
                        <a:pt x="1572" y="3223"/>
                      </a:cubicBezTo>
                      <a:cubicBezTo>
                        <a:pt x="1590" y="3221"/>
                        <a:pt x="1590" y="3221"/>
                        <a:pt x="1590" y="3221"/>
                      </a:cubicBezTo>
                      <a:cubicBezTo>
                        <a:pt x="1614" y="3219"/>
                        <a:pt x="1614" y="3219"/>
                        <a:pt x="1614" y="3219"/>
                      </a:cubicBezTo>
                      <a:cubicBezTo>
                        <a:pt x="1624" y="3209"/>
                        <a:pt x="1624" y="3209"/>
                        <a:pt x="1624" y="3209"/>
                      </a:cubicBezTo>
                      <a:cubicBezTo>
                        <a:pt x="1904" y="3217"/>
                        <a:pt x="1904" y="3217"/>
                        <a:pt x="1904" y="3217"/>
                      </a:cubicBezTo>
                      <a:cubicBezTo>
                        <a:pt x="1944" y="3339"/>
                        <a:pt x="1944" y="3339"/>
                        <a:pt x="1944" y="3339"/>
                      </a:cubicBezTo>
                      <a:cubicBezTo>
                        <a:pt x="1998" y="3339"/>
                        <a:pt x="1998" y="3339"/>
                        <a:pt x="1998" y="3339"/>
                      </a:cubicBezTo>
                      <a:cubicBezTo>
                        <a:pt x="2004" y="3325"/>
                        <a:pt x="2004" y="3325"/>
                        <a:pt x="2004" y="3325"/>
                      </a:cubicBezTo>
                      <a:cubicBezTo>
                        <a:pt x="2028" y="3323"/>
                        <a:pt x="2028" y="3323"/>
                        <a:pt x="2028" y="3323"/>
                      </a:cubicBezTo>
                      <a:cubicBezTo>
                        <a:pt x="2028" y="3341"/>
                        <a:pt x="2028" y="3341"/>
                        <a:pt x="2028" y="3341"/>
                      </a:cubicBezTo>
                      <a:cubicBezTo>
                        <a:pt x="2060" y="3343"/>
                        <a:pt x="2060" y="3343"/>
                        <a:pt x="2060" y="3343"/>
                      </a:cubicBezTo>
                      <a:cubicBezTo>
                        <a:pt x="2072" y="3319"/>
                        <a:pt x="2072" y="3319"/>
                        <a:pt x="2072" y="3319"/>
                      </a:cubicBezTo>
                      <a:cubicBezTo>
                        <a:pt x="2116" y="3311"/>
                        <a:pt x="2116" y="3311"/>
                        <a:pt x="2116" y="3311"/>
                      </a:cubicBezTo>
                      <a:cubicBezTo>
                        <a:pt x="2116" y="3311"/>
                        <a:pt x="2092" y="3449"/>
                        <a:pt x="2046" y="3499"/>
                      </a:cubicBezTo>
                      <a:cubicBezTo>
                        <a:pt x="2032" y="3476"/>
                        <a:pt x="2024" y="3476"/>
                        <a:pt x="2024" y="3476"/>
                      </a:cubicBezTo>
                      <a:cubicBezTo>
                        <a:pt x="2028" y="3517"/>
                        <a:pt x="2028" y="3517"/>
                        <a:pt x="2028" y="3517"/>
                      </a:cubicBezTo>
                      <a:cubicBezTo>
                        <a:pt x="2014" y="3521"/>
                        <a:pt x="2014" y="3521"/>
                        <a:pt x="2014" y="3521"/>
                      </a:cubicBezTo>
                      <a:cubicBezTo>
                        <a:pt x="2016" y="3545"/>
                        <a:pt x="2016" y="3545"/>
                        <a:pt x="2016" y="3545"/>
                      </a:cubicBezTo>
                      <a:cubicBezTo>
                        <a:pt x="2056" y="3523"/>
                        <a:pt x="2056" y="3523"/>
                        <a:pt x="2056" y="3523"/>
                      </a:cubicBezTo>
                      <a:cubicBezTo>
                        <a:pt x="2082" y="3563"/>
                        <a:pt x="2082" y="3563"/>
                        <a:pt x="2082" y="3563"/>
                      </a:cubicBezTo>
                      <a:cubicBezTo>
                        <a:pt x="2016" y="3607"/>
                        <a:pt x="2016" y="3607"/>
                        <a:pt x="2016" y="3607"/>
                      </a:cubicBezTo>
                      <a:cubicBezTo>
                        <a:pt x="2032" y="3681"/>
                        <a:pt x="2032" y="3681"/>
                        <a:pt x="2032" y="3681"/>
                      </a:cubicBezTo>
                      <a:cubicBezTo>
                        <a:pt x="2130" y="3687"/>
                        <a:pt x="2130" y="3687"/>
                        <a:pt x="2130" y="3687"/>
                      </a:cubicBezTo>
                      <a:cubicBezTo>
                        <a:pt x="2130" y="3657"/>
                        <a:pt x="2130" y="3657"/>
                        <a:pt x="2130" y="3657"/>
                      </a:cubicBezTo>
                      <a:cubicBezTo>
                        <a:pt x="2130" y="3657"/>
                        <a:pt x="2154" y="3657"/>
                        <a:pt x="2160" y="3657"/>
                      </a:cubicBezTo>
                      <a:cubicBezTo>
                        <a:pt x="2166" y="3657"/>
                        <a:pt x="2184" y="3681"/>
                        <a:pt x="2184" y="3681"/>
                      </a:cubicBezTo>
                      <a:cubicBezTo>
                        <a:pt x="2220" y="3681"/>
                        <a:pt x="2220" y="3681"/>
                        <a:pt x="2220" y="3681"/>
                      </a:cubicBezTo>
                      <a:cubicBezTo>
                        <a:pt x="2230" y="3803"/>
                        <a:pt x="2230" y="3803"/>
                        <a:pt x="2230" y="3803"/>
                      </a:cubicBezTo>
                      <a:cubicBezTo>
                        <a:pt x="2268" y="3803"/>
                        <a:pt x="2268" y="3803"/>
                        <a:pt x="2268" y="3803"/>
                      </a:cubicBezTo>
                      <a:cubicBezTo>
                        <a:pt x="2268" y="3803"/>
                        <a:pt x="2308" y="3793"/>
                        <a:pt x="2290" y="4005"/>
                      </a:cubicBezTo>
                      <a:cubicBezTo>
                        <a:pt x="2268" y="4009"/>
                        <a:pt x="2268" y="4009"/>
                        <a:pt x="2268" y="4009"/>
                      </a:cubicBezTo>
                      <a:cubicBezTo>
                        <a:pt x="2280" y="4295"/>
                        <a:pt x="2280" y="4295"/>
                        <a:pt x="2280" y="4295"/>
                      </a:cubicBezTo>
                      <a:cubicBezTo>
                        <a:pt x="2280" y="4295"/>
                        <a:pt x="2324" y="4303"/>
                        <a:pt x="2352" y="4159"/>
                      </a:cubicBezTo>
                      <a:cubicBezTo>
                        <a:pt x="2446" y="4191"/>
                        <a:pt x="2458" y="4187"/>
                        <a:pt x="2458" y="4187"/>
                      </a:cubicBezTo>
                      <a:cubicBezTo>
                        <a:pt x="2434" y="4259"/>
                        <a:pt x="2434" y="4259"/>
                        <a:pt x="2434" y="4259"/>
                      </a:cubicBezTo>
                      <a:cubicBezTo>
                        <a:pt x="2458" y="4283"/>
                        <a:pt x="2458" y="4283"/>
                        <a:pt x="2458" y="4283"/>
                      </a:cubicBezTo>
                      <a:cubicBezTo>
                        <a:pt x="2512" y="4233"/>
                        <a:pt x="2512" y="4233"/>
                        <a:pt x="2512" y="4233"/>
                      </a:cubicBezTo>
                      <a:cubicBezTo>
                        <a:pt x="2512" y="4187"/>
                        <a:pt x="2512" y="4187"/>
                        <a:pt x="2512" y="4187"/>
                      </a:cubicBezTo>
                      <a:cubicBezTo>
                        <a:pt x="2536" y="4177"/>
                        <a:pt x="2536" y="4177"/>
                        <a:pt x="2536" y="4177"/>
                      </a:cubicBezTo>
                      <a:cubicBezTo>
                        <a:pt x="2658" y="4043"/>
                        <a:pt x="2658" y="4043"/>
                        <a:pt x="2658" y="4043"/>
                      </a:cubicBezTo>
                      <a:cubicBezTo>
                        <a:pt x="2658" y="4043"/>
                        <a:pt x="2732" y="4001"/>
                        <a:pt x="2744" y="3937"/>
                      </a:cubicBezTo>
                      <a:cubicBezTo>
                        <a:pt x="2800" y="3917"/>
                        <a:pt x="2818" y="3927"/>
                        <a:pt x="2818" y="3927"/>
                      </a:cubicBezTo>
                      <a:cubicBezTo>
                        <a:pt x="2882" y="3808"/>
                        <a:pt x="2882" y="3808"/>
                        <a:pt x="2882" y="3808"/>
                      </a:cubicBezTo>
                      <a:cubicBezTo>
                        <a:pt x="2908" y="3761"/>
                        <a:pt x="2908" y="3761"/>
                        <a:pt x="2908" y="3761"/>
                      </a:cubicBezTo>
                      <a:cubicBezTo>
                        <a:pt x="2886" y="3801"/>
                        <a:pt x="2886" y="3801"/>
                        <a:pt x="2886" y="3801"/>
                      </a:cubicBezTo>
                    </a:path>
                  </a:pathLst>
                </a:custGeom>
                <a:solidFill>
                  <a:srgbClr val="F8EFF7"/>
                </a:solidFill>
                <a:ln w="14288"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10">
                  <a:extLst>
                    <a:ext uri="{FF2B5EF4-FFF2-40B4-BE49-F238E27FC236}">
                      <a16:creationId xmlns:a16="http://schemas.microsoft.com/office/drawing/2014/main" id="{237755D5-CED2-9B8C-0EFF-74A4A89C6F41}"/>
                    </a:ext>
                  </a:extLst>
                </p:cNvPr>
                <p:cNvSpPr>
                  <a:spLocks/>
                </p:cNvSpPr>
                <p:nvPr/>
              </p:nvSpPr>
              <p:spPr bwMode="auto">
                <a:xfrm>
                  <a:off x="1013" y="383"/>
                  <a:ext cx="1868" cy="2595"/>
                </a:xfrm>
                <a:custGeom>
                  <a:avLst/>
                  <a:gdLst>
                    <a:gd name="T0" fmla="*/ 3020 w 3222"/>
                    <a:gd name="T1" fmla="*/ 3379 h 4303"/>
                    <a:gd name="T2" fmla="*/ 2994 w 3222"/>
                    <a:gd name="T3" fmla="*/ 2955 h 4303"/>
                    <a:gd name="T4" fmla="*/ 2919 w 3222"/>
                    <a:gd name="T5" fmla="*/ 2175 h 4303"/>
                    <a:gd name="T6" fmla="*/ 2508 w 3222"/>
                    <a:gd name="T7" fmla="*/ 1976 h 4303"/>
                    <a:gd name="T8" fmla="*/ 2084 w 3222"/>
                    <a:gd name="T9" fmla="*/ 1848 h 4303"/>
                    <a:gd name="T10" fmla="*/ 1705 w 3222"/>
                    <a:gd name="T11" fmla="*/ 1891 h 4303"/>
                    <a:gd name="T12" fmla="*/ 1348 w 3222"/>
                    <a:gd name="T13" fmla="*/ 1990 h 4303"/>
                    <a:gd name="T14" fmla="*/ 980 w 3222"/>
                    <a:gd name="T15" fmla="*/ 1054 h 4303"/>
                    <a:gd name="T16" fmla="*/ 1156 w 3222"/>
                    <a:gd name="T17" fmla="*/ 608 h 4303"/>
                    <a:gd name="T18" fmla="*/ 876 w 3222"/>
                    <a:gd name="T19" fmla="*/ 54 h 4303"/>
                    <a:gd name="T20" fmla="*/ 24 w 3222"/>
                    <a:gd name="T21" fmla="*/ 887 h 4303"/>
                    <a:gd name="T22" fmla="*/ 316 w 3222"/>
                    <a:gd name="T23" fmla="*/ 2615 h 4303"/>
                    <a:gd name="T24" fmla="*/ 238 w 3222"/>
                    <a:gd name="T25" fmla="*/ 2915 h 4303"/>
                    <a:gd name="T26" fmla="*/ 252 w 3222"/>
                    <a:gd name="T27" fmla="*/ 2993 h 4303"/>
                    <a:gd name="T28" fmla="*/ 204 w 3222"/>
                    <a:gd name="T29" fmla="*/ 3023 h 4303"/>
                    <a:gd name="T30" fmla="*/ 118 w 3222"/>
                    <a:gd name="T31" fmla="*/ 2959 h 4303"/>
                    <a:gd name="T32" fmla="*/ 146 w 3222"/>
                    <a:gd name="T33" fmla="*/ 3087 h 4303"/>
                    <a:gd name="T34" fmla="*/ 200 w 3222"/>
                    <a:gd name="T35" fmla="*/ 3135 h 4303"/>
                    <a:gd name="T36" fmla="*/ 10 w 3222"/>
                    <a:gd name="T37" fmla="*/ 3143 h 4303"/>
                    <a:gd name="T38" fmla="*/ 0 w 3222"/>
                    <a:gd name="T39" fmla="*/ 3225 h 4303"/>
                    <a:gd name="T40" fmla="*/ 0 w 3222"/>
                    <a:gd name="T41" fmla="*/ 3375 h 4303"/>
                    <a:gd name="T42" fmla="*/ 310 w 3222"/>
                    <a:gd name="T43" fmla="*/ 3505 h 4303"/>
                    <a:gd name="T44" fmla="*/ 468 w 3222"/>
                    <a:gd name="T45" fmla="*/ 3495 h 4303"/>
                    <a:gd name="T46" fmla="*/ 500 w 3222"/>
                    <a:gd name="T47" fmla="*/ 3509 h 4303"/>
                    <a:gd name="T48" fmla="*/ 548 w 3222"/>
                    <a:gd name="T49" fmla="*/ 3737 h 4303"/>
                    <a:gd name="T50" fmla="*/ 586 w 3222"/>
                    <a:gd name="T51" fmla="*/ 3807 h 4303"/>
                    <a:gd name="T52" fmla="*/ 650 w 3222"/>
                    <a:gd name="T53" fmla="*/ 3855 h 4303"/>
                    <a:gd name="T54" fmla="*/ 846 w 3222"/>
                    <a:gd name="T55" fmla="*/ 3919 h 4303"/>
                    <a:gd name="T56" fmla="*/ 980 w 3222"/>
                    <a:gd name="T57" fmla="*/ 3981 h 4303"/>
                    <a:gd name="T58" fmla="*/ 990 w 3222"/>
                    <a:gd name="T59" fmla="*/ 3903 h 4303"/>
                    <a:gd name="T60" fmla="*/ 1056 w 3222"/>
                    <a:gd name="T61" fmla="*/ 3701 h 4303"/>
                    <a:gd name="T62" fmla="*/ 1042 w 3222"/>
                    <a:gd name="T63" fmla="*/ 3567 h 4303"/>
                    <a:gd name="T64" fmla="*/ 1022 w 3222"/>
                    <a:gd name="T65" fmla="*/ 3459 h 4303"/>
                    <a:gd name="T66" fmla="*/ 1154 w 3222"/>
                    <a:gd name="T67" fmla="*/ 3221 h 4303"/>
                    <a:gd name="T68" fmla="*/ 1410 w 3222"/>
                    <a:gd name="T69" fmla="*/ 3075 h 4303"/>
                    <a:gd name="T70" fmla="*/ 1492 w 3222"/>
                    <a:gd name="T71" fmla="*/ 3049 h 4303"/>
                    <a:gd name="T72" fmla="*/ 1552 w 3222"/>
                    <a:gd name="T73" fmla="*/ 3045 h 4303"/>
                    <a:gd name="T74" fmla="*/ 1550 w 3222"/>
                    <a:gd name="T75" fmla="*/ 3137 h 4303"/>
                    <a:gd name="T76" fmla="*/ 1568 w 3222"/>
                    <a:gd name="T77" fmla="*/ 3181 h 4303"/>
                    <a:gd name="T78" fmla="*/ 1590 w 3222"/>
                    <a:gd name="T79" fmla="*/ 3221 h 4303"/>
                    <a:gd name="T80" fmla="*/ 1944 w 3222"/>
                    <a:gd name="T81" fmla="*/ 3339 h 4303"/>
                    <a:gd name="T82" fmla="*/ 2028 w 3222"/>
                    <a:gd name="T83" fmla="*/ 3341 h 4303"/>
                    <a:gd name="T84" fmla="*/ 2046 w 3222"/>
                    <a:gd name="T85" fmla="*/ 3499 h 4303"/>
                    <a:gd name="T86" fmla="*/ 2016 w 3222"/>
                    <a:gd name="T87" fmla="*/ 3545 h 4303"/>
                    <a:gd name="T88" fmla="*/ 2032 w 3222"/>
                    <a:gd name="T89" fmla="*/ 3681 h 4303"/>
                    <a:gd name="T90" fmla="*/ 2184 w 3222"/>
                    <a:gd name="T91" fmla="*/ 3681 h 4303"/>
                    <a:gd name="T92" fmla="*/ 2290 w 3222"/>
                    <a:gd name="T93" fmla="*/ 4005 h 4303"/>
                    <a:gd name="T94" fmla="*/ 2458 w 3222"/>
                    <a:gd name="T95" fmla="*/ 4187 h 4303"/>
                    <a:gd name="T96" fmla="*/ 2512 w 3222"/>
                    <a:gd name="T97" fmla="*/ 4187 h 4303"/>
                    <a:gd name="T98" fmla="*/ 2818 w 3222"/>
                    <a:gd name="T99" fmla="*/ 3927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22" h="4303">
                      <a:moveTo>
                        <a:pt x="2908" y="3761"/>
                      </a:moveTo>
                      <a:cubicBezTo>
                        <a:pt x="2908" y="3761"/>
                        <a:pt x="2962" y="3617"/>
                        <a:pt x="3092" y="3577"/>
                      </a:cubicBezTo>
                      <a:cubicBezTo>
                        <a:pt x="3222" y="3537"/>
                        <a:pt x="3164" y="3567"/>
                        <a:pt x="3164" y="3567"/>
                      </a:cubicBezTo>
                      <a:cubicBezTo>
                        <a:pt x="3164" y="3567"/>
                        <a:pt x="3022" y="3465"/>
                        <a:pt x="3020" y="3379"/>
                      </a:cubicBezTo>
                      <a:cubicBezTo>
                        <a:pt x="3020" y="3379"/>
                        <a:pt x="2948" y="3391"/>
                        <a:pt x="2934" y="3379"/>
                      </a:cubicBezTo>
                      <a:cubicBezTo>
                        <a:pt x="2920" y="3367"/>
                        <a:pt x="2952" y="3275"/>
                        <a:pt x="2974" y="3237"/>
                      </a:cubicBezTo>
                      <a:cubicBezTo>
                        <a:pt x="3002" y="3255"/>
                        <a:pt x="3002" y="3255"/>
                        <a:pt x="3002" y="3255"/>
                      </a:cubicBezTo>
                      <a:cubicBezTo>
                        <a:pt x="3002" y="3255"/>
                        <a:pt x="2998" y="3011"/>
                        <a:pt x="2994" y="2955"/>
                      </a:cubicBezTo>
                      <a:cubicBezTo>
                        <a:pt x="2990" y="2899"/>
                        <a:pt x="2966" y="2881"/>
                        <a:pt x="2966" y="2881"/>
                      </a:cubicBezTo>
                      <a:cubicBezTo>
                        <a:pt x="2964" y="2667"/>
                        <a:pt x="2964" y="2667"/>
                        <a:pt x="2964" y="2667"/>
                      </a:cubicBezTo>
                      <a:cubicBezTo>
                        <a:pt x="2908" y="2667"/>
                        <a:pt x="2908" y="2667"/>
                        <a:pt x="2908" y="2667"/>
                      </a:cubicBezTo>
                      <a:cubicBezTo>
                        <a:pt x="2919" y="2175"/>
                        <a:pt x="2919" y="2175"/>
                        <a:pt x="2919" y="2175"/>
                      </a:cubicBezTo>
                      <a:cubicBezTo>
                        <a:pt x="2919" y="2175"/>
                        <a:pt x="2580" y="2397"/>
                        <a:pt x="2579" y="2366"/>
                      </a:cubicBezTo>
                      <a:cubicBezTo>
                        <a:pt x="2579" y="2366"/>
                        <a:pt x="2572" y="2190"/>
                        <a:pt x="2577" y="2110"/>
                      </a:cubicBezTo>
                      <a:cubicBezTo>
                        <a:pt x="2583" y="2030"/>
                        <a:pt x="2575" y="1998"/>
                        <a:pt x="2561" y="1990"/>
                      </a:cubicBezTo>
                      <a:cubicBezTo>
                        <a:pt x="2548" y="1982"/>
                        <a:pt x="2516" y="1987"/>
                        <a:pt x="2508" y="1976"/>
                      </a:cubicBezTo>
                      <a:cubicBezTo>
                        <a:pt x="2500" y="1966"/>
                        <a:pt x="2457" y="1920"/>
                        <a:pt x="2457" y="1920"/>
                      </a:cubicBezTo>
                      <a:cubicBezTo>
                        <a:pt x="2457" y="1920"/>
                        <a:pt x="2316" y="1936"/>
                        <a:pt x="2311" y="1920"/>
                      </a:cubicBezTo>
                      <a:cubicBezTo>
                        <a:pt x="2305" y="1904"/>
                        <a:pt x="2276" y="1896"/>
                        <a:pt x="2212" y="1886"/>
                      </a:cubicBezTo>
                      <a:cubicBezTo>
                        <a:pt x="2185" y="1832"/>
                        <a:pt x="2177" y="1843"/>
                        <a:pt x="2084" y="1848"/>
                      </a:cubicBezTo>
                      <a:cubicBezTo>
                        <a:pt x="1983" y="1840"/>
                        <a:pt x="2009" y="1752"/>
                        <a:pt x="2009" y="1752"/>
                      </a:cubicBezTo>
                      <a:cubicBezTo>
                        <a:pt x="2009" y="1752"/>
                        <a:pt x="2009" y="1752"/>
                        <a:pt x="1959" y="1790"/>
                      </a:cubicBezTo>
                      <a:cubicBezTo>
                        <a:pt x="1913" y="1883"/>
                        <a:pt x="1884" y="1891"/>
                        <a:pt x="1820" y="1902"/>
                      </a:cubicBezTo>
                      <a:cubicBezTo>
                        <a:pt x="1756" y="1912"/>
                        <a:pt x="1705" y="1891"/>
                        <a:pt x="1705" y="1891"/>
                      </a:cubicBezTo>
                      <a:cubicBezTo>
                        <a:pt x="1705" y="1891"/>
                        <a:pt x="1727" y="1896"/>
                        <a:pt x="1660" y="1902"/>
                      </a:cubicBezTo>
                      <a:cubicBezTo>
                        <a:pt x="1593" y="1907"/>
                        <a:pt x="1553" y="1950"/>
                        <a:pt x="1479" y="1976"/>
                      </a:cubicBezTo>
                      <a:cubicBezTo>
                        <a:pt x="1404" y="2003"/>
                        <a:pt x="1396" y="1958"/>
                        <a:pt x="1396" y="1958"/>
                      </a:cubicBezTo>
                      <a:cubicBezTo>
                        <a:pt x="1348" y="1990"/>
                        <a:pt x="1348" y="1990"/>
                        <a:pt x="1348" y="1990"/>
                      </a:cubicBezTo>
                      <a:cubicBezTo>
                        <a:pt x="1273" y="1896"/>
                        <a:pt x="1273" y="1896"/>
                        <a:pt x="1273" y="1896"/>
                      </a:cubicBezTo>
                      <a:cubicBezTo>
                        <a:pt x="1225" y="1910"/>
                        <a:pt x="1225" y="1910"/>
                        <a:pt x="1225" y="1910"/>
                      </a:cubicBezTo>
                      <a:cubicBezTo>
                        <a:pt x="1225" y="1910"/>
                        <a:pt x="1116" y="1550"/>
                        <a:pt x="1041" y="1347"/>
                      </a:cubicBezTo>
                      <a:cubicBezTo>
                        <a:pt x="967" y="1144"/>
                        <a:pt x="980" y="1054"/>
                        <a:pt x="980" y="1054"/>
                      </a:cubicBezTo>
                      <a:cubicBezTo>
                        <a:pt x="1004" y="926"/>
                        <a:pt x="1004" y="926"/>
                        <a:pt x="1004" y="926"/>
                      </a:cubicBezTo>
                      <a:cubicBezTo>
                        <a:pt x="1071" y="819"/>
                        <a:pt x="1071" y="819"/>
                        <a:pt x="1071" y="819"/>
                      </a:cubicBezTo>
                      <a:cubicBezTo>
                        <a:pt x="1092" y="720"/>
                        <a:pt x="1092" y="720"/>
                        <a:pt x="1092" y="720"/>
                      </a:cubicBezTo>
                      <a:cubicBezTo>
                        <a:pt x="1156" y="608"/>
                        <a:pt x="1156" y="608"/>
                        <a:pt x="1156" y="608"/>
                      </a:cubicBezTo>
                      <a:cubicBezTo>
                        <a:pt x="1156" y="88"/>
                        <a:pt x="1156" y="88"/>
                        <a:pt x="1156" y="88"/>
                      </a:cubicBezTo>
                      <a:cubicBezTo>
                        <a:pt x="1009" y="92"/>
                        <a:pt x="1009" y="92"/>
                        <a:pt x="1009" y="92"/>
                      </a:cubicBezTo>
                      <a:cubicBezTo>
                        <a:pt x="929" y="54"/>
                        <a:pt x="929" y="54"/>
                        <a:pt x="929" y="54"/>
                      </a:cubicBezTo>
                      <a:cubicBezTo>
                        <a:pt x="876" y="54"/>
                        <a:pt x="876" y="54"/>
                        <a:pt x="876" y="54"/>
                      </a:cubicBezTo>
                      <a:cubicBezTo>
                        <a:pt x="865" y="0"/>
                        <a:pt x="865" y="0"/>
                        <a:pt x="865" y="0"/>
                      </a:cubicBezTo>
                      <a:cubicBezTo>
                        <a:pt x="785" y="22"/>
                        <a:pt x="785" y="22"/>
                        <a:pt x="785" y="22"/>
                      </a:cubicBezTo>
                      <a:cubicBezTo>
                        <a:pt x="785" y="22"/>
                        <a:pt x="452" y="179"/>
                        <a:pt x="321" y="568"/>
                      </a:cubicBezTo>
                      <a:cubicBezTo>
                        <a:pt x="272" y="771"/>
                        <a:pt x="229" y="787"/>
                        <a:pt x="24" y="887"/>
                      </a:cubicBezTo>
                      <a:cubicBezTo>
                        <a:pt x="24" y="2487"/>
                        <a:pt x="24" y="2487"/>
                        <a:pt x="24" y="2487"/>
                      </a:cubicBezTo>
                      <a:cubicBezTo>
                        <a:pt x="24" y="2615"/>
                        <a:pt x="24" y="2615"/>
                        <a:pt x="24" y="2615"/>
                      </a:cubicBezTo>
                      <a:cubicBezTo>
                        <a:pt x="60" y="2615"/>
                        <a:pt x="60" y="2615"/>
                        <a:pt x="60" y="2615"/>
                      </a:cubicBezTo>
                      <a:cubicBezTo>
                        <a:pt x="316" y="2615"/>
                        <a:pt x="316" y="2615"/>
                        <a:pt x="316" y="2615"/>
                      </a:cubicBezTo>
                      <a:cubicBezTo>
                        <a:pt x="316" y="2687"/>
                        <a:pt x="316" y="2687"/>
                        <a:pt x="316" y="2687"/>
                      </a:cubicBezTo>
                      <a:cubicBezTo>
                        <a:pt x="300" y="2791"/>
                        <a:pt x="300" y="2791"/>
                        <a:pt x="300" y="2791"/>
                      </a:cubicBezTo>
                      <a:cubicBezTo>
                        <a:pt x="220" y="2915"/>
                        <a:pt x="220" y="2915"/>
                        <a:pt x="220" y="2915"/>
                      </a:cubicBezTo>
                      <a:cubicBezTo>
                        <a:pt x="238" y="2915"/>
                        <a:pt x="238" y="2915"/>
                        <a:pt x="238" y="2915"/>
                      </a:cubicBezTo>
                      <a:cubicBezTo>
                        <a:pt x="226" y="2939"/>
                        <a:pt x="226" y="2939"/>
                        <a:pt x="226" y="2939"/>
                      </a:cubicBezTo>
                      <a:cubicBezTo>
                        <a:pt x="226" y="2963"/>
                        <a:pt x="226" y="2963"/>
                        <a:pt x="226" y="2963"/>
                      </a:cubicBezTo>
                      <a:cubicBezTo>
                        <a:pt x="236" y="2983"/>
                        <a:pt x="236" y="2983"/>
                        <a:pt x="236" y="2983"/>
                      </a:cubicBezTo>
                      <a:cubicBezTo>
                        <a:pt x="252" y="2993"/>
                        <a:pt x="252" y="2993"/>
                        <a:pt x="252" y="2993"/>
                      </a:cubicBezTo>
                      <a:cubicBezTo>
                        <a:pt x="284" y="3003"/>
                        <a:pt x="284" y="3003"/>
                        <a:pt x="284" y="3003"/>
                      </a:cubicBezTo>
                      <a:cubicBezTo>
                        <a:pt x="284" y="3023"/>
                        <a:pt x="284" y="3023"/>
                        <a:pt x="284" y="3023"/>
                      </a:cubicBezTo>
                      <a:cubicBezTo>
                        <a:pt x="244" y="3023"/>
                        <a:pt x="244" y="3023"/>
                        <a:pt x="244" y="3023"/>
                      </a:cubicBezTo>
                      <a:cubicBezTo>
                        <a:pt x="244" y="3023"/>
                        <a:pt x="212" y="3037"/>
                        <a:pt x="204" y="3023"/>
                      </a:cubicBezTo>
                      <a:cubicBezTo>
                        <a:pt x="196" y="3009"/>
                        <a:pt x="150" y="2927"/>
                        <a:pt x="150" y="2927"/>
                      </a:cubicBezTo>
                      <a:cubicBezTo>
                        <a:pt x="118" y="2923"/>
                        <a:pt x="118" y="2923"/>
                        <a:pt x="118" y="2923"/>
                      </a:cubicBezTo>
                      <a:cubicBezTo>
                        <a:pt x="118" y="2945"/>
                        <a:pt x="118" y="2945"/>
                        <a:pt x="118" y="2945"/>
                      </a:cubicBezTo>
                      <a:cubicBezTo>
                        <a:pt x="118" y="2959"/>
                        <a:pt x="118" y="2959"/>
                        <a:pt x="118" y="2959"/>
                      </a:cubicBezTo>
                      <a:cubicBezTo>
                        <a:pt x="104" y="3053"/>
                        <a:pt x="104" y="3053"/>
                        <a:pt x="104" y="3053"/>
                      </a:cubicBezTo>
                      <a:cubicBezTo>
                        <a:pt x="124" y="3067"/>
                        <a:pt x="124" y="3067"/>
                        <a:pt x="124" y="3067"/>
                      </a:cubicBezTo>
                      <a:cubicBezTo>
                        <a:pt x="124" y="3087"/>
                        <a:pt x="124" y="3087"/>
                        <a:pt x="124" y="3087"/>
                      </a:cubicBezTo>
                      <a:cubicBezTo>
                        <a:pt x="146" y="3087"/>
                        <a:pt x="146" y="3087"/>
                        <a:pt x="146" y="3087"/>
                      </a:cubicBezTo>
                      <a:cubicBezTo>
                        <a:pt x="146" y="3099"/>
                        <a:pt x="146" y="3099"/>
                        <a:pt x="146" y="3099"/>
                      </a:cubicBezTo>
                      <a:cubicBezTo>
                        <a:pt x="178" y="3099"/>
                        <a:pt x="178" y="3099"/>
                        <a:pt x="178" y="3099"/>
                      </a:cubicBezTo>
                      <a:cubicBezTo>
                        <a:pt x="202" y="3099"/>
                        <a:pt x="202" y="3099"/>
                        <a:pt x="202" y="3099"/>
                      </a:cubicBezTo>
                      <a:cubicBezTo>
                        <a:pt x="200" y="3135"/>
                        <a:pt x="200" y="3135"/>
                        <a:pt x="200" y="3135"/>
                      </a:cubicBezTo>
                      <a:cubicBezTo>
                        <a:pt x="62" y="3135"/>
                        <a:pt x="62" y="3135"/>
                        <a:pt x="62" y="3135"/>
                      </a:cubicBezTo>
                      <a:cubicBezTo>
                        <a:pt x="50" y="3155"/>
                        <a:pt x="50" y="3155"/>
                        <a:pt x="50" y="3155"/>
                      </a:cubicBezTo>
                      <a:cubicBezTo>
                        <a:pt x="24" y="3135"/>
                        <a:pt x="24" y="3135"/>
                        <a:pt x="24" y="3135"/>
                      </a:cubicBezTo>
                      <a:cubicBezTo>
                        <a:pt x="10" y="3143"/>
                        <a:pt x="10" y="3143"/>
                        <a:pt x="10" y="3143"/>
                      </a:cubicBezTo>
                      <a:cubicBezTo>
                        <a:pt x="24" y="3169"/>
                        <a:pt x="24" y="3169"/>
                        <a:pt x="24" y="3169"/>
                      </a:cubicBezTo>
                      <a:cubicBezTo>
                        <a:pt x="0" y="3187"/>
                        <a:pt x="0" y="3187"/>
                        <a:pt x="0" y="3187"/>
                      </a:cubicBezTo>
                      <a:cubicBezTo>
                        <a:pt x="10" y="3201"/>
                        <a:pt x="10" y="3201"/>
                        <a:pt x="10" y="3201"/>
                      </a:cubicBezTo>
                      <a:cubicBezTo>
                        <a:pt x="0" y="3225"/>
                        <a:pt x="0" y="3225"/>
                        <a:pt x="0" y="3225"/>
                      </a:cubicBezTo>
                      <a:cubicBezTo>
                        <a:pt x="0" y="3325"/>
                        <a:pt x="0" y="3325"/>
                        <a:pt x="0" y="3325"/>
                      </a:cubicBezTo>
                      <a:cubicBezTo>
                        <a:pt x="20" y="3325"/>
                        <a:pt x="20" y="3325"/>
                        <a:pt x="20" y="3325"/>
                      </a:cubicBezTo>
                      <a:cubicBezTo>
                        <a:pt x="0" y="3351"/>
                        <a:pt x="0" y="3351"/>
                        <a:pt x="0" y="3351"/>
                      </a:cubicBezTo>
                      <a:cubicBezTo>
                        <a:pt x="0" y="3375"/>
                        <a:pt x="0" y="3375"/>
                        <a:pt x="0" y="3375"/>
                      </a:cubicBezTo>
                      <a:cubicBezTo>
                        <a:pt x="48" y="3375"/>
                        <a:pt x="48" y="3375"/>
                        <a:pt x="48" y="3375"/>
                      </a:cubicBezTo>
                      <a:cubicBezTo>
                        <a:pt x="52" y="3476"/>
                        <a:pt x="52" y="3476"/>
                        <a:pt x="52" y="3476"/>
                      </a:cubicBezTo>
                      <a:cubicBezTo>
                        <a:pt x="108" y="3505"/>
                        <a:pt x="108" y="3505"/>
                        <a:pt x="108" y="3505"/>
                      </a:cubicBezTo>
                      <a:cubicBezTo>
                        <a:pt x="310" y="3505"/>
                        <a:pt x="310" y="3505"/>
                        <a:pt x="310" y="3505"/>
                      </a:cubicBezTo>
                      <a:cubicBezTo>
                        <a:pt x="328" y="3533"/>
                        <a:pt x="328" y="3533"/>
                        <a:pt x="328" y="3533"/>
                      </a:cubicBezTo>
                      <a:cubicBezTo>
                        <a:pt x="324" y="3505"/>
                        <a:pt x="324" y="3505"/>
                        <a:pt x="324" y="3505"/>
                      </a:cubicBezTo>
                      <a:cubicBezTo>
                        <a:pt x="448" y="3509"/>
                        <a:pt x="448" y="3509"/>
                        <a:pt x="448" y="3509"/>
                      </a:cubicBezTo>
                      <a:cubicBezTo>
                        <a:pt x="468" y="3495"/>
                        <a:pt x="468" y="3495"/>
                        <a:pt x="468" y="3495"/>
                      </a:cubicBezTo>
                      <a:cubicBezTo>
                        <a:pt x="474" y="3509"/>
                        <a:pt x="474" y="3509"/>
                        <a:pt x="474" y="3509"/>
                      </a:cubicBezTo>
                      <a:cubicBezTo>
                        <a:pt x="460" y="3533"/>
                        <a:pt x="460" y="3533"/>
                        <a:pt x="460" y="3533"/>
                      </a:cubicBezTo>
                      <a:cubicBezTo>
                        <a:pt x="480" y="3551"/>
                        <a:pt x="480" y="3551"/>
                        <a:pt x="480" y="3551"/>
                      </a:cubicBezTo>
                      <a:cubicBezTo>
                        <a:pt x="500" y="3509"/>
                        <a:pt x="500" y="3509"/>
                        <a:pt x="500" y="3509"/>
                      </a:cubicBezTo>
                      <a:cubicBezTo>
                        <a:pt x="552" y="3507"/>
                        <a:pt x="552" y="3507"/>
                        <a:pt x="552" y="3507"/>
                      </a:cubicBezTo>
                      <a:cubicBezTo>
                        <a:pt x="554" y="3715"/>
                        <a:pt x="554" y="3715"/>
                        <a:pt x="554" y="3715"/>
                      </a:cubicBezTo>
                      <a:cubicBezTo>
                        <a:pt x="526" y="3715"/>
                        <a:pt x="526" y="3715"/>
                        <a:pt x="526" y="3715"/>
                      </a:cubicBezTo>
                      <a:cubicBezTo>
                        <a:pt x="548" y="3737"/>
                        <a:pt x="548" y="3737"/>
                        <a:pt x="548" y="3737"/>
                      </a:cubicBezTo>
                      <a:cubicBezTo>
                        <a:pt x="534" y="3755"/>
                        <a:pt x="534" y="3755"/>
                        <a:pt x="534" y="3755"/>
                      </a:cubicBezTo>
                      <a:cubicBezTo>
                        <a:pt x="510" y="3773"/>
                        <a:pt x="510" y="3773"/>
                        <a:pt x="510" y="3773"/>
                      </a:cubicBezTo>
                      <a:cubicBezTo>
                        <a:pt x="586" y="3773"/>
                        <a:pt x="586" y="3773"/>
                        <a:pt x="586" y="3773"/>
                      </a:cubicBezTo>
                      <a:cubicBezTo>
                        <a:pt x="586" y="3807"/>
                        <a:pt x="586" y="3807"/>
                        <a:pt x="586" y="3807"/>
                      </a:cubicBezTo>
                      <a:cubicBezTo>
                        <a:pt x="604" y="3783"/>
                        <a:pt x="604" y="3783"/>
                        <a:pt x="604" y="3783"/>
                      </a:cubicBezTo>
                      <a:cubicBezTo>
                        <a:pt x="602" y="3903"/>
                        <a:pt x="602" y="3903"/>
                        <a:pt x="602" y="3903"/>
                      </a:cubicBezTo>
                      <a:cubicBezTo>
                        <a:pt x="640" y="3903"/>
                        <a:pt x="640" y="3903"/>
                        <a:pt x="640" y="3903"/>
                      </a:cubicBezTo>
                      <a:cubicBezTo>
                        <a:pt x="650" y="3855"/>
                        <a:pt x="650" y="3855"/>
                        <a:pt x="650" y="3855"/>
                      </a:cubicBezTo>
                      <a:cubicBezTo>
                        <a:pt x="758" y="3849"/>
                        <a:pt x="758" y="3849"/>
                        <a:pt x="758" y="3849"/>
                      </a:cubicBezTo>
                      <a:cubicBezTo>
                        <a:pt x="766" y="3903"/>
                        <a:pt x="766" y="3903"/>
                        <a:pt x="766" y="3903"/>
                      </a:cubicBezTo>
                      <a:cubicBezTo>
                        <a:pt x="810" y="3903"/>
                        <a:pt x="810" y="3903"/>
                        <a:pt x="810" y="3903"/>
                      </a:cubicBezTo>
                      <a:cubicBezTo>
                        <a:pt x="846" y="3919"/>
                        <a:pt x="846" y="3919"/>
                        <a:pt x="846" y="3919"/>
                      </a:cubicBezTo>
                      <a:cubicBezTo>
                        <a:pt x="876" y="3967"/>
                        <a:pt x="876" y="3967"/>
                        <a:pt x="876" y="3967"/>
                      </a:cubicBezTo>
                      <a:cubicBezTo>
                        <a:pt x="928" y="3967"/>
                        <a:pt x="928" y="3967"/>
                        <a:pt x="928" y="3967"/>
                      </a:cubicBezTo>
                      <a:cubicBezTo>
                        <a:pt x="940" y="4019"/>
                        <a:pt x="940" y="4019"/>
                        <a:pt x="940" y="4019"/>
                      </a:cubicBezTo>
                      <a:cubicBezTo>
                        <a:pt x="980" y="3981"/>
                        <a:pt x="980" y="3981"/>
                        <a:pt x="980" y="3981"/>
                      </a:cubicBezTo>
                      <a:cubicBezTo>
                        <a:pt x="1064" y="3957"/>
                        <a:pt x="1064" y="3957"/>
                        <a:pt x="1064" y="3957"/>
                      </a:cubicBezTo>
                      <a:cubicBezTo>
                        <a:pt x="1058" y="3937"/>
                        <a:pt x="1058" y="3937"/>
                        <a:pt x="1058" y="3937"/>
                      </a:cubicBezTo>
                      <a:cubicBezTo>
                        <a:pt x="1040" y="3919"/>
                        <a:pt x="1040" y="3919"/>
                        <a:pt x="1040" y="3919"/>
                      </a:cubicBezTo>
                      <a:cubicBezTo>
                        <a:pt x="990" y="3903"/>
                        <a:pt x="990" y="3903"/>
                        <a:pt x="990" y="3903"/>
                      </a:cubicBezTo>
                      <a:cubicBezTo>
                        <a:pt x="972" y="3725"/>
                        <a:pt x="972" y="3725"/>
                        <a:pt x="972" y="3725"/>
                      </a:cubicBezTo>
                      <a:cubicBezTo>
                        <a:pt x="1012" y="3717"/>
                        <a:pt x="1012" y="3717"/>
                        <a:pt x="1012" y="3717"/>
                      </a:cubicBezTo>
                      <a:cubicBezTo>
                        <a:pt x="1032" y="3699"/>
                        <a:pt x="1032" y="3699"/>
                        <a:pt x="1032" y="3699"/>
                      </a:cubicBezTo>
                      <a:cubicBezTo>
                        <a:pt x="1056" y="3701"/>
                        <a:pt x="1056" y="3701"/>
                        <a:pt x="1056" y="3701"/>
                      </a:cubicBezTo>
                      <a:cubicBezTo>
                        <a:pt x="1056" y="3737"/>
                        <a:pt x="1056" y="3737"/>
                        <a:pt x="1056" y="3737"/>
                      </a:cubicBezTo>
                      <a:cubicBezTo>
                        <a:pt x="1064" y="3659"/>
                        <a:pt x="1064" y="3659"/>
                        <a:pt x="1064" y="3659"/>
                      </a:cubicBezTo>
                      <a:cubicBezTo>
                        <a:pt x="1064" y="3595"/>
                        <a:pt x="1064" y="3595"/>
                        <a:pt x="1064" y="3595"/>
                      </a:cubicBezTo>
                      <a:cubicBezTo>
                        <a:pt x="1042" y="3567"/>
                        <a:pt x="1042" y="3567"/>
                        <a:pt x="1042" y="3567"/>
                      </a:cubicBezTo>
                      <a:cubicBezTo>
                        <a:pt x="1022" y="3567"/>
                        <a:pt x="1022" y="3567"/>
                        <a:pt x="1022" y="3567"/>
                      </a:cubicBezTo>
                      <a:cubicBezTo>
                        <a:pt x="1028" y="3539"/>
                        <a:pt x="1028" y="3539"/>
                        <a:pt x="1028" y="3539"/>
                      </a:cubicBezTo>
                      <a:cubicBezTo>
                        <a:pt x="1030" y="3499"/>
                        <a:pt x="1030" y="3499"/>
                        <a:pt x="1030" y="3499"/>
                      </a:cubicBezTo>
                      <a:cubicBezTo>
                        <a:pt x="1022" y="3459"/>
                        <a:pt x="1022" y="3459"/>
                        <a:pt x="1022" y="3459"/>
                      </a:cubicBezTo>
                      <a:cubicBezTo>
                        <a:pt x="1046" y="3411"/>
                        <a:pt x="1046" y="3411"/>
                        <a:pt x="1046" y="3411"/>
                      </a:cubicBezTo>
                      <a:cubicBezTo>
                        <a:pt x="1064" y="3401"/>
                        <a:pt x="1064" y="3401"/>
                        <a:pt x="1064" y="3401"/>
                      </a:cubicBezTo>
                      <a:cubicBezTo>
                        <a:pt x="1140" y="3259"/>
                        <a:pt x="1140" y="3259"/>
                        <a:pt x="1140" y="3259"/>
                      </a:cubicBezTo>
                      <a:cubicBezTo>
                        <a:pt x="1154" y="3221"/>
                        <a:pt x="1154" y="3221"/>
                        <a:pt x="1154" y="3221"/>
                      </a:cubicBezTo>
                      <a:cubicBezTo>
                        <a:pt x="1230" y="3211"/>
                        <a:pt x="1230" y="3211"/>
                        <a:pt x="1230" y="3211"/>
                      </a:cubicBezTo>
                      <a:cubicBezTo>
                        <a:pt x="1414" y="3217"/>
                        <a:pt x="1414" y="3217"/>
                        <a:pt x="1414" y="3217"/>
                      </a:cubicBezTo>
                      <a:cubicBezTo>
                        <a:pt x="1410" y="3103"/>
                        <a:pt x="1410" y="3103"/>
                        <a:pt x="1410" y="3103"/>
                      </a:cubicBezTo>
                      <a:cubicBezTo>
                        <a:pt x="1410" y="3075"/>
                        <a:pt x="1410" y="3075"/>
                        <a:pt x="1410" y="3075"/>
                      </a:cubicBezTo>
                      <a:cubicBezTo>
                        <a:pt x="1436" y="3081"/>
                        <a:pt x="1436" y="3081"/>
                        <a:pt x="1436" y="3081"/>
                      </a:cubicBezTo>
                      <a:cubicBezTo>
                        <a:pt x="1434" y="3063"/>
                        <a:pt x="1434" y="3063"/>
                        <a:pt x="1434" y="3063"/>
                      </a:cubicBezTo>
                      <a:cubicBezTo>
                        <a:pt x="1470" y="3061"/>
                        <a:pt x="1470" y="3061"/>
                        <a:pt x="1470" y="3061"/>
                      </a:cubicBezTo>
                      <a:cubicBezTo>
                        <a:pt x="1492" y="3049"/>
                        <a:pt x="1492" y="3049"/>
                        <a:pt x="1492" y="3049"/>
                      </a:cubicBezTo>
                      <a:cubicBezTo>
                        <a:pt x="1508" y="3039"/>
                        <a:pt x="1508" y="3039"/>
                        <a:pt x="1508" y="3039"/>
                      </a:cubicBezTo>
                      <a:cubicBezTo>
                        <a:pt x="1514" y="3025"/>
                        <a:pt x="1514" y="3025"/>
                        <a:pt x="1514" y="3025"/>
                      </a:cubicBezTo>
                      <a:cubicBezTo>
                        <a:pt x="1552" y="3008"/>
                        <a:pt x="1552" y="3008"/>
                        <a:pt x="1552" y="3008"/>
                      </a:cubicBezTo>
                      <a:cubicBezTo>
                        <a:pt x="1552" y="3045"/>
                        <a:pt x="1552" y="3045"/>
                        <a:pt x="1552" y="3045"/>
                      </a:cubicBezTo>
                      <a:cubicBezTo>
                        <a:pt x="1556" y="3069"/>
                        <a:pt x="1556" y="3069"/>
                        <a:pt x="1556" y="3069"/>
                      </a:cubicBezTo>
                      <a:cubicBezTo>
                        <a:pt x="1556" y="3081"/>
                        <a:pt x="1556" y="3081"/>
                        <a:pt x="1556" y="3081"/>
                      </a:cubicBezTo>
                      <a:cubicBezTo>
                        <a:pt x="1550" y="3105"/>
                        <a:pt x="1550" y="3105"/>
                        <a:pt x="1550" y="3105"/>
                      </a:cubicBezTo>
                      <a:cubicBezTo>
                        <a:pt x="1550" y="3137"/>
                        <a:pt x="1550" y="3137"/>
                        <a:pt x="1550" y="3137"/>
                      </a:cubicBezTo>
                      <a:cubicBezTo>
                        <a:pt x="1568" y="3143"/>
                        <a:pt x="1568" y="3143"/>
                        <a:pt x="1568" y="3143"/>
                      </a:cubicBezTo>
                      <a:cubicBezTo>
                        <a:pt x="1566" y="3159"/>
                        <a:pt x="1566" y="3159"/>
                        <a:pt x="1566" y="3159"/>
                      </a:cubicBezTo>
                      <a:cubicBezTo>
                        <a:pt x="1548" y="3167"/>
                        <a:pt x="1548" y="3167"/>
                        <a:pt x="1548" y="3167"/>
                      </a:cubicBezTo>
                      <a:cubicBezTo>
                        <a:pt x="1568" y="3181"/>
                        <a:pt x="1568" y="3181"/>
                        <a:pt x="1568" y="3181"/>
                      </a:cubicBezTo>
                      <a:cubicBezTo>
                        <a:pt x="1552" y="3205"/>
                        <a:pt x="1552" y="3205"/>
                        <a:pt x="1552" y="3205"/>
                      </a:cubicBezTo>
                      <a:cubicBezTo>
                        <a:pt x="1552" y="3219"/>
                        <a:pt x="1552" y="3219"/>
                        <a:pt x="1552" y="3219"/>
                      </a:cubicBezTo>
                      <a:cubicBezTo>
                        <a:pt x="1572" y="3223"/>
                        <a:pt x="1572" y="3223"/>
                        <a:pt x="1572" y="3223"/>
                      </a:cubicBezTo>
                      <a:cubicBezTo>
                        <a:pt x="1590" y="3221"/>
                        <a:pt x="1590" y="3221"/>
                        <a:pt x="1590" y="3221"/>
                      </a:cubicBezTo>
                      <a:cubicBezTo>
                        <a:pt x="1614" y="3219"/>
                        <a:pt x="1614" y="3219"/>
                        <a:pt x="1614" y="3219"/>
                      </a:cubicBezTo>
                      <a:cubicBezTo>
                        <a:pt x="1624" y="3209"/>
                        <a:pt x="1624" y="3209"/>
                        <a:pt x="1624" y="3209"/>
                      </a:cubicBezTo>
                      <a:cubicBezTo>
                        <a:pt x="1904" y="3217"/>
                        <a:pt x="1904" y="3217"/>
                        <a:pt x="1904" y="3217"/>
                      </a:cubicBezTo>
                      <a:cubicBezTo>
                        <a:pt x="1944" y="3339"/>
                        <a:pt x="1944" y="3339"/>
                        <a:pt x="1944" y="3339"/>
                      </a:cubicBezTo>
                      <a:cubicBezTo>
                        <a:pt x="1998" y="3339"/>
                        <a:pt x="1998" y="3339"/>
                        <a:pt x="1998" y="3339"/>
                      </a:cubicBezTo>
                      <a:cubicBezTo>
                        <a:pt x="2004" y="3325"/>
                        <a:pt x="2004" y="3325"/>
                        <a:pt x="2004" y="3325"/>
                      </a:cubicBezTo>
                      <a:cubicBezTo>
                        <a:pt x="2028" y="3323"/>
                        <a:pt x="2028" y="3323"/>
                        <a:pt x="2028" y="3323"/>
                      </a:cubicBezTo>
                      <a:cubicBezTo>
                        <a:pt x="2028" y="3341"/>
                        <a:pt x="2028" y="3341"/>
                        <a:pt x="2028" y="3341"/>
                      </a:cubicBezTo>
                      <a:cubicBezTo>
                        <a:pt x="2060" y="3343"/>
                        <a:pt x="2060" y="3343"/>
                        <a:pt x="2060" y="3343"/>
                      </a:cubicBezTo>
                      <a:cubicBezTo>
                        <a:pt x="2072" y="3319"/>
                        <a:pt x="2072" y="3319"/>
                        <a:pt x="2072" y="3319"/>
                      </a:cubicBezTo>
                      <a:cubicBezTo>
                        <a:pt x="2116" y="3311"/>
                        <a:pt x="2116" y="3311"/>
                        <a:pt x="2116" y="3311"/>
                      </a:cubicBezTo>
                      <a:cubicBezTo>
                        <a:pt x="2116" y="3311"/>
                        <a:pt x="2092" y="3449"/>
                        <a:pt x="2046" y="3499"/>
                      </a:cubicBezTo>
                      <a:cubicBezTo>
                        <a:pt x="2032" y="3476"/>
                        <a:pt x="2024" y="3476"/>
                        <a:pt x="2024" y="3476"/>
                      </a:cubicBezTo>
                      <a:cubicBezTo>
                        <a:pt x="2028" y="3517"/>
                        <a:pt x="2028" y="3517"/>
                        <a:pt x="2028" y="3517"/>
                      </a:cubicBezTo>
                      <a:cubicBezTo>
                        <a:pt x="2014" y="3521"/>
                        <a:pt x="2014" y="3521"/>
                        <a:pt x="2014" y="3521"/>
                      </a:cubicBezTo>
                      <a:cubicBezTo>
                        <a:pt x="2016" y="3545"/>
                        <a:pt x="2016" y="3545"/>
                        <a:pt x="2016" y="3545"/>
                      </a:cubicBezTo>
                      <a:cubicBezTo>
                        <a:pt x="2056" y="3523"/>
                        <a:pt x="2056" y="3523"/>
                        <a:pt x="2056" y="3523"/>
                      </a:cubicBezTo>
                      <a:cubicBezTo>
                        <a:pt x="2082" y="3563"/>
                        <a:pt x="2082" y="3563"/>
                        <a:pt x="2082" y="3563"/>
                      </a:cubicBezTo>
                      <a:cubicBezTo>
                        <a:pt x="2016" y="3607"/>
                        <a:pt x="2016" y="3607"/>
                        <a:pt x="2016" y="3607"/>
                      </a:cubicBezTo>
                      <a:cubicBezTo>
                        <a:pt x="2032" y="3681"/>
                        <a:pt x="2032" y="3681"/>
                        <a:pt x="2032" y="3681"/>
                      </a:cubicBezTo>
                      <a:cubicBezTo>
                        <a:pt x="2130" y="3687"/>
                        <a:pt x="2130" y="3687"/>
                        <a:pt x="2130" y="3687"/>
                      </a:cubicBezTo>
                      <a:cubicBezTo>
                        <a:pt x="2130" y="3657"/>
                        <a:pt x="2130" y="3657"/>
                        <a:pt x="2130" y="3657"/>
                      </a:cubicBezTo>
                      <a:cubicBezTo>
                        <a:pt x="2130" y="3657"/>
                        <a:pt x="2154" y="3657"/>
                        <a:pt x="2160" y="3657"/>
                      </a:cubicBezTo>
                      <a:cubicBezTo>
                        <a:pt x="2166" y="3657"/>
                        <a:pt x="2184" y="3681"/>
                        <a:pt x="2184" y="3681"/>
                      </a:cubicBezTo>
                      <a:cubicBezTo>
                        <a:pt x="2220" y="3681"/>
                        <a:pt x="2220" y="3681"/>
                        <a:pt x="2220" y="3681"/>
                      </a:cubicBezTo>
                      <a:cubicBezTo>
                        <a:pt x="2230" y="3803"/>
                        <a:pt x="2230" y="3803"/>
                        <a:pt x="2230" y="3803"/>
                      </a:cubicBezTo>
                      <a:cubicBezTo>
                        <a:pt x="2268" y="3803"/>
                        <a:pt x="2268" y="3803"/>
                        <a:pt x="2268" y="3803"/>
                      </a:cubicBezTo>
                      <a:cubicBezTo>
                        <a:pt x="2268" y="3803"/>
                        <a:pt x="2308" y="3793"/>
                        <a:pt x="2290" y="4005"/>
                      </a:cubicBezTo>
                      <a:cubicBezTo>
                        <a:pt x="2268" y="4009"/>
                        <a:pt x="2268" y="4009"/>
                        <a:pt x="2268" y="4009"/>
                      </a:cubicBezTo>
                      <a:cubicBezTo>
                        <a:pt x="2280" y="4295"/>
                        <a:pt x="2280" y="4295"/>
                        <a:pt x="2280" y="4295"/>
                      </a:cubicBezTo>
                      <a:cubicBezTo>
                        <a:pt x="2280" y="4295"/>
                        <a:pt x="2324" y="4303"/>
                        <a:pt x="2352" y="4159"/>
                      </a:cubicBezTo>
                      <a:cubicBezTo>
                        <a:pt x="2446" y="4191"/>
                        <a:pt x="2458" y="4187"/>
                        <a:pt x="2458" y="4187"/>
                      </a:cubicBezTo>
                      <a:cubicBezTo>
                        <a:pt x="2434" y="4259"/>
                        <a:pt x="2434" y="4259"/>
                        <a:pt x="2434" y="4259"/>
                      </a:cubicBezTo>
                      <a:cubicBezTo>
                        <a:pt x="2458" y="4283"/>
                        <a:pt x="2458" y="4283"/>
                        <a:pt x="2458" y="4283"/>
                      </a:cubicBezTo>
                      <a:cubicBezTo>
                        <a:pt x="2512" y="4233"/>
                        <a:pt x="2512" y="4233"/>
                        <a:pt x="2512" y="4233"/>
                      </a:cubicBezTo>
                      <a:cubicBezTo>
                        <a:pt x="2512" y="4187"/>
                        <a:pt x="2512" y="4187"/>
                        <a:pt x="2512" y="4187"/>
                      </a:cubicBezTo>
                      <a:cubicBezTo>
                        <a:pt x="2536" y="4177"/>
                        <a:pt x="2536" y="4177"/>
                        <a:pt x="2536" y="4177"/>
                      </a:cubicBezTo>
                      <a:cubicBezTo>
                        <a:pt x="2658" y="4043"/>
                        <a:pt x="2658" y="4043"/>
                        <a:pt x="2658" y="4043"/>
                      </a:cubicBezTo>
                      <a:cubicBezTo>
                        <a:pt x="2658" y="4043"/>
                        <a:pt x="2732" y="4001"/>
                        <a:pt x="2744" y="3937"/>
                      </a:cubicBezTo>
                      <a:cubicBezTo>
                        <a:pt x="2800" y="3917"/>
                        <a:pt x="2818" y="3927"/>
                        <a:pt x="2818" y="3927"/>
                      </a:cubicBezTo>
                      <a:cubicBezTo>
                        <a:pt x="2882" y="3808"/>
                        <a:pt x="2882" y="3808"/>
                        <a:pt x="2882" y="3808"/>
                      </a:cubicBezTo>
                      <a:cubicBezTo>
                        <a:pt x="2908" y="3761"/>
                        <a:pt x="2908" y="3761"/>
                        <a:pt x="2908" y="3761"/>
                      </a:cubicBezTo>
                      <a:cubicBezTo>
                        <a:pt x="2886" y="3801"/>
                        <a:pt x="2886" y="3801"/>
                        <a:pt x="2886" y="3801"/>
                      </a:cubicBezTo>
                    </a:path>
                  </a:pathLst>
                </a:custGeom>
                <a:noFill/>
                <a:ln w="14288" cap="flat">
                  <a:solidFill>
                    <a:srgbClr val="231F2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Line 11">
                  <a:extLst>
                    <a:ext uri="{FF2B5EF4-FFF2-40B4-BE49-F238E27FC236}">
                      <a16:creationId xmlns:a16="http://schemas.microsoft.com/office/drawing/2014/main" id="{8200345C-2717-D7D2-548E-D3F175848E4A}"/>
                    </a:ext>
                  </a:extLst>
                </p:cNvPr>
                <p:cNvSpPr>
                  <a:spLocks noChangeShapeType="1"/>
                </p:cNvSpPr>
                <p:nvPr/>
              </p:nvSpPr>
              <p:spPr bwMode="auto">
                <a:xfrm>
                  <a:off x="2711" y="1692"/>
                  <a:ext cx="0"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Line 12">
                  <a:extLst>
                    <a:ext uri="{FF2B5EF4-FFF2-40B4-BE49-F238E27FC236}">
                      <a16:creationId xmlns:a16="http://schemas.microsoft.com/office/drawing/2014/main" id="{93ADB584-A853-11F9-7EA9-AE4234C96183}"/>
                    </a:ext>
                  </a:extLst>
                </p:cNvPr>
                <p:cNvSpPr>
                  <a:spLocks noChangeShapeType="1"/>
                </p:cNvSpPr>
                <p:nvPr/>
              </p:nvSpPr>
              <p:spPr bwMode="auto">
                <a:xfrm>
                  <a:off x="2683" y="2003"/>
                  <a:ext cx="0"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3">
                  <a:extLst>
                    <a:ext uri="{FF2B5EF4-FFF2-40B4-BE49-F238E27FC236}">
                      <a16:creationId xmlns:a16="http://schemas.microsoft.com/office/drawing/2014/main" id="{A2294D2E-874A-48D7-FF2C-75F6D108A61D}"/>
                    </a:ext>
                  </a:extLst>
                </p:cNvPr>
                <p:cNvSpPr>
                  <a:spLocks/>
                </p:cNvSpPr>
                <p:nvPr/>
              </p:nvSpPr>
              <p:spPr bwMode="auto">
                <a:xfrm>
                  <a:off x="2693" y="2617"/>
                  <a:ext cx="26" cy="47"/>
                </a:xfrm>
                <a:custGeom>
                  <a:avLst/>
                  <a:gdLst>
                    <a:gd name="T0" fmla="*/ 0 w 45"/>
                    <a:gd name="T1" fmla="*/ 77 h 77"/>
                    <a:gd name="T2" fmla="*/ 22 w 45"/>
                    <a:gd name="T3" fmla="*/ 36 h 77"/>
                    <a:gd name="T4" fmla="*/ 37 w 45"/>
                    <a:gd name="T5" fmla="*/ 12 h 77"/>
                    <a:gd name="T6" fmla="*/ 45 w 45"/>
                    <a:gd name="T7" fmla="*/ 0 h 77"/>
                  </a:gdLst>
                  <a:ahLst/>
                  <a:cxnLst>
                    <a:cxn ang="0">
                      <a:pos x="T0" y="T1"/>
                    </a:cxn>
                    <a:cxn ang="0">
                      <a:pos x="T2" y="T3"/>
                    </a:cxn>
                    <a:cxn ang="0">
                      <a:pos x="T4" y="T5"/>
                    </a:cxn>
                    <a:cxn ang="0">
                      <a:pos x="T6" y="T7"/>
                    </a:cxn>
                  </a:cxnLst>
                  <a:rect l="0" t="0" r="r" b="b"/>
                  <a:pathLst>
                    <a:path w="45" h="77">
                      <a:moveTo>
                        <a:pt x="0" y="77"/>
                      </a:moveTo>
                      <a:cubicBezTo>
                        <a:pt x="22" y="36"/>
                        <a:pt x="22" y="36"/>
                        <a:pt x="22" y="36"/>
                      </a:cubicBezTo>
                      <a:cubicBezTo>
                        <a:pt x="22" y="36"/>
                        <a:pt x="30" y="22"/>
                        <a:pt x="37" y="12"/>
                      </a:cubicBezTo>
                      <a:cubicBezTo>
                        <a:pt x="40" y="8"/>
                        <a:pt x="42" y="4"/>
                        <a:pt x="45" y="0"/>
                      </a:cubicBezTo>
                    </a:path>
                  </a:pathLst>
                </a:custGeom>
                <a:noFill/>
                <a:ln w="142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0" name="TextBox 19">
                <a:extLst>
                  <a:ext uri="{FF2B5EF4-FFF2-40B4-BE49-F238E27FC236}">
                    <a16:creationId xmlns:a16="http://schemas.microsoft.com/office/drawing/2014/main" id="{CFF5C50B-C330-5844-0205-1165D0969457}"/>
                  </a:ext>
                </a:extLst>
              </p:cNvPr>
              <p:cNvSpPr txBox="1"/>
              <p:nvPr/>
            </p:nvSpPr>
            <p:spPr>
              <a:xfrm>
                <a:off x="6047834" y="3162815"/>
                <a:ext cx="1348742" cy="221626"/>
              </a:xfrm>
              <a:prstGeom prst="rect">
                <a:avLst/>
              </a:prstGeom>
              <a:noFill/>
            </p:spPr>
            <p:txBody>
              <a:bodyPr wrap="square" rtlCol="0">
                <a:spAutoFit/>
              </a:bodyPr>
              <a:lstStyle/>
              <a:p>
                <a:pPr algn="ctr"/>
                <a:r>
                  <a:rPr lang="en-US" sz="1000" b="1"/>
                  <a:t>DISTRICT 2</a:t>
                </a:r>
              </a:p>
            </p:txBody>
          </p:sp>
          <p:grpSp>
            <p:nvGrpSpPr>
              <p:cNvPr id="21" name="Group 16">
                <a:extLst>
                  <a:ext uri="{FF2B5EF4-FFF2-40B4-BE49-F238E27FC236}">
                    <a16:creationId xmlns:a16="http://schemas.microsoft.com/office/drawing/2014/main" id="{604CFCD3-D6FC-D2B1-C963-DFDF830A8CC9}"/>
                  </a:ext>
                </a:extLst>
              </p:cNvPr>
              <p:cNvGrpSpPr>
                <a:grpSpLocks noChangeAspect="1"/>
              </p:cNvGrpSpPr>
              <p:nvPr/>
            </p:nvGrpSpPr>
            <p:grpSpPr bwMode="auto">
              <a:xfrm>
                <a:off x="7519021" y="2911732"/>
                <a:ext cx="2614754" cy="1847088"/>
                <a:chOff x="2949" y="1341"/>
                <a:chExt cx="3791" cy="2678"/>
              </a:xfrm>
            </p:grpSpPr>
            <p:sp>
              <p:nvSpPr>
                <p:cNvPr id="40" name="AutoShape 15">
                  <a:extLst>
                    <a:ext uri="{FF2B5EF4-FFF2-40B4-BE49-F238E27FC236}">
                      <a16:creationId xmlns:a16="http://schemas.microsoft.com/office/drawing/2014/main" id="{EFD5A424-441F-78CD-770B-71E06167367A}"/>
                    </a:ext>
                  </a:extLst>
                </p:cNvPr>
                <p:cNvSpPr>
                  <a:spLocks noChangeAspect="1" noChangeArrowheads="1" noTextEdit="1"/>
                </p:cNvSpPr>
                <p:nvPr/>
              </p:nvSpPr>
              <p:spPr bwMode="auto">
                <a:xfrm>
                  <a:off x="2949" y="1341"/>
                  <a:ext cx="3791" cy="2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17">
                  <a:extLst>
                    <a:ext uri="{FF2B5EF4-FFF2-40B4-BE49-F238E27FC236}">
                      <a16:creationId xmlns:a16="http://schemas.microsoft.com/office/drawing/2014/main" id="{DAA264A5-D859-D0F1-C07C-54A1C96ADD22}"/>
                    </a:ext>
                  </a:extLst>
                </p:cNvPr>
                <p:cNvSpPr>
                  <a:spLocks/>
                </p:cNvSpPr>
                <p:nvPr/>
              </p:nvSpPr>
              <p:spPr bwMode="auto">
                <a:xfrm>
                  <a:off x="2958" y="1345"/>
                  <a:ext cx="3773" cy="2668"/>
                </a:xfrm>
                <a:custGeom>
                  <a:avLst/>
                  <a:gdLst>
                    <a:gd name="T0" fmla="*/ 53 w 6118"/>
                    <a:gd name="T1" fmla="*/ 354 h 4429"/>
                    <a:gd name="T2" fmla="*/ 213 w 6118"/>
                    <a:gd name="T3" fmla="*/ 429 h 4429"/>
                    <a:gd name="T4" fmla="*/ 267 w 6118"/>
                    <a:gd name="T5" fmla="*/ 474 h 4429"/>
                    <a:gd name="T6" fmla="*/ 301 w 6118"/>
                    <a:gd name="T7" fmla="*/ 578 h 4429"/>
                    <a:gd name="T8" fmla="*/ 456 w 6118"/>
                    <a:gd name="T9" fmla="*/ 960 h 4429"/>
                    <a:gd name="T10" fmla="*/ 792 w 6118"/>
                    <a:gd name="T11" fmla="*/ 1189 h 4429"/>
                    <a:gd name="T12" fmla="*/ 640 w 6118"/>
                    <a:gd name="T13" fmla="*/ 1418 h 4429"/>
                    <a:gd name="T14" fmla="*/ 600 w 6118"/>
                    <a:gd name="T15" fmla="*/ 1680 h 4429"/>
                    <a:gd name="T16" fmla="*/ 696 w 6118"/>
                    <a:gd name="T17" fmla="*/ 1714 h 4429"/>
                    <a:gd name="T18" fmla="*/ 723 w 6118"/>
                    <a:gd name="T19" fmla="*/ 1816 h 4429"/>
                    <a:gd name="T20" fmla="*/ 771 w 6118"/>
                    <a:gd name="T21" fmla="*/ 1704 h 4429"/>
                    <a:gd name="T22" fmla="*/ 811 w 6118"/>
                    <a:gd name="T23" fmla="*/ 1730 h 4429"/>
                    <a:gd name="T24" fmla="*/ 845 w 6118"/>
                    <a:gd name="T25" fmla="*/ 1725 h 4429"/>
                    <a:gd name="T26" fmla="*/ 869 w 6118"/>
                    <a:gd name="T27" fmla="*/ 1698 h 4429"/>
                    <a:gd name="T28" fmla="*/ 1147 w 6118"/>
                    <a:gd name="T29" fmla="*/ 1802 h 4429"/>
                    <a:gd name="T30" fmla="*/ 1147 w 6118"/>
                    <a:gd name="T31" fmla="*/ 2186 h 4429"/>
                    <a:gd name="T32" fmla="*/ 1077 w 6118"/>
                    <a:gd name="T33" fmla="*/ 2562 h 4429"/>
                    <a:gd name="T34" fmla="*/ 1827 w 6118"/>
                    <a:gd name="T35" fmla="*/ 2624 h 4429"/>
                    <a:gd name="T36" fmla="*/ 1861 w 6118"/>
                    <a:gd name="T37" fmla="*/ 2618 h 4429"/>
                    <a:gd name="T38" fmla="*/ 1936 w 6118"/>
                    <a:gd name="T39" fmla="*/ 2594 h 4429"/>
                    <a:gd name="T40" fmla="*/ 2021 w 6118"/>
                    <a:gd name="T41" fmla="*/ 2565 h 4429"/>
                    <a:gd name="T42" fmla="*/ 2219 w 6118"/>
                    <a:gd name="T43" fmla="*/ 2344 h 4429"/>
                    <a:gd name="T44" fmla="*/ 2459 w 6118"/>
                    <a:gd name="T45" fmla="*/ 2586 h 4429"/>
                    <a:gd name="T46" fmla="*/ 2709 w 6118"/>
                    <a:gd name="T47" fmla="*/ 2986 h 4429"/>
                    <a:gd name="T48" fmla="*/ 2688 w 6118"/>
                    <a:gd name="T49" fmla="*/ 3088 h 4429"/>
                    <a:gd name="T50" fmla="*/ 2509 w 6118"/>
                    <a:gd name="T51" fmla="*/ 3773 h 4429"/>
                    <a:gd name="T52" fmla="*/ 3572 w 6118"/>
                    <a:gd name="T53" fmla="*/ 3786 h 4429"/>
                    <a:gd name="T54" fmla="*/ 3944 w 6118"/>
                    <a:gd name="T55" fmla="*/ 4157 h 4429"/>
                    <a:gd name="T56" fmla="*/ 4076 w 6118"/>
                    <a:gd name="T57" fmla="*/ 4137 h 4429"/>
                    <a:gd name="T58" fmla="*/ 4052 w 6118"/>
                    <a:gd name="T59" fmla="*/ 4353 h 4429"/>
                    <a:gd name="T60" fmla="*/ 4024 w 6118"/>
                    <a:gd name="T61" fmla="*/ 4217 h 4429"/>
                    <a:gd name="T62" fmla="*/ 4032 w 6118"/>
                    <a:gd name="T63" fmla="*/ 4157 h 4429"/>
                    <a:gd name="T64" fmla="*/ 3972 w 6118"/>
                    <a:gd name="T65" fmla="*/ 4189 h 4429"/>
                    <a:gd name="T66" fmla="*/ 3976 w 6118"/>
                    <a:gd name="T67" fmla="*/ 4293 h 4429"/>
                    <a:gd name="T68" fmla="*/ 4160 w 6118"/>
                    <a:gd name="T69" fmla="*/ 4429 h 4429"/>
                    <a:gd name="T70" fmla="*/ 4320 w 6118"/>
                    <a:gd name="T71" fmla="*/ 4429 h 4429"/>
                    <a:gd name="T72" fmla="*/ 4824 w 6118"/>
                    <a:gd name="T73" fmla="*/ 4293 h 4429"/>
                    <a:gd name="T74" fmla="*/ 5100 w 6118"/>
                    <a:gd name="T75" fmla="*/ 3917 h 4429"/>
                    <a:gd name="T76" fmla="*/ 5192 w 6118"/>
                    <a:gd name="T77" fmla="*/ 3797 h 4429"/>
                    <a:gd name="T78" fmla="*/ 6004 w 6118"/>
                    <a:gd name="T79" fmla="*/ 2973 h 4429"/>
                    <a:gd name="T80" fmla="*/ 6024 w 6118"/>
                    <a:gd name="T81" fmla="*/ 2963 h 4429"/>
                    <a:gd name="T82" fmla="*/ 6010 w 6118"/>
                    <a:gd name="T83" fmla="*/ 2827 h 4429"/>
                    <a:gd name="T84" fmla="*/ 5542 w 6118"/>
                    <a:gd name="T85" fmla="*/ 2601 h 4429"/>
                    <a:gd name="T86" fmla="*/ 5464 w 6118"/>
                    <a:gd name="T87" fmla="*/ 2459 h 4429"/>
                    <a:gd name="T88" fmla="*/ 5424 w 6118"/>
                    <a:gd name="T89" fmla="*/ 2423 h 4429"/>
                    <a:gd name="T90" fmla="*/ 5316 w 6118"/>
                    <a:gd name="T91" fmla="*/ 2395 h 4429"/>
                    <a:gd name="T92" fmla="*/ 5274 w 6118"/>
                    <a:gd name="T93" fmla="*/ 2357 h 4429"/>
                    <a:gd name="T94" fmla="*/ 5106 w 6118"/>
                    <a:gd name="T95" fmla="*/ 2191 h 4429"/>
                    <a:gd name="T96" fmla="*/ 4716 w 6118"/>
                    <a:gd name="T97" fmla="*/ 2107 h 4429"/>
                    <a:gd name="T98" fmla="*/ 4170 w 6118"/>
                    <a:gd name="T99" fmla="*/ 1507 h 4429"/>
                    <a:gd name="T100" fmla="*/ 3992 w 6118"/>
                    <a:gd name="T101" fmla="*/ 1345 h 4429"/>
                    <a:gd name="T102" fmla="*/ 3900 w 6118"/>
                    <a:gd name="T103" fmla="*/ 1233 h 4429"/>
                    <a:gd name="T104" fmla="*/ 3774 w 6118"/>
                    <a:gd name="T105" fmla="*/ 1181 h 4429"/>
                    <a:gd name="T106" fmla="*/ 3412 w 6118"/>
                    <a:gd name="T107" fmla="*/ 857 h 4429"/>
                    <a:gd name="T108" fmla="*/ 3300 w 6118"/>
                    <a:gd name="T109" fmla="*/ 671 h 4429"/>
                    <a:gd name="T110" fmla="*/ 3222 w 6118"/>
                    <a:gd name="T111" fmla="*/ 617 h 4429"/>
                    <a:gd name="T112" fmla="*/ 3220 w 6118"/>
                    <a:gd name="T113" fmla="*/ 547 h 4429"/>
                    <a:gd name="T114" fmla="*/ 2963 w 6118"/>
                    <a:gd name="T115" fmla="*/ 496 h 4429"/>
                    <a:gd name="T116" fmla="*/ 2448 w 6118"/>
                    <a:gd name="T117" fmla="*/ 448 h 4429"/>
                    <a:gd name="T118" fmla="*/ 2072 w 6118"/>
                    <a:gd name="T119" fmla="*/ 474 h 4429"/>
                    <a:gd name="T120" fmla="*/ 1424 w 6118"/>
                    <a:gd name="T121" fmla="*/ 112 h 4429"/>
                    <a:gd name="T122" fmla="*/ 544 w 6118"/>
                    <a:gd name="T123" fmla="*/ 29 h 4429"/>
                    <a:gd name="T124" fmla="*/ 0 w 6118"/>
                    <a:gd name="T125" fmla="*/ 354 h 4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18" h="4429">
                      <a:moveTo>
                        <a:pt x="0" y="354"/>
                      </a:moveTo>
                      <a:cubicBezTo>
                        <a:pt x="0" y="354"/>
                        <a:pt x="21" y="365"/>
                        <a:pt x="53" y="354"/>
                      </a:cubicBezTo>
                      <a:cubicBezTo>
                        <a:pt x="85" y="344"/>
                        <a:pt x="160" y="312"/>
                        <a:pt x="187" y="344"/>
                      </a:cubicBezTo>
                      <a:cubicBezTo>
                        <a:pt x="187" y="384"/>
                        <a:pt x="200" y="416"/>
                        <a:pt x="213" y="429"/>
                      </a:cubicBezTo>
                      <a:cubicBezTo>
                        <a:pt x="227" y="442"/>
                        <a:pt x="267" y="429"/>
                        <a:pt x="267" y="429"/>
                      </a:cubicBezTo>
                      <a:cubicBezTo>
                        <a:pt x="267" y="474"/>
                        <a:pt x="267" y="474"/>
                        <a:pt x="267" y="474"/>
                      </a:cubicBezTo>
                      <a:cubicBezTo>
                        <a:pt x="301" y="461"/>
                        <a:pt x="301" y="461"/>
                        <a:pt x="301" y="461"/>
                      </a:cubicBezTo>
                      <a:cubicBezTo>
                        <a:pt x="301" y="578"/>
                        <a:pt x="301" y="578"/>
                        <a:pt x="301" y="578"/>
                      </a:cubicBezTo>
                      <a:cubicBezTo>
                        <a:pt x="456" y="605"/>
                        <a:pt x="456" y="605"/>
                        <a:pt x="456" y="605"/>
                      </a:cubicBezTo>
                      <a:cubicBezTo>
                        <a:pt x="456" y="605"/>
                        <a:pt x="464" y="941"/>
                        <a:pt x="456" y="960"/>
                      </a:cubicBezTo>
                      <a:cubicBezTo>
                        <a:pt x="448" y="978"/>
                        <a:pt x="363" y="1229"/>
                        <a:pt x="363" y="1274"/>
                      </a:cubicBezTo>
                      <a:cubicBezTo>
                        <a:pt x="400" y="1293"/>
                        <a:pt x="432" y="1200"/>
                        <a:pt x="792" y="1189"/>
                      </a:cubicBezTo>
                      <a:cubicBezTo>
                        <a:pt x="816" y="1322"/>
                        <a:pt x="720" y="1309"/>
                        <a:pt x="720" y="1309"/>
                      </a:cubicBezTo>
                      <a:cubicBezTo>
                        <a:pt x="720" y="1309"/>
                        <a:pt x="699" y="1325"/>
                        <a:pt x="640" y="1418"/>
                      </a:cubicBezTo>
                      <a:cubicBezTo>
                        <a:pt x="597" y="1424"/>
                        <a:pt x="581" y="1421"/>
                        <a:pt x="563" y="1485"/>
                      </a:cubicBezTo>
                      <a:cubicBezTo>
                        <a:pt x="595" y="1544"/>
                        <a:pt x="613" y="1586"/>
                        <a:pt x="600" y="1680"/>
                      </a:cubicBezTo>
                      <a:cubicBezTo>
                        <a:pt x="701" y="1682"/>
                        <a:pt x="712" y="1680"/>
                        <a:pt x="712" y="1680"/>
                      </a:cubicBezTo>
                      <a:cubicBezTo>
                        <a:pt x="696" y="1714"/>
                        <a:pt x="696" y="1714"/>
                        <a:pt x="696" y="1714"/>
                      </a:cubicBezTo>
                      <a:cubicBezTo>
                        <a:pt x="723" y="1730"/>
                        <a:pt x="723" y="1730"/>
                        <a:pt x="723" y="1730"/>
                      </a:cubicBezTo>
                      <a:cubicBezTo>
                        <a:pt x="723" y="1816"/>
                        <a:pt x="723" y="1816"/>
                        <a:pt x="723" y="1816"/>
                      </a:cubicBezTo>
                      <a:cubicBezTo>
                        <a:pt x="776" y="1816"/>
                        <a:pt x="776" y="1816"/>
                        <a:pt x="776" y="1816"/>
                      </a:cubicBezTo>
                      <a:cubicBezTo>
                        <a:pt x="771" y="1704"/>
                        <a:pt x="771" y="1704"/>
                        <a:pt x="771" y="1704"/>
                      </a:cubicBezTo>
                      <a:cubicBezTo>
                        <a:pt x="811" y="1704"/>
                        <a:pt x="811" y="1704"/>
                        <a:pt x="811" y="1704"/>
                      </a:cubicBezTo>
                      <a:cubicBezTo>
                        <a:pt x="811" y="1730"/>
                        <a:pt x="811" y="1730"/>
                        <a:pt x="811" y="1730"/>
                      </a:cubicBezTo>
                      <a:cubicBezTo>
                        <a:pt x="835" y="1746"/>
                        <a:pt x="835" y="1746"/>
                        <a:pt x="835" y="1746"/>
                      </a:cubicBezTo>
                      <a:cubicBezTo>
                        <a:pt x="845" y="1725"/>
                        <a:pt x="845" y="1725"/>
                        <a:pt x="845" y="1725"/>
                      </a:cubicBezTo>
                      <a:cubicBezTo>
                        <a:pt x="869" y="1725"/>
                        <a:pt x="869" y="1725"/>
                        <a:pt x="869" y="1725"/>
                      </a:cubicBezTo>
                      <a:cubicBezTo>
                        <a:pt x="869" y="1698"/>
                        <a:pt x="869" y="1698"/>
                        <a:pt x="869" y="1698"/>
                      </a:cubicBezTo>
                      <a:cubicBezTo>
                        <a:pt x="869" y="1698"/>
                        <a:pt x="1058" y="1691"/>
                        <a:pt x="1104" y="1677"/>
                      </a:cubicBezTo>
                      <a:cubicBezTo>
                        <a:pt x="1109" y="1757"/>
                        <a:pt x="1147" y="1802"/>
                        <a:pt x="1147" y="1802"/>
                      </a:cubicBezTo>
                      <a:cubicBezTo>
                        <a:pt x="1147" y="1802"/>
                        <a:pt x="1189" y="1981"/>
                        <a:pt x="1195" y="1994"/>
                      </a:cubicBezTo>
                      <a:cubicBezTo>
                        <a:pt x="1200" y="2008"/>
                        <a:pt x="1147" y="2136"/>
                        <a:pt x="1147" y="2186"/>
                      </a:cubicBezTo>
                      <a:cubicBezTo>
                        <a:pt x="1147" y="2237"/>
                        <a:pt x="1147" y="2344"/>
                        <a:pt x="1147" y="2344"/>
                      </a:cubicBezTo>
                      <a:cubicBezTo>
                        <a:pt x="1147" y="2344"/>
                        <a:pt x="1077" y="2482"/>
                        <a:pt x="1077" y="2562"/>
                      </a:cubicBezTo>
                      <a:cubicBezTo>
                        <a:pt x="1181" y="2610"/>
                        <a:pt x="1200" y="2624"/>
                        <a:pt x="1333" y="2624"/>
                      </a:cubicBezTo>
                      <a:cubicBezTo>
                        <a:pt x="1467" y="2624"/>
                        <a:pt x="1827" y="2624"/>
                        <a:pt x="1827" y="2624"/>
                      </a:cubicBezTo>
                      <a:cubicBezTo>
                        <a:pt x="1861" y="2642"/>
                        <a:pt x="1861" y="2642"/>
                        <a:pt x="1861" y="2642"/>
                      </a:cubicBezTo>
                      <a:cubicBezTo>
                        <a:pt x="1861" y="2618"/>
                        <a:pt x="1861" y="2618"/>
                        <a:pt x="1861" y="2618"/>
                      </a:cubicBezTo>
                      <a:cubicBezTo>
                        <a:pt x="1912" y="2618"/>
                        <a:pt x="1912" y="2618"/>
                        <a:pt x="1912" y="2618"/>
                      </a:cubicBezTo>
                      <a:cubicBezTo>
                        <a:pt x="1936" y="2594"/>
                        <a:pt x="1936" y="2594"/>
                        <a:pt x="1936" y="2594"/>
                      </a:cubicBezTo>
                      <a:cubicBezTo>
                        <a:pt x="1995" y="2592"/>
                        <a:pt x="1995" y="2592"/>
                        <a:pt x="1995" y="2592"/>
                      </a:cubicBezTo>
                      <a:cubicBezTo>
                        <a:pt x="2021" y="2565"/>
                        <a:pt x="2021" y="2565"/>
                        <a:pt x="2021" y="2565"/>
                      </a:cubicBezTo>
                      <a:cubicBezTo>
                        <a:pt x="2035" y="2346"/>
                        <a:pt x="2035" y="2346"/>
                        <a:pt x="2035" y="2346"/>
                      </a:cubicBezTo>
                      <a:cubicBezTo>
                        <a:pt x="2219" y="2344"/>
                        <a:pt x="2219" y="2344"/>
                        <a:pt x="2219" y="2344"/>
                      </a:cubicBezTo>
                      <a:cubicBezTo>
                        <a:pt x="2219" y="2344"/>
                        <a:pt x="2397" y="2506"/>
                        <a:pt x="2416" y="2520"/>
                      </a:cubicBezTo>
                      <a:cubicBezTo>
                        <a:pt x="2435" y="2533"/>
                        <a:pt x="2459" y="2586"/>
                        <a:pt x="2459" y="2586"/>
                      </a:cubicBezTo>
                      <a:cubicBezTo>
                        <a:pt x="2589" y="2706"/>
                        <a:pt x="2589" y="2706"/>
                        <a:pt x="2589" y="2706"/>
                      </a:cubicBezTo>
                      <a:cubicBezTo>
                        <a:pt x="2589" y="2706"/>
                        <a:pt x="2712" y="2952"/>
                        <a:pt x="2709" y="2986"/>
                      </a:cubicBezTo>
                      <a:cubicBezTo>
                        <a:pt x="2739" y="3010"/>
                        <a:pt x="2747" y="3050"/>
                        <a:pt x="2736" y="3088"/>
                      </a:cubicBezTo>
                      <a:cubicBezTo>
                        <a:pt x="2699" y="3093"/>
                        <a:pt x="2688" y="3088"/>
                        <a:pt x="2688" y="3088"/>
                      </a:cubicBezTo>
                      <a:cubicBezTo>
                        <a:pt x="2688" y="3088"/>
                        <a:pt x="2643" y="3189"/>
                        <a:pt x="2659" y="3322"/>
                      </a:cubicBezTo>
                      <a:cubicBezTo>
                        <a:pt x="2627" y="3450"/>
                        <a:pt x="2523" y="3770"/>
                        <a:pt x="2509" y="3773"/>
                      </a:cubicBezTo>
                      <a:cubicBezTo>
                        <a:pt x="2496" y="3776"/>
                        <a:pt x="3368" y="3792"/>
                        <a:pt x="3373" y="3784"/>
                      </a:cubicBezTo>
                      <a:cubicBezTo>
                        <a:pt x="3572" y="3786"/>
                        <a:pt x="3572" y="3786"/>
                        <a:pt x="3572" y="3786"/>
                      </a:cubicBezTo>
                      <a:cubicBezTo>
                        <a:pt x="3640" y="4029"/>
                        <a:pt x="3640" y="4029"/>
                        <a:pt x="3640" y="4029"/>
                      </a:cubicBezTo>
                      <a:cubicBezTo>
                        <a:pt x="3640" y="4029"/>
                        <a:pt x="3845" y="3984"/>
                        <a:pt x="3944" y="4157"/>
                      </a:cubicBezTo>
                      <a:cubicBezTo>
                        <a:pt x="3976" y="4109"/>
                        <a:pt x="3992" y="4089"/>
                        <a:pt x="3992" y="4089"/>
                      </a:cubicBezTo>
                      <a:cubicBezTo>
                        <a:pt x="4076" y="4137"/>
                        <a:pt x="4076" y="4137"/>
                        <a:pt x="4076" y="4137"/>
                      </a:cubicBezTo>
                      <a:cubicBezTo>
                        <a:pt x="4076" y="4353"/>
                        <a:pt x="4076" y="4353"/>
                        <a:pt x="4076" y="4353"/>
                      </a:cubicBezTo>
                      <a:cubicBezTo>
                        <a:pt x="4052" y="4353"/>
                        <a:pt x="4052" y="4353"/>
                        <a:pt x="4052" y="4353"/>
                      </a:cubicBezTo>
                      <a:cubicBezTo>
                        <a:pt x="4056" y="4233"/>
                        <a:pt x="4056" y="4233"/>
                        <a:pt x="4056" y="4233"/>
                      </a:cubicBezTo>
                      <a:cubicBezTo>
                        <a:pt x="4024" y="4217"/>
                        <a:pt x="4024" y="4217"/>
                        <a:pt x="4024" y="4217"/>
                      </a:cubicBezTo>
                      <a:cubicBezTo>
                        <a:pt x="4032" y="4193"/>
                        <a:pt x="4032" y="4193"/>
                        <a:pt x="4032" y="4193"/>
                      </a:cubicBezTo>
                      <a:cubicBezTo>
                        <a:pt x="4032" y="4157"/>
                        <a:pt x="4032" y="4157"/>
                        <a:pt x="4032" y="4157"/>
                      </a:cubicBezTo>
                      <a:cubicBezTo>
                        <a:pt x="4008" y="4157"/>
                        <a:pt x="4008" y="4157"/>
                        <a:pt x="4008" y="4157"/>
                      </a:cubicBezTo>
                      <a:cubicBezTo>
                        <a:pt x="3972" y="4189"/>
                        <a:pt x="3972" y="4189"/>
                        <a:pt x="3972" y="4189"/>
                      </a:cubicBezTo>
                      <a:cubicBezTo>
                        <a:pt x="3968" y="4221"/>
                        <a:pt x="3968" y="4221"/>
                        <a:pt x="3968" y="4221"/>
                      </a:cubicBezTo>
                      <a:cubicBezTo>
                        <a:pt x="3976" y="4293"/>
                        <a:pt x="3976" y="4293"/>
                        <a:pt x="3976" y="4293"/>
                      </a:cubicBezTo>
                      <a:cubicBezTo>
                        <a:pt x="3992" y="4353"/>
                        <a:pt x="3992" y="4353"/>
                        <a:pt x="3992" y="4353"/>
                      </a:cubicBezTo>
                      <a:cubicBezTo>
                        <a:pt x="3992" y="4353"/>
                        <a:pt x="4104" y="4377"/>
                        <a:pt x="4160" y="4429"/>
                      </a:cubicBezTo>
                      <a:cubicBezTo>
                        <a:pt x="4220" y="4405"/>
                        <a:pt x="4220" y="4405"/>
                        <a:pt x="4220" y="4405"/>
                      </a:cubicBezTo>
                      <a:cubicBezTo>
                        <a:pt x="4320" y="4429"/>
                        <a:pt x="4320" y="4429"/>
                        <a:pt x="4320" y="4429"/>
                      </a:cubicBezTo>
                      <a:cubicBezTo>
                        <a:pt x="4604" y="4241"/>
                        <a:pt x="4604" y="4241"/>
                        <a:pt x="4604" y="4241"/>
                      </a:cubicBezTo>
                      <a:cubicBezTo>
                        <a:pt x="4824" y="4293"/>
                        <a:pt x="4824" y="4293"/>
                        <a:pt x="4824" y="4293"/>
                      </a:cubicBezTo>
                      <a:cubicBezTo>
                        <a:pt x="4964" y="4225"/>
                        <a:pt x="4964" y="4225"/>
                        <a:pt x="4964" y="4225"/>
                      </a:cubicBezTo>
                      <a:cubicBezTo>
                        <a:pt x="5100" y="3917"/>
                        <a:pt x="5100" y="3917"/>
                        <a:pt x="5100" y="3917"/>
                      </a:cubicBezTo>
                      <a:cubicBezTo>
                        <a:pt x="5100" y="3917"/>
                        <a:pt x="5160" y="3881"/>
                        <a:pt x="5172" y="3869"/>
                      </a:cubicBezTo>
                      <a:cubicBezTo>
                        <a:pt x="5184" y="3857"/>
                        <a:pt x="5192" y="3797"/>
                        <a:pt x="5192" y="3797"/>
                      </a:cubicBezTo>
                      <a:cubicBezTo>
                        <a:pt x="5192" y="3797"/>
                        <a:pt x="5840" y="3085"/>
                        <a:pt x="5968" y="3035"/>
                      </a:cubicBezTo>
                      <a:cubicBezTo>
                        <a:pt x="5980" y="3001"/>
                        <a:pt x="6004" y="2973"/>
                        <a:pt x="6004" y="2973"/>
                      </a:cubicBezTo>
                      <a:cubicBezTo>
                        <a:pt x="6004" y="2973"/>
                        <a:pt x="5976" y="2969"/>
                        <a:pt x="5984" y="2927"/>
                      </a:cubicBezTo>
                      <a:cubicBezTo>
                        <a:pt x="6022" y="2935"/>
                        <a:pt x="6024" y="2963"/>
                        <a:pt x="6024" y="2963"/>
                      </a:cubicBezTo>
                      <a:cubicBezTo>
                        <a:pt x="6118" y="2875"/>
                        <a:pt x="6118" y="2875"/>
                        <a:pt x="6118" y="2875"/>
                      </a:cubicBezTo>
                      <a:cubicBezTo>
                        <a:pt x="6118" y="2875"/>
                        <a:pt x="6022" y="2853"/>
                        <a:pt x="6010" y="2827"/>
                      </a:cubicBezTo>
                      <a:cubicBezTo>
                        <a:pt x="5998" y="2801"/>
                        <a:pt x="5686" y="2689"/>
                        <a:pt x="5686" y="2689"/>
                      </a:cubicBezTo>
                      <a:cubicBezTo>
                        <a:pt x="5686" y="2689"/>
                        <a:pt x="5622" y="2699"/>
                        <a:pt x="5542" y="2601"/>
                      </a:cubicBezTo>
                      <a:cubicBezTo>
                        <a:pt x="5544" y="2573"/>
                        <a:pt x="5544" y="2573"/>
                        <a:pt x="5544" y="2573"/>
                      </a:cubicBezTo>
                      <a:cubicBezTo>
                        <a:pt x="5464" y="2459"/>
                        <a:pt x="5464" y="2459"/>
                        <a:pt x="5464" y="2459"/>
                      </a:cubicBezTo>
                      <a:cubicBezTo>
                        <a:pt x="5464" y="2441"/>
                        <a:pt x="5464" y="2441"/>
                        <a:pt x="5464" y="2441"/>
                      </a:cubicBezTo>
                      <a:cubicBezTo>
                        <a:pt x="5424" y="2423"/>
                        <a:pt x="5424" y="2423"/>
                        <a:pt x="5424" y="2423"/>
                      </a:cubicBezTo>
                      <a:cubicBezTo>
                        <a:pt x="5374" y="2439"/>
                        <a:pt x="5374" y="2439"/>
                        <a:pt x="5374" y="2439"/>
                      </a:cubicBezTo>
                      <a:cubicBezTo>
                        <a:pt x="5316" y="2395"/>
                        <a:pt x="5316" y="2395"/>
                        <a:pt x="5316" y="2395"/>
                      </a:cubicBezTo>
                      <a:cubicBezTo>
                        <a:pt x="5290" y="2379"/>
                        <a:pt x="5290" y="2379"/>
                        <a:pt x="5290" y="2379"/>
                      </a:cubicBezTo>
                      <a:cubicBezTo>
                        <a:pt x="5274" y="2357"/>
                        <a:pt x="5274" y="2357"/>
                        <a:pt x="5274" y="2357"/>
                      </a:cubicBezTo>
                      <a:cubicBezTo>
                        <a:pt x="5274" y="2357"/>
                        <a:pt x="5206" y="2351"/>
                        <a:pt x="5186" y="2337"/>
                      </a:cubicBezTo>
                      <a:cubicBezTo>
                        <a:pt x="5166" y="2323"/>
                        <a:pt x="5116" y="2215"/>
                        <a:pt x="5106" y="2191"/>
                      </a:cubicBezTo>
                      <a:cubicBezTo>
                        <a:pt x="5096" y="2167"/>
                        <a:pt x="5006" y="2177"/>
                        <a:pt x="5006" y="2177"/>
                      </a:cubicBezTo>
                      <a:cubicBezTo>
                        <a:pt x="5006" y="2177"/>
                        <a:pt x="4822" y="2115"/>
                        <a:pt x="4716" y="2107"/>
                      </a:cubicBezTo>
                      <a:cubicBezTo>
                        <a:pt x="4632" y="2055"/>
                        <a:pt x="4530" y="1955"/>
                        <a:pt x="4464" y="1855"/>
                      </a:cubicBezTo>
                      <a:cubicBezTo>
                        <a:pt x="4398" y="1755"/>
                        <a:pt x="4226" y="1537"/>
                        <a:pt x="4170" y="1507"/>
                      </a:cubicBezTo>
                      <a:cubicBezTo>
                        <a:pt x="4120" y="1449"/>
                        <a:pt x="4088" y="1401"/>
                        <a:pt x="4088" y="1401"/>
                      </a:cubicBezTo>
                      <a:cubicBezTo>
                        <a:pt x="4088" y="1401"/>
                        <a:pt x="3996" y="1353"/>
                        <a:pt x="3992" y="1345"/>
                      </a:cubicBezTo>
                      <a:cubicBezTo>
                        <a:pt x="3988" y="1337"/>
                        <a:pt x="3962" y="1273"/>
                        <a:pt x="3962" y="1273"/>
                      </a:cubicBezTo>
                      <a:cubicBezTo>
                        <a:pt x="3900" y="1233"/>
                        <a:pt x="3900" y="1233"/>
                        <a:pt x="3900" y="1233"/>
                      </a:cubicBezTo>
                      <a:cubicBezTo>
                        <a:pt x="3876" y="1205"/>
                        <a:pt x="3876" y="1205"/>
                        <a:pt x="3876" y="1205"/>
                      </a:cubicBezTo>
                      <a:cubicBezTo>
                        <a:pt x="3774" y="1181"/>
                        <a:pt x="3774" y="1181"/>
                        <a:pt x="3774" y="1181"/>
                      </a:cubicBezTo>
                      <a:cubicBezTo>
                        <a:pt x="3774" y="1181"/>
                        <a:pt x="3786" y="1129"/>
                        <a:pt x="3548" y="1019"/>
                      </a:cubicBezTo>
                      <a:cubicBezTo>
                        <a:pt x="3426" y="863"/>
                        <a:pt x="3522" y="1017"/>
                        <a:pt x="3412" y="857"/>
                      </a:cubicBezTo>
                      <a:cubicBezTo>
                        <a:pt x="3316" y="745"/>
                        <a:pt x="3286" y="693"/>
                        <a:pt x="3286" y="693"/>
                      </a:cubicBezTo>
                      <a:cubicBezTo>
                        <a:pt x="3300" y="671"/>
                        <a:pt x="3300" y="671"/>
                        <a:pt x="3300" y="671"/>
                      </a:cubicBezTo>
                      <a:cubicBezTo>
                        <a:pt x="3242" y="613"/>
                        <a:pt x="3242" y="613"/>
                        <a:pt x="3242" y="613"/>
                      </a:cubicBezTo>
                      <a:cubicBezTo>
                        <a:pt x="3222" y="617"/>
                        <a:pt x="3222" y="617"/>
                        <a:pt x="3222" y="617"/>
                      </a:cubicBezTo>
                      <a:cubicBezTo>
                        <a:pt x="3196" y="589"/>
                        <a:pt x="3196" y="589"/>
                        <a:pt x="3196" y="589"/>
                      </a:cubicBezTo>
                      <a:cubicBezTo>
                        <a:pt x="3220" y="547"/>
                        <a:pt x="3220" y="547"/>
                        <a:pt x="3220" y="547"/>
                      </a:cubicBezTo>
                      <a:cubicBezTo>
                        <a:pt x="3133" y="429"/>
                        <a:pt x="3133" y="429"/>
                        <a:pt x="3133" y="429"/>
                      </a:cubicBezTo>
                      <a:cubicBezTo>
                        <a:pt x="3053" y="432"/>
                        <a:pt x="3053" y="432"/>
                        <a:pt x="2963" y="496"/>
                      </a:cubicBezTo>
                      <a:cubicBezTo>
                        <a:pt x="2845" y="429"/>
                        <a:pt x="2645" y="397"/>
                        <a:pt x="2603" y="397"/>
                      </a:cubicBezTo>
                      <a:cubicBezTo>
                        <a:pt x="2560" y="397"/>
                        <a:pt x="2480" y="458"/>
                        <a:pt x="2448" y="448"/>
                      </a:cubicBezTo>
                      <a:cubicBezTo>
                        <a:pt x="2416" y="437"/>
                        <a:pt x="2357" y="389"/>
                        <a:pt x="2357" y="389"/>
                      </a:cubicBezTo>
                      <a:cubicBezTo>
                        <a:pt x="2357" y="389"/>
                        <a:pt x="2240" y="416"/>
                        <a:pt x="2072" y="474"/>
                      </a:cubicBezTo>
                      <a:cubicBezTo>
                        <a:pt x="1904" y="533"/>
                        <a:pt x="1979" y="509"/>
                        <a:pt x="1837" y="485"/>
                      </a:cubicBezTo>
                      <a:cubicBezTo>
                        <a:pt x="1677" y="245"/>
                        <a:pt x="1424" y="112"/>
                        <a:pt x="1424" y="112"/>
                      </a:cubicBezTo>
                      <a:cubicBezTo>
                        <a:pt x="1072" y="0"/>
                        <a:pt x="1072" y="0"/>
                        <a:pt x="1072" y="0"/>
                      </a:cubicBezTo>
                      <a:cubicBezTo>
                        <a:pt x="544" y="29"/>
                        <a:pt x="544" y="29"/>
                        <a:pt x="544" y="29"/>
                      </a:cubicBezTo>
                      <a:cubicBezTo>
                        <a:pt x="24" y="336"/>
                        <a:pt x="24" y="336"/>
                        <a:pt x="24" y="336"/>
                      </a:cubicBezTo>
                      <a:lnTo>
                        <a:pt x="0" y="354"/>
                      </a:lnTo>
                      <a:close/>
                    </a:path>
                  </a:pathLst>
                </a:custGeom>
                <a:solidFill>
                  <a:srgbClr val="FFFFFF"/>
                </a:solidFill>
                <a:ln w="158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extBox 21">
                <a:extLst>
                  <a:ext uri="{FF2B5EF4-FFF2-40B4-BE49-F238E27FC236}">
                    <a16:creationId xmlns:a16="http://schemas.microsoft.com/office/drawing/2014/main" id="{7B05E938-AA40-19EA-40AA-4C8F3B300012}"/>
                  </a:ext>
                </a:extLst>
              </p:cNvPr>
              <p:cNvSpPr txBox="1"/>
              <p:nvPr/>
            </p:nvSpPr>
            <p:spPr>
              <a:xfrm>
                <a:off x="8139888" y="3602411"/>
                <a:ext cx="1348742" cy="400110"/>
              </a:xfrm>
              <a:prstGeom prst="rect">
                <a:avLst/>
              </a:prstGeom>
              <a:noFill/>
            </p:spPr>
            <p:txBody>
              <a:bodyPr wrap="square" rtlCol="0">
                <a:spAutoFit/>
              </a:bodyPr>
              <a:lstStyle/>
              <a:p>
                <a:pPr algn="ctr"/>
                <a:r>
                  <a:rPr lang="en-US" sz="1000" b="1"/>
                  <a:t>DISTRICT 6</a:t>
                </a:r>
                <a:br>
                  <a:rPr lang="en-US" sz="1000" b="1"/>
                </a:br>
                <a:endParaRPr lang="en-US" sz="1000" b="1"/>
              </a:p>
            </p:txBody>
          </p:sp>
          <p:sp>
            <p:nvSpPr>
              <p:cNvPr id="23" name="TextBox 22">
                <a:extLst>
                  <a:ext uri="{FF2B5EF4-FFF2-40B4-BE49-F238E27FC236}">
                    <a16:creationId xmlns:a16="http://schemas.microsoft.com/office/drawing/2014/main" id="{30EABBF4-A3B7-382A-06D3-2A4B8157A9A3}"/>
                  </a:ext>
                </a:extLst>
              </p:cNvPr>
              <p:cNvSpPr txBox="1"/>
              <p:nvPr/>
            </p:nvSpPr>
            <p:spPr>
              <a:xfrm>
                <a:off x="7396576" y="4110789"/>
                <a:ext cx="1348742" cy="221626"/>
              </a:xfrm>
              <a:prstGeom prst="rect">
                <a:avLst/>
              </a:prstGeom>
              <a:noFill/>
            </p:spPr>
            <p:txBody>
              <a:bodyPr wrap="square" rtlCol="0">
                <a:spAutoFit/>
              </a:bodyPr>
              <a:lstStyle/>
              <a:p>
                <a:pPr algn="ctr"/>
                <a:r>
                  <a:rPr lang="en-US" sz="1000" b="1"/>
                  <a:t>DISTRICT 7</a:t>
                </a:r>
              </a:p>
            </p:txBody>
          </p:sp>
          <p:grpSp>
            <p:nvGrpSpPr>
              <p:cNvPr id="24" name="Group 25">
                <a:extLst>
                  <a:ext uri="{FF2B5EF4-FFF2-40B4-BE49-F238E27FC236}">
                    <a16:creationId xmlns:a16="http://schemas.microsoft.com/office/drawing/2014/main" id="{6256B662-0736-F133-5B4A-0F517794E1F9}"/>
                  </a:ext>
                </a:extLst>
              </p:cNvPr>
              <p:cNvGrpSpPr>
                <a:grpSpLocks noChangeAspect="1"/>
              </p:cNvGrpSpPr>
              <p:nvPr/>
            </p:nvGrpSpPr>
            <p:grpSpPr bwMode="auto">
              <a:xfrm>
                <a:off x="6104744" y="3728972"/>
                <a:ext cx="1653043" cy="1848573"/>
                <a:chOff x="940" y="2519"/>
                <a:chExt cx="2401" cy="2685"/>
              </a:xfrm>
            </p:grpSpPr>
            <p:sp>
              <p:nvSpPr>
                <p:cNvPr id="35" name="AutoShape 24">
                  <a:extLst>
                    <a:ext uri="{FF2B5EF4-FFF2-40B4-BE49-F238E27FC236}">
                      <a16:creationId xmlns:a16="http://schemas.microsoft.com/office/drawing/2014/main" id="{FB70204A-E7FF-284D-66DC-2D06636EF7F7}"/>
                    </a:ext>
                  </a:extLst>
                </p:cNvPr>
                <p:cNvSpPr>
                  <a:spLocks noChangeAspect="1" noChangeArrowheads="1" noTextEdit="1"/>
                </p:cNvSpPr>
                <p:nvPr/>
              </p:nvSpPr>
              <p:spPr bwMode="auto">
                <a:xfrm>
                  <a:off x="940" y="2519"/>
                  <a:ext cx="2396" cy="2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6">
                  <a:extLst>
                    <a:ext uri="{FF2B5EF4-FFF2-40B4-BE49-F238E27FC236}">
                      <a16:creationId xmlns:a16="http://schemas.microsoft.com/office/drawing/2014/main" id="{71E2A43E-DE44-B411-253F-FFF2C848F768}"/>
                    </a:ext>
                  </a:extLst>
                </p:cNvPr>
                <p:cNvSpPr>
                  <a:spLocks/>
                </p:cNvSpPr>
                <p:nvPr/>
              </p:nvSpPr>
              <p:spPr bwMode="auto">
                <a:xfrm>
                  <a:off x="2691" y="2645"/>
                  <a:ext cx="640" cy="1231"/>
                </a:xfrm>
                <a:custGeom>
                  <a:avLst/>
                  <a:gdLst>
                    <a:gd name="T0" fmla="*/ 967 w 1069"/>
                    <a:gd name="T1" fmla="*/ 2124 h 2124"/>
                    <a:gd name="T2" fmla="*/ 1031 w 1069"/>
                    <a:gd name="T3" fmla="*/ 1968 h 2124"/>
                    <a:gd name="T4" fmla="*/ 1027 w 1069"/>
                    <a:gd name="T5" fmla="*/ 1828 h 2124"/>
                    <a:gd name="T6" fmla="*/ 1067 w 1069"/>
                    <a:gd name="T7" fmla="*/ 1704 h 2124"/>
                    <a:gd name="T8" fmla="*/ 1069 w 1069"/>
                    <a:gd name="T9" fmla="*/ 1324 h 2124"/>
                    <a:gd name="T10" fmla="*/ 967 w 1069"/>
                    <a:gd name="T11" fmla="*/ 1244 h 2124"/>
                    <a:gd name="T12" fmla="*/ 561 w 1069"/>
                    <a:gd name="T13" fmla="*/ 1224 h 2124"/>
                    <a:gd name="T14" fmla="*/ 561 w 1069"/>
                    <a:gd name="T15" fmla="*/ 1084 h 2124"/>
                    <a:gd name="T16" fmla="*/ 533 w 1069"/>
                    <a:gd name="T17" fmla="*/ 728 h 2124"/>
                    <a:gd name="T18" fmla="*/ 449 w 1069"/>
                    <a:gd name="T19" fmla="*/ 632 h 2124"/>
                    <a:gd name="T20" fmla="*/ 297 w 1069"/>
                    <a:gd name="T21" fmla="*/ 492 h 2124"/>
                    <a:gd name="T22" fmla="*/ 185 w 1069"/>
                    <a:gd name="T23" fmla="*/ 404 h 2124"/>
                    <a:gd name="T24" fmla="*/ 165 w 1069"/>
                    <a:gd name="T25" fmla="*/ 272 h 2124"/>
                    <a:gd name="T26" fmla="*/ 209 w 1069"/>
                    <a:gd name="T27" fmla="*/ 272 h 2124"/>
                    <a:gd name="T28" fmla="*/ 233 w 1069"/>
                    <a:gd name="T29" fmla="*/ 184 h 2124"/>
                    <a:gd name="T30" fmla="*/ 281 w 1069"/>
                    <a:gd name="T31" fmla="*/ 84 h 2124"/>
                    <a:gd name="T32" fmla="*/ 253 w 1069"/>
                    <a:gd name="T33" fmla="*/ 84 h 2124"/>
                    <a:gd name="T34" fmla="*/ 253 w 1069"/>
                    <a:gd name="T35" fmla="*/ 31 h 2124"/>
                    <a:gd name="T36" fmla="*/ 164 w 1069"/>
                    <a:gd name="T37" fmla="*/ 31 h 2124"/>
                    <a:gd name="T38" fmla="*/ 93 w 1069"/>
                    <a:gd name="T39" fmla="*/ 18 h 2124"/>
                    <a:gd name="T40" fmla="*/ 28 w 1069"/>
                    <a:gd name="T41" fmla="*/ 0 h 2124"/>
                    <a:gd name="T42" fmla="*/ 28 w 1069"/>
                    <a:gd name="T43" fmla="*/ 18 h 2124"/>
                    <a:gd name="T44" fmla="*/ 0 w 1069"/>
                    <a:gd name="T45" fmla="*/ 82 h 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9" h="2124">
                      <a:moveTo>
                        <a:pt x="967" y="2124"/>
                      </a:moveTo>
                      <a:cubicBezTo>
                        <a:pt x="1047" y="1864"/>
                        <a:pt x="1023" y="2051"/>
                        <a:pt x="1031" y="1968"/>
                      </a:cubicBezTo>
                      <a:cubicBezTo>
                        <a:pt x="1039" y="1884"/>
                        <a:pt x="1027" y="1828"/>
                        <a:pt x="1027" y="1828"/>
                      </a:cubicBezTo>
                      <a:cubicBezTo>
                        <a:pt x="1067" y="1704"/>
                        <a:pt x="1067" y="1704"/>
                        <a:pt x="1067" y="1704"/>
                      </a:cubicBezTo>
                      <a:cubicBezTo>
                        <a:pt x="1069" y="1324"/>
                        <a:pt x="1069" y="1324"/>
                        <a:pt x="1069" y="1324"/>
                      </a:cubicBezTo>
                      <a:cubicBezTo>
                        <a:pt x="1069" y="1324"/>
                        <a:pt x="989" y="1264"/>
                        <a:pt x="967" y="1244"/>
                      </a:cubicBezTo>
                      <a:cubicBezTo>
                        <a:pt x="945" y="1224"/>
                        <a:pt x="561" y="1224"/>
                        <a:pt x="561" y="1224"/>
                      </a:cubicBezTo>
                      <a:cubicBezTo>
                        <a:pt x="561" y="1084"/>
                        <a:pt x="561" y="1084"/>
                        <a:pt x="561" y="1084"/>
                      </a:cubicBezTo>
                      <a:cubicBezTo>
                        <a:pt x="561" y="1084"/>
                        <a:pt x="565" y="876"/>
                        <a:pt x="533" y="728"/>
                      </a:cubicBezTo>
                      <a:cubicBezTo>
                        <a:pt x="501" y="580"/>
                        <a:pt x="449" y="632"/>
                        <a:pt x="449" y="632"/>
                      </a:cubicBezTo>
                      <a:cubicBezTo>
                        <a:pt x="297" y="492"/>
                        <a:pt x="297" y="492"/>
                        <a:pt x="297" y="492"/>
                      </a:cubicBezTo>
                      <a:cubicBezTo>
                        <a:pt x="297" y="492"/>
                        <a:pt x="213" y="396"/>
                        <a:pt x="185" y="404"/>
                      </a:cubicBezTo>
                      <a:cubicBezTo>
                        <a:pt x="157" y="412"/>
                        <a:pt x="165" y="272"/>
                        <a:pt x="165" y="272"/>
                      </a:cubicBezTo>
                      <a:cubicBezTo>
                        <a:pt x="209" y="272"/>
                        <a:pt x="209" y="272"/>
                        <a:pt x="209" y="272"/>
                      </a:cubicBezTo>
                      <a:cubicBezTo>
                        <a:pt x="209" y="272"/>
                        <a:pt x="221" y="212"/>
                        <a:pt x="233" y="184"/>
                      </a:cubicBezTo>
                      <a:cubicBezTo>
                        <a:pt x="245" y="156"/>
                        <a:pt x="281" y="84"/>
                        <a:pt x="281" y="84"/>
                      </a:cubicBezTo>
                      <a:cubicBezTo>
                        <a:pt x="253" y="84"/>
                        <a:pt x="253" y="84"/>
                        <a:pt x="253" y="84"/>
                      </a:cubicBezTo>
                      <a:cubicBezTo>
                        <a:pt x="253" y="31"/>
                        <a:pt x="253" y="31"/>
                        <a:pt x="253" y="31"/>
                      </a:cubicBezTo>
                      <a:cubicBezTo>
                        <a:pt x="164" y="31"/>
                        <a:pt x="164" y="31"/>
                        <a:pt x="164" y="31"/>
                      </a:cubicBezTo>
                      <a:cubicBezTo>
                        <a:pt x="93" y="18"/>
                        <a:pt x="93" y="18"/>
                        <a:pt x="93" y="18"/>
                      </a:cubicBezTo>
                      <a:cubicBezTo>
                        <a:pt x="28" y="0"/>
                        <a:pt x="28" y="0"/>
                        <a:pt x="28" y="0"/>
                      </a:cubicBezTo>
                      <a:cubicBezTo>
                        <a:pt x="28" y="18"/>
                        <a:pt x="28" y="18"/>
                        <a:pt x="28" y="18"/>
                      </a:cubicBezTo>
                      <a:cubicBezTo>
                        <a:pt x="0" y="82"/>
                        <a:pt x="0" y="82"/>
                        <a:pt x="0" y="82"/>
                      </a:cubicBezTo>
                    </a:path>
                  </a:pathLst>
                </a:custGeom>
                <a:solidFill>
                  <a:srgbClr val="DFB8DB"/>
                </a:solidFill>
                <a:ln w="1428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27">
                  <a:extLst>
                    <a:ext uri="{FF2B5EF4-FFF2-40B4-BE49-F238E27FC236}">
                      <a16:creationId xmlns:a16="http://schemas.microsoft.com/office/drawing/2014/main" id="{A099AE29-BCB8-B0A3-5128-1385841A4729}"/>
                    </a:ext>
                  </a:extLst>
                </p:cNvPr>
                <p:cNvSpPr>
                  <a:spLocks/>
                </p:cNvSpPr>
                <p:nvPr/>
              </p:nvSpPr>
              <p:spPr bwMode="auto">
                <a:xfrm>
                  <a:off x="2691" y="2645"/>
                  <a:ext cx="640" cy="1231"/>
                </a:xfrm>
                <a:custGeom>
                  <a:avLst/>
                  <a:gdLst>
                    <a:gd name="T0" fmla="*/ 967 w 1069"/>
                    <a:gd name="T1" fmla="*/ 2124 h 2124"/>
                    <a:gd name="T2" fmla="*/ 1031 w 1069"/>
                    <a:gd name="T3" fmla="*/ 1968 h 2124"/>
                    <a:gd name="T4" fmla="*/ 1027 w 1069"/>
                    <a:gd name="T5" fmla="*/ 1828 h 2124"/>
                    <a:gd name="T6" fmla="*/ 1067 w 1069"/>
                    <a:gd name="T7" fmla="*/ 1704 h 2124"/>
                    <a:gd name="T8" fmla="*/ 1069 w 1069"/>
                    <a:gd name="T9" fmla="*/ 1324 h 2124"/>
                    <a:gd name="T10" fmla="*/ 967 w 1069"/>
                    <a:gd name="T11" fmla="*/ 1244 h 2124"/>
                    <a:gd name="T12" fmla="*/ 561 w 1069"/>
                    <a:gd name="T13" fmla="*/ 1224 h 2124"/>
                    <a:gd name="T14" fmla="*/ 561 w 1069"/>
                    <a:gd name="T15" fmla="*/ 1084 h 2124"/>
                    <a:gd name="T16" fmla="*/ 533 w 1069"/>
                    <a:gd name="T17" fmla="*/ 728 h 2124"/>
                    <a:gd name="T18" fmla="*/ 449 w 1069"/>
                    <a:gd name="T19" fmla="*/ 632 h 2124"/>
                    <a:gd name="T20" fmla="*/ 297 w 1069"/>
                    <a:gd name="T21" fmla="*/ 492 h 2124"/>
                    <a:gd name="T22" fmla="*/ 185 w 1069"/>
                    <a:gd name="T23" fmla="*/ 404 h 2124"/>
                    <a:gd name="T24" fmla="*/ 165 w 1069"/>
                    <a:gd name="T25" fmla="*/ 272 h 2124"/>
                    <a:gd name="T26" fmla="*/ 209 w 1069"/>
                    <a:gd name="T27" fmla="*/ 272 h 2124"/>
                    <a:gd name="T28" fmla="*/ 233 w 1069"/>
                    <a:gd name="T29" fmla="*/ 184 h 2124"/>
                    <a:gd name="T30" fmla="*/ 281 w 1069"/>
                    <a:gd name="T31" fmla="*/ 84 h 2124"/>
                    <a:gd name="T32" fmla="*/ 253 w 1069"/>
                    <a:gd name="T33" fmla="*/ 84 h 2124"/>
                    <a:gd name="T34" fmla="*/ 253 w 1069"/>
                    <a:gd name="T35" fmla="*/ 31 h 2124"/>
                    <a:gd name="T36" fmla="*/ 164 w 1069"/>
                    <a:gd name="T37" fmla="*/ 31 h 2124"/>
                    <a:gd name="T38" fmla="*/ 93 w 1069"/>
                    <a:gd name="T39" fmla="*/ 18 h 2124"/>
                    <a:gd name="T40" fmla="*/ 28 w 1069"/>
                    <a:gd name="T41" fmla="*/ 0 h 2124"/>
                    <a:gd name="T42" fmla="*/ 28 w 1069"/>
                    <a:gd name="T43" fmla="*/ 18 h 2124"/>
                    <a:gd name="T44" fmla="*/ 0 w 1069"/>
                    <a:gd name="T45" fmla="*/ 82 h 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9" h="2124">
                      <a:moveTo>
                        <a:pt x="967" y="2124"/>
                      </a:moveTo>
                      <a:cubicBezTo>
                        <a:pt x="1047" y="1864"/>
                        <a:pt x="1023" y="2051"/>
                        <a:pt x="1031" y="1968"/>
                      </a:cubicBezTo>
                      <a:cubicBezTo>
                        <a:pt x="1039" y="1884"/>
                        <a:pt x="1027" y="1828"/>
                        <a:pt x="1027" y="1828"/>
                      </a:cubicBezTo>
                      <a:cubicBezTo>
                        <a:pt x="1067" y="1704"/>
                        <a:pt x="1067" y="1704"/>
                        <a:pt x="1067" y="1704"/>
                      </a:cubicBezTo>
                      <a:cubicBezTo>
                        <a:pt x="1069" y="1324"/>
                        <a:pt x="1069" y="1324"/>
                        <a:pt x="1069" y="1324"/>
                      </a:cubicBezTo>
                      <a:cubicBezTo>
                        <a:pt x="1069" y="1324"/>
                        <a:pt x="989" y="1264"/>
                        <a:pt x="967" y="1244"/>
                      </a:cubicBezTo>
                      <a:cubicBezTo>
                        <a:pt x="945" y="1224"/>
                        <a:pt x="561" y="1224"/>
                        <a:pt x="561" y="1224"/>
                      </a:cubicBezTo>
                      <a:cubicBezTo>
                        <a:pt x="561" y="1084"/>
                        <a:pt x="561" y="1084"/>
                        <a:pt x="561" y="1084"/>
                      </a:cubicBezTo>
                      <a:cubicBezTo>
                        <a:pt x="561" y="1084"/>
                        <a:pt x="565" y="876"/>
                        <a:pt x="533" y="728"/>
                      </a:cubicBezTo>
                      <a:cubicBezTo>
                        <a:pt x="501" y="580"/>
                        <a:pt x="449" y="632"/>
                        <a:pt x="449" y="632"/>
                      </a:cubicBezTo>
                      <a:cubicBezTo>
                        <a:pt x="297" y="492"/>
                        <a:pt x="297" y="492"/>
                        <a:pt x="297" y="492"/>
                      </a:cubicBezTo>
                      <a:cubicBezTo>
                        <a:pt x="297" y="492"/>
                        <a:pt x="213" y="396"/>
                        <a:pt x="185" y="404"/>
                      </a:cubicBezTo>
                      <a:cubicBezTo>
                        <a:pt x="157" y="412"/>
                        <a:pt x="165" y="272"/>
                        <a:pt x="165" y="272"/>
                      </a:cubicBezTo>
                      <a:cubicBezTo>
                        <a:pt x="209" y="272"/>
                        <a:pt x="209" y="272"/>
                        <a:pt x="209" y="272"/>
                      </a:cubicBezTo>
                      <a:cubicBezTo>
                        <a:pt x="209" y="272"/>
                        <a:pt x="221" y="212"/>
                        <a:pt x="233" y="184"/>
                      </a:cubicBezTo>
                      <a:cubicBezTo>
                        <a:pt x="245" y="156"/>
                        <a:pt x="281" y="84"/>
                        <a:pt x="281" y="84"/>
                      </a:cubicBezTo>
                      <a:cubicBezTo>
                        <a:pt x="253" y="84"/>
                        <a:pt x="253" y="84"/>
                        <a:pt x="253" y="84"/>
                      </a:cubicBezTo>
                      <a:cubicBezTo>
                        <a:pt x="253" y="31"/>
                        <a:pt x="253" y="31"/>
                        <a:pt x="253" y="31"/>
                      </a:cubicBezTo>
                      <a:cubicBezTo>
                        <a:pt x="164" y="31"/>
                        <a:pt x="164" y="31"/>
                        <a:pt x="164" y="31"/>
                      </a:cubicBezTo>
                      <a:cubicBezTo>
                        <a:pt x="93" y="18"/>
                        <a:pt x="93" y="18"/>
                        <a:pt x="93" y="18"/>
                      </a:cubicBezTo>
                      <a:cubicBezTo>
                        <a:pt x="28" y="0"/>
                        <a:pt x="28" y="0"/>
                        <a:pt x="28" y="0"/>
                      </a:cubicBezTo>
                      <a:cubicBezTo>
                        <a:pt x="28" y="18"/>
                        <a:pt x="28" y="18"/>
                        <a:pt x="28" y="18"/>
                      </a:cubicBezTo>
                      <a:cubicBezTo>
                        <a:pt x="0" y="82"/>
                        <a:pt x="0" y="82"/>
                        <a:pt x="0" y="82"/>
                      </a:cubicBezTo>
                    </a:path>
                  </a:pathLst>
                </a:custGeom>
                <a:noFill/>
                <a:ln w="142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Freeform 28">
                  <a:extLst>
                    <a:ext uri="{FF2B5EF4-FFF2-40B4-BE49-F238E27FC236}">
                      <a16:creationId xmlns:a16="http://schemas.microsoft.com/office/drawing/2014/main" id="{4D82D77C-393D-0B26-E9F2-69F308D2734D}"/>
                    </a:ext>
                  </a:extLst>
                </p:cNvPr>
                <p:cNvSpPr>
                  <a:spLocks/>
                </p:cNvSpPr>
                <p:nvPr/>
              </p:nvSpPr>
              <p:spPr bwMode="auto">
                <a:xfrm>
                  <a:off x="1019" y="2609"/>
                  <a:ext cx="2322" cy="2595"/>
                </a:xfrm>
                <a:custGeom>
                  <a:avLst/>
                  <a:gdLst>
                    <a:gd name="T0" fmla="*/ 3842 w 3882"/>
                    <a:gd name="T1" fmla="*/ 2420 h 4480"/>
                    <a:gd name="T2" fmla="*/ 3174 w 3882"/>
                    <a:gd name="T3" fmla="*/ 2516 h 4480"/>
                    <a:gd name="T4" fmla="*/ 3022 w 3882"/>
                    <a:gd name="T5" fmla="*/ 2748 h 4480"/>
                    <a:gd name="T6" fmla="*/ 2942 w 3882"/>
                    <a:gd name="T7" fmla="*/ 2844 h 4480"/>
                    <a:gd name="T8" fmla="*/ 2942 w 3882"/>
                    <a:gd name="T9" fmla="*/ 2948 h 4480"/>
                    <a:gd name="T10" fmla="*/ 2950 w 3882"/>
                    <a:gd name="T11" fmla="*/ 3348 h 4480"/>
                    <a:gd name="T12" fmla="*/ 2762 w 3882"/>
                    <a:gd name="T13" fmla="*/ 3576 h 4480"/>
                    <a:gd name="T14" fmla="*/ 2662 w 3882"/>
                    <a:gd name="T15" fmla="*/ 3760 h 4480"/>
                    <a:gd name="T16" fmla="*/ 2346 w 3882"/>
                    <a:gd name="T17" fmla="*/ 3836 h 4480"/>
                    <a:gd name="T18" fmla="*/ 2335 w 3882"/>
                    <a:gd name="T19" fmla="*/ 3924 h 4480"/>
                    <a:gd name="T20" fmla="*/ 2278 w 3882"/>
                    <a:gd name="T21" fmla="*/ 4004 h 4480"/>
                    <a:gd name="T22" fmla="*/ 2134 w 3882"/>
                    <a:gd name="T23" fmla="*/ 3984 h 4480"/>
                    <a:gd name="T24" fmla="*/ 2014 w 3882"/>
                    <a:gd name="T25" fmla="*/ 4044 h 4480"/>
                    <a:gd name="T26" fmla="*/ 2002 w 3882"/>
                    <a:gd name="T27" fmla="*/ 3920 h 4480"/>
                    <a:gd name="T28" fmla="*/ 1934 w 3882"/>
                    <a:gd name="T29" fmla="*/ 3892 h 4480"/>
                    <a:gd name="T30" fmla="*/ 1730 w 3882"/>
                    <a:gd name="T31" fmla="*/ 3856 h 4480"/>
                    <a:gd name="T32" fmla="*/ 1706 w 3882"/>
                    <a:gd name="T33" fmla="*/ 3928 h 4480"/>
                    <a:gd name="T34" fmla="*/ 1538 w 3882"/>
                    <a:gd name="T35" fmla="*/ 3924 h 4480"/>
                    <a:gd name="T36" fmla="*/ 1406 w 3882"/>
                    <a:gd name="T37" fmla="*/ 4044 h 4480"/>
                    <a:gd name="T38" fmla="*/ 1098 w 3882"/>
                    <a:gd name="T39" fmla="*/ 4212 h 4480"/>
                    <a:gd name="T40" fmla="*/ 802 w 3882"/>
                    <a:gd name="T41" fmla="*/ 4480 h 4480"/>
                    <a:gd name="T42" fmla="*/ 288 w 3882"/>
                    <a:gd name="T43" fmla="*/ 1536 h 4480"/>
                    <a:gd name="T44" fmla="*/ 456 w 3882"/>
                    <a:gd name="T45" fmla="*/ 1716 h 4480"/>
                    <a:gd name="T46" fmla="*/ 472 w 3882"/>
                    <a:gd name="T47" fmla="*/ 1764 h 4480"/>
                    <a:gd name="T48" fmla="*/ 852 w 3882"/>
                    <a:gd name="T49" fmla="*/ 1744 h 4480"/>
                    <a:gd name="T50" fmla="*/ 632 w 3882"/>
                    <a:gd name="T51" fmla="*/ 1508 h 4480"/>
                    <a:gd name="T52" fmla="*/ 692 w 3882"/>
                    <a:gd name="T53" fmla="*/ 1528 h 4480"/>
                    <a:gd name="T54" fmla="*/ 752 w 3882"/>
                    <a:gd name="T55" fmla="*/ 1516 h 4480"/>
                    <a:gd name="T56" fmla="*/ 708 w 3882"/>
                    <a:gd name="T57" fmla="*/ 1384 h 4480"/>
                    <a:gd name="T58" fmla="*/ 624 w 3882"/>
                    <a:gd name="T59" fmla="*/ 1352 h 4480"/>
                    <a:gd name="T60" fmla="*/ 632 w 3882"/>
                    <a:gd name="T61" fmla="*/ 1268 h 4480"/>
                    <a:gd name="T62" fmla="*/ 860 w 3882"/>
                    <a:gd name="T63" fmla="*/ 1016 h 4480"/>
                    <a:gd name="T64" fmla="*/ 976 w 3882"/>
                    <a:gd name="T65" fmla="*/ 1040 h 4480"/>
                    <a:gd name="T66" fmla="*/ 860 w 3882"/>
                    <a:gd name="T67" fmla="*/ 1212 h 4480"/>
                    <a:gd name="T68" fmla="*/ 852 w 3882"/>
                    <a:gd name="T69" fmla="*/ 1280 h 4480"/>
                    <a:gd name="T70" fmla="*/ 1052 w 3882"/>
                    <a:gd name="T71" fmla="*/ 1376 h 4480"/>
                    <a:gd name="T72" fmla="*/ 1060 w 3882"/>
                    <a:gd name="T73" fmla="*/ 1292 h 4480"/>
                    <a:gd name="T74" fmla="*/ 1456 w 3882"/>
                    <a:gd name="T75" fmla="*/ 1356 h 4480"/>
                    <a:gd name="T76" fmla="*/ 1504 w 3882"/>
                    <a:gd name="T77" fmla="*/ 1364 h 4480"/>
                    <a:gd name="T78" fmla="*/ 1600 w 3882"/>
                    <a:gd name="T79" fmla="*/ 1320 h 4480"/>
                    <a:gd name="T80" fmla="*/ 1752 w 3882"/>
                    <a:gd name="T81" fmla="*/ 1212 h 4480"/>
                    <a:gd name="T82" fmla="*/ 1760 w 3882"/>
                    <a:gd name="T83" fmla="*/ 1108 h 4480"/>
                    <a:gd name="T84" fmla="*/ 1924 w 3882"/>
                    <a:gd name="T85" fmla="*/ 888 h 4480"/>
                    <a:gd name="T86" fmla="*/ 1976 w 3882"/>
                    <a:gd name="T87" fmla="*/ 660 h 4480"/>
                    <a:gd name="T88" fmla="*/ 1904 w 3882"/>
                    <a:gd name="T89" fmla="*/ 596 h 4480"/>
                    <a:gd name="T90" fmla="*/ 1836 w 3882"/>
                    <a:gd name="T91" fmla="*/ 572 h 4480"/>
                    <a:gd name="T92" fmla="*/ 1900 w 3882"/>
                    <a:gd name="T93" fmla="*/ 552 h 4480"/>
                    <a:gd name="T94" fmla="*/ 1968 w 3882"/>
                    <a:gd name="T95" fmla="*/ 552 h 4480"/>
                    <a:gd name="T96" fmla="*/ 2066 w 3882"/>
                    <a:gd name="T97" fmla="*/ 528 h 4480"/>
                    <a:gd name="T98" fmla="*/ 2168 w 3882"/>
                    <a:gd name="T99" fmla="*/ 499 h 4480"/>
                    <a:gd name="T100" fmla="*/ 2016 w 3882"/>
                    <a:gd name="T101" fmla="*/ 156 h 4480"/>
                    <a:gd name="T102" fmla="*/ 2066 w 3882"/>
                    <a:gd name="T103" fmla="*/ 60 h 4480"/>
                    <a:gd name="T104" fmla="*/ 2180 w 3882"/>
                    <a:gd name="T105" fmla="*/ 80 h 4480"/>
                    <a:gd name="T106" fmla="*/ 2234 w 3882"/>
                    <a:gd name="T107" fmla="*/ 74 h 4480"/>
                    <a:gd name="T108" fmla="*/ 2318 w 3882"/>
                    <a:gd name="T109" fmla="*/ 196 h 4480"/>
                    <a:gd name="T110" fmla="*/ 2330 w 3882"/>
                    <a:gd name="T111" fmla="*/ 688 h 4480"/>
                    <a:gd name="T112" fmla="*/ 2484 w 3882"/>
                    <a:gd name="T113" fmla="*/ 652 h 4480"/>
                    <a:gd name="T114" fmla="*/ 2562 w 3882"/>
                    <a:gd name="T115" fmla="*/ 580 h 4480"/>
                    <a:gd name="T116" fmla="*/ 2794 w 3882"/>
                    <a:gd name="T117" fmla="*/ 330 h 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882" h="4480">
                      <a:moveTo>
                        <a:pt x="3882" y="2264"/>
                      </a:moveTo>
                      <a:cubicBezTo>
                        <a:pt x="3754" y="2252"/>
                        <a:pt x="3754" y="2252"/>
                        <a:pt x="3754" y="2252"/>
                      </a:cubicBezTo>
                      <a:cubicBezTo>
                        <a:pt x="3842" y="2420"/>
                        <a:pt x="3842" y="2420"/>
                        <a:pt x="3842" y="2420"/>
                      </a:cubicBezTo>
                      <a:cubicBezTo>
                        <a:pt x="3386" y="2376"/>
                        <a:pt x="3386" y="2376"/>
                        <a:pt x="3386" y="2376"/>
                      </a:cubicBezTo>
                      <a:cubicBezTo>
                        <a:pt x="3254" y="2332"/>
                        <a:pt x="3254" y="2332"/>
                        <a:pt x="3254" y="2332"/>
                      </a:cubicBezTo>
                      <a:cubicBezTo>
                        <a:pt x="3254" y="2332"/>
                        <a:pt x="3198" y="2496"/>
                        <a:pt x="3174" y="2516"/>
                      </a:cubicBezTo>
                      <a:cubicBezTo>
                        <a:pt x="3150" y="2536"/>
                        <a:pt x="3102" y="2512"/>
                        <a:pt x="3090" y="2516"/>
                      </a:cubicBezTo>
                      <a:cubicBezTo>
                        <a:pt x="3078" y="2520"/>
                        <a:pt x="3114" y="2588"/>
                        <a:pt x="3090" y="2604"/>
                      </a:cubicBezTo>
                      <a:cubicBezTo>
                        <a:pt x="3066" y="2620"/>
                        <a:pt x="3022" y="2748"/>
                        <a:pt x="3022" y="2748"/>
                      </a:cubicBezTo>
                      <a:cubicBezTo>
                        <a:pt x="2966" y="2800"/>
                        <a:pt x="2966" y="2800"/>
                        <a:pt x="2966" y="2800"/>
                      </a:cubicBezTo>
                      <a:cubicBezTo>
                        <a:pt x="2942" y="2800"/>
                        <a:pt x="2942" y="2800"/>
                        <a:pt x="2942" y="2800"/>
                      </a:cubicBezTo>
                      <a:cubicBezTo>
                        <a:pt x="2942" y="2844"/>
                        <a:pt x="2942" y="2844"/>
                        <a:pt x="2942" y="2844"/>
                      </a:cubicBezTo>
                      <a:cubicBezTo>
                        <a:pt x="2942" y="2880"/>
                        <a:pt x="2942" y="2880"/>
                        <a:pt x="2942" y="2880"/>
                      </a:cubicBezTo>
                      <a:cubicBezTo>
                        <a:pt x="2942" y="2916"/>
                        <a:pt x="2942" y="2916"/>
                        <a:pt x="2942" y="2916"/>
                      </a:cubicBezTo>
                      <a:cubicBezTo>
                        <a:pt x="2942" y="2948"/>
                        <a:pt x="2942" y="2948"/>
                        <a:pt x="2942" y="2948"/>
                      </a:cubicBezTo>
                      <a:cubicBezTo>
                        <a:pt x="2942" y="2948"/>
                        <a:pt x="3006" y="3020"/>
                        <a:pt x="2914" y="3112"/>
                      </a:cubicBezTo>
                      <a:cubicBezTo>
                        <a:pt x="2950" y="3188"/>
                        <a:pt x="2986" y="3216"/>
                        <a:pt x="2970" y="3248"/>
                      </a:cubicBezTo>
                      <a:cubicBezTo>
                        <a:pt x="2954" y="3280"/>
                        <a:pt x="2950" y="3348"/>
                        <a:pt x="2950" y="3348"/>
                      </a:cubicBezTo>
                      <a:cubicBezTo>
                        <a:pt x="2706" y="3392"/>
                        <a:pt x="2706" y="3392"/>
                        <a:pt x="2706" y="3392"/>
                      </a:cubicBezTo>
                      <a:cubicBezTo>
                        <a:pt x="2706" y="3392"/>
                        <a:pt x="2666" y="3448"/>
                        <a:pt x="2686" y="3572"/>
                      </a:cubicBezTo>
                      <a:cubicBezTo>
                        <a:pt x="2762" y="3576"/>
                        <a:pt x="2762" y="3576"/>
                        <a:pt x="2762" y="3576"/>
                      </a:cubicBezTo>
                      <a:cubicBezTo>
                        <a:pt x="2746" y="3728"/>
                        <a:pt x="2746" y="3728"/>
                        <a:pt x="2746" y="3728"/>
                      </a:cubicBezTo>
                      <a:cubicBezTo>
                        <a:pt x="2734" y="3808"/>
                        <a:pt x="2734" y="3808"/>
                        <a:pt x="2734" y="3808"/>
                      </a:cubicBezTo>
                      <a:cubicBezTo>
                        <a:pt x="2662" y="3760"/>
                        <a:pt x="2662" y="3760"/>
                        <a:pt x="2662" y="3760"/>
                      </a:cubicBezTo>
                      <a:cubicBezTo>
                        <a:pt x="2662" y="3760"/>
                        <a:pt x="2650" y="3836"/>
                        <a:pt x="2614" y="3836"/>
                      </a:cubicBezTo>
                      <a:cubicBezTo>
                        <a:pt x="2578" y="3836"/>
                        <a:pt x="2410" y="3808"/>
                        <a:pt x="2410" y="3808"/>
                      </a:cubicBezTo>
                      <a:cubicBezTo>
                        <a:pt x="2410" y="3808"/>
                        <a:pt x="2386" y="3792"/>
                        <a:pt x="2346" y="3836"/>
                      </a:cubicBezTo>
                      <a:cubicBezTo>
                        <a:pt x="2306" y="3880"/>
                        <a:pt x="2394" y="3896"/>
                        <a:pt x="2394" y="3896"/>
                      </a:cubicBezTo>
                      <a:cubicBezTo>
                        <a:pt x="2354" y="3940"/>
                        <a:pt x="2354" y="3940"/>
                        <a:pt x="2354" y="3940"/>
                      </a:cubicBezTo>
                      <a:cubicBezTo>
                        <a:pt x="2335" y="3924"/>
                        <a:pt x="2335" y="3924"/>
                        <a:pt x="2335" y="3924"/>
                      </a:cubicBezTo>
                      <a:cubicBezTo>
                        <a:pt x="2302" y="3940"/>
                        <a:pt x="2302" y="3940"/>
                        <a:pt x="2302" y="3940"/>
                      </a:cubicBezTo>
                      <a:cubicBezTo>
                        <a:pt x="2330" y="3984"/>
                        <a:pt x="2330" y="3984"/>
                        <a:pt x="2330" y="3984"/>
                      </a:cubicBezTo>
                      <a:cubicBezTo>
                        <a:pt x="2278" y="4004"/>
                        <a:pt x="2278" y="4004"/>
                        <a:pt x="2278" y="4004"/>
                      </a:cubicBezTo>
                      <a:cubicBezTo>
                        <a:pt x="2206" y="4004"/>
                        <a:pt x="2206" y="4004"/>
                        <a:pt x="2206" y="4004"/>
                      </a:cubicBezTo>
                      <a:cubicBezTo>
                        <a:pt x="2134" y="4004"/>
                        <a:pt x="2134" y="4004"/>
                        <a:pt x="2134" y="4004"/>
                      </a:cubicBezTo>
                      <a:cubicBezTo>
                        <a:pt x="2134" y="3984"/>
                        <a:pt x="2134" y="3984"/>
                        <a:pt x="2134" y="3984"/>
                      </a:cubicBezTo>
                      <a:cubicBezTo>
                        <a:pt x="2082" y="4004"/>
                        <a:pt x="2082" y="4004"/>
                        <a:pt x="2082" y="4004"/>
                      </a:cubicBezTo>
                      <a:cubicBezTo>
                        <a:pt x="2082" y="4004"/>
                        <a:pt x="2070" y="3980"/>
                        <a:pt x="2058" y="4004"/>
                      </a:cubicBezTo>
                      <a:cubicBezTo>
                        <a:pt x="2046" y="4028"/>
                        <a:pt x="2014" y="4044"/>
                        <a:pt x="2014" y="4044"/>
                      </a:cubicBezTo>
                      <a:cubicBezTo>
                        <a:pt x="1974" y="4044"/>
                        <a:pt x="1974" y="4044"/>
                        <a:pt x="1974" y="4044"/>
                      </a:cubicBezTo>
                      <a:cubicBezTo>
                        <a:pt x="1974" y="3988"/>
                        <a:pt x="1974" y="3988"/>
                        <a:pt x="1974" y="3988"/>
                      </a:cubicBezTo>
                      <a:cubicBezTo>
                        <a:pt x="2002" y="3920"/>
                        <a:pt x="2002" y="3920"/>
                        <a:pt x="2002" y="3920"/>
                      </a:cubicBezTo>
                      <a:cubicBezTo>
                        <a:pt x="2006" y="3892"/>
                        <a:pt x="2006" y="3892"/>
                        <a:pt x="2006" y="3892"/>
                      </a:cubicBezTo>
                      <a:cubicBezTo>
                        <a:pt x="1974" y="3892"/>
                        <a:pt x="1974" y="3892"/>
                        <a:pt x="1974" y="3892"/>
                      </a:cubicBezTo>
                      <a:cubicBezTo>
                        <a:pt x="1934" y="3892"/>
                        <a:pt x="1934" y="3892"/>
                        <a:pt x="1934" y="3892"/>
                      </a:cubicBezTo>
                      <a:cubicBezTo>
                        <a:pt x="1934" y="3856"/>
                        <a:pt x="1934" y="3856"/>
                        <a:pt x="1934" y="3856"/>
                      </a:cubicBezTo>
                      <a:cubicBezTo>
                        <a:pt x="1766" y="3856"/>
                        <a:pt x="1766" y="3856"/>
                        <a:pt x="1766" y="3856"/>
                      </a:cubicBezTo>
                      <a:cubicBezTo>
                        <a:pt x="1730" y="3856"/>
                        <a:pt x="1730" y="3856"/>
                        <a:pt x="1730" y="3856"/>
                      </a:cubicBezTo>
                      <a:cubicBezTo>
                        <a:pt x="1750" y="3900"/>
                        <a:pt x="1750" y="3900"/>
                        <a:pt x="1750" y="3900"/>
                      </a:cubicBezTo>
                      <a:cubicBezTo>
                        <a:pt x="1730" y="3904"/>
                        <a:pt x="1730" y="3904"/>
                        <a:pt x="1730" y="3904"/>
                      </a:cubicBezTo>
                      <a:cubicBezTo>
                        <a:pt x="1730" y="3904"/>
                        <a:pt x="1734" y="3924"/>
                        <a:pt x="1706" y="3928"/>
                      </a:cubicBezTo>
                      <a:cubicBezTo>
                        <a:pt x="1678" y="3932"/>
                        <a:pt x="1630" y="3932"/>
                        <a:pt x="1630" y="3932"/>
                      </a:cubicBezTo>
                      <a:cubicBezTo>
                        <a:pt x="1598" y="3928"/>
                        <a:pt x="1598" y="3928"/>
                        <a:pt x="1598" y="3928"/>
                      </a:cubicBezTo>
                      <a:cubicBezTo>
                        <a:pt x="1538" y="3924"/>
                        <a:pt x="1538" y="3924"/>
                        <a:pt x="1538" y="3924"/>
                      </a:cubicBezTo>
                      <a:cubicBezTo>
                        <a:pt x="1538" y="3976"/>
                        <a:pt x="1538" y="3976"/>
                        <a:pt x="1538" y="3976"/>
                      </a:cubicBezTo>
                      <a:cubicBezTo>
                        <a:pt x="1406" y="3976"/>
                        <a:pt x="1406" y="3976"/>
                        <a:pt x="1406" y="3976"/>
                      </a:cubicBezTo>
                      <a:cubicBezTo>
                        <a:pt x="1406" y="4044"/>
                        <a:pt x="1406" y="4044"/>
                        <a:pt x="1406" y="4044"/>
                      </a:cubicBezTo>
                      <a:cubicBezTo>
                        <a:pt x="1286" y="4120"/>
                        <a:pt x="1286" y="4120"/>
                        <a:pt x="1286" y="4120"/>
                      </a:cubicBezTo>
                      <a:cubicBezTo>
                        <a:pt x="1158" y="4188"/>
                        <a:pt x="1158" y="4188"/>
                        <a:pt x="1158" y="4188"/>
                      </a:cubicBezTo>
                      <a:cubicBezTo>
                        <a:pt x="1098" y="4212"/>
                        <a:pt x="1098" y="4212"/>
                        <a:pt x="1098" y="4212"/>
                      </a:cubicBezTo>
                      <a:cubicBezTo>
                        <a:pt x="954" y="4212"/>
                        <a:pt x="954" y="4212"/>
                        <a:pt x="954" y="4212"/>
                      </a:cubicBezTo>
                      <a:cubicBezTo>
                        <a:pt x="910" y="4350"/>
                        <a:pt x="910" y="4350"/>
                        <a:pt x="910" y="4350"/>
                      </a:cubicBezTo>
                      <a:cubicBezTo>
                        <a:pt x="802" y="4480"/>
                        <a:pt x="802" y="4480"/>
                        <a:pt x="802" y="4480"/>
                      </a:cubicBezTo>
                      <a:cubicBezTo>
                        <a:pt x="0" y="4480"/>
                        <a:pt x="0" y="4480"/>
                        <a:pt x="0" y="4480"/>
                      </a:cubicBezTo>
                      <a:cubicBezTo>
                        <a:pt x="48" y="1536"/>
                        <a:pt x="48" y="1536"/>
                        <a:pt x="48" y="1536"/>
                      </a:cubicBezTo>
                      <a:cubicBezTo>
                        <a:pt x="288" y="1536"/>
                        <a:pt x="288" y="1536"/>
                        <a:pt x="288" y="1536"/>
                      </a:cubicBezTo>
                      <a:cubicBezTo>
                        <a:pt x="296" y="1516"/>
                        <a:pt x="296" y="1516"/>
                        <a:pt x="296" y="1516"/>
                      </a:cubicBezTo>
                      <a:cubicBezTo>
                        <a:pt x="448" y="1680"/>
                        <a:pt x="448" y="1680"/>
                        <a:pt x="448" y="1680"/>
                      </a:cubicBezTo>
                      <a:cubicBezTo>
                        <a:pt x="456" y="1716"/>
                        <a:pt x="456" y="1716"/>
                        <a:pt x="456" y="1716"/>
                      </a:cubicBezTo>
                      <a:cubicBezTo>
                        <a:pt x="396" y="1700"/>
                        <a:pt x="396" y="1700"/>
                        <a:pt x="396" y="1700"/>
                      </a:cubicBezTo>
                      <a:cubicBezTo>
                        <a:pt x="392" y="1748"/>
                        <a:pt x="392" y="1748"/>
                        <a:pt x="392" y="1748"/>
                      </a:cubicBezTo>
                      <a:cubicBezTo>
                        <a:pt x="472" y="1764"/>
                        <a:pt x="472" y="1764"/>
                        <a:pt x="472" y="1764"/>
                      </a:cubicBezTo>
                      <a:cubicBezTo>
                        <a:pt x="492" y="1780"/>
                        <a:pt x="492" y="1780"/>
                        <a:pt x="492" y="1780"/>
                      </a:cubicBezTo>
                      <a:cubicBezTo>
                        <a:pt x="492" y="1780"/>
                        <a:pt x="516" y="2000"/>
                        <a:pt x="604" y="2020"/>
                      </a:cubicBezTo>
                      <a:cubicBezTo>
                        <a:pt x="636" y="1920"/>
                        <a:pt x="576" y="1924"/>
                        <a:pt x="852" y="1744"/>
                      </a:cubicBezTo>
                      <a:cubicBezTo>
                        <a:pt x="716" y="1644"/>
                        <a:pt x="688" y="1632"/>
                        <a:pt x="612" y="1584"/>
                      </a:cubicBezTo>
                      <a:cubicBezTo>
                        <a:pt x="612" y="1508"/>
                        <a:pt x="612" y="1508"/>
                        <a:pt x="612" y="1508"/>
                      </a:cubicBezTo>
                      <a:cubicBezTo>
                        <a:pt x="632" y="1508"/>
                        <a:pt x="632" y="1508"/>
                        <a:pt x="632" y="1508"/>
                      </a:cubicBezTo>
                      <a:cubicBezTo>
                        <a:pt x="656" y="1484"/>
                        <a:pt x="656" y="1484"/>
                        <a:pt x="656" y="1484"/>
                      </a:cubicBezTo>
                      <a:cubicBezTo>
                        <a:pt x="656" y="1528"/>
                        <a:pt x="656" y="1528"/>
                        <a:pt x="656" y="1528"/>
                      </a:cubicBezTo>
                      <a:cubicBezTo>
                        <a:pt x="692" y="1528"/>
                        <a:pt x="692" y="1528"/>
                        <a:pt x="692" y="1528"/>
                      </a:cubicBezTo>
                      <a:cubicBezTo>
                        <a:pt x="724" y="1524"/>
                        <a:pt x="724" y="1524"/>
                        <a:pt x="724" y="1524"/>
                      </a:cubicBezTo>
                      <a:cubicBezTo>
                        <a:pt x="724" y="1524"/>
                        <a:pt x="752" y="1516"/>
                        <a:pt x="744" y="1484"/>
                      </a:cubicBezTo>
                      <a:cubicBezTo>
                        <a:pt x="736" y="1452"/>
                        <a:pt x="752" y="1516"/>
                        <a:pt x="752" y="1516"/>
                      </a:cubicBezTo>
                      <a:cubicBezTo>
                        <a:pt x="800" y="1536"/>
                        <a:pt x="800" y="1536"/>
                        <a:pt x="800" y="1536"/>
                      </a:cubicBezTo>
                      <a:cubicBezTo>
                        <a:pt x="780" y="1448"/>
                        <a:pt x="780" y="1448"/>
                        <a:pt x="780" y="1448"/>
                      </a:cubicBezTo>
                      <a:cubicBezTo>
                        <a:pt x="780" y="1448"/>
                        <a:pt x="720" y="1388"/>
                        <a:pt x="708" y="1384"/>
                      </a:cubicBezTo>
                      <a:cubicBezTo>
                        <a:pt x="696" y="1380"/>
                        <a:pt x="608" y="1424"/>
                        <a:pt x="608" y="1424"/>
                      </a:cubicBezTo>
                      <a:cubicBezTo>
                        <a:pt x="600" y="1352"/>
                        <a:pt x="600" y="1352"/>
                        <a:pt x="600" y="1352"/>
                      </a:cubicBezTo>
                      <a:cubicBezTo>
                        <a:pt x="624" y="1352"/>
                        <a:pt x="624" y="1352"/>
                        <a:pt x="624" y="1352"/>
                      </a:cubicBezTo>
                      <a:cubicBezTo>
                        <a:pt x="596" y="1324"/>
                        <a:pt x="596" y="1324"/>
                        <a:pt x="596" y="1324"/>
                      </a:cubicBezTo>
                      <a:cubicBezTo>
                        <a:pt x="608" y="1268"/>
                        <a:pt x="608" y="1268"/>
                        <a:pt x="608" y="1268"/>
                      </a:cubicBezTo>
                      <a:cubicBezTo>
                        <a:pt x="632" y="1268"/>
                        <a:pt x="632" y="1268"/>
                        <a:pt x="632" y="1268"/>
                      </a:cubicBezTo>
                      <a:cubicBezTo>
                        <a:pt x="668" y="1268"/>
                        <a:pt x="668" y="1268"/>
                        <a:pt x="668" y="1268"/>
                      </a:cubicBezTo>
                      <a:cubicBezTo>
                        <a:pt x="668" y="1268"/>
                        <a:pt x="612" y="1100"/>
                        <a:pt x="628" y="1016"/>
                      </a:cubicBezTo>
                      <a:cubicBezTo>
                        <a:pt x="708" y="1008"/>
                        <a:pt x="860" y="1016"/>
                        <a:pt x="860" y="1016"/>
                      </a:cubicBezTo>
                      <a:cubicBezTo>
                        <a:pt x="880" y="1012"/>
                        <a:pt x="880" y="1012"/>
                        <a:pt x="880" y="1012"/>
                      </a:cubicBezTo>
                      <a:cubicBezTo>
                        <a:pt x="884" y="1032"/>
                        <a:pt x="884" y="1032"/>
                        <a:pt x="884" y="1032"/>
                      </a:cubicBezTo>
                      <a:cubicBezTo>
                        <a:pt x="976" y="1040"/>
                        <a:pt x="976" y="1040"/>
                        <a:pt x="976" y="1040"/>
                      </a:cubicBezTo>
                      <a:cubicBezTo>
                        <a:pt x="976" y="1100"/>
                        <a:pt x="976" y="1100"/>
                        <a:pt x="976" y="1100"/>
                      </a:cubicBezTo>
                      <a:cubicBezTo>
                        <a:pt x="976" y="1100"/>
                        <a:pt x="920" y="1121"/>
                        <a:pt x="876" y="1068"/>
                      </a:cubicBezTo>
                      <a:cubicBezTo>
                        <a:pt x="868" y="1152"/>
                        <a:pt x="860" y="1212"/>
                        <a:pt x="860" y="1212"/>
                      </a:cubicBezTo>
                      <a:cubicBezTo>
                        <a:pt x="792" y="1228"/>
                        <a:pt x="792" y="1228"/>
                        <a:pt x="792" y="1228"/>
                      </a:cubicBezTo>
                      <a:cubicBezTo>
                        <a:pt x="792" y="1284"/>
                        <a:pt x="792" y="1284"/>
                        <a:pt x="792" y="1284"/>
                      </a:cubicBezTo>
                      <a:cubicBezTo>
                        <a:pt x="852" y="1280"/>
                        <a:pt x="852" y="1280"/>
                        <a:pt x="852" y="1280"/>
                      </a:cubicBezTo>
                      <a:cubicBezTo>
                        <a:pt x="1024" y="1280"/>
                        <a:pt x="1024" y="1280"/>
                        <a:pt x="1024" y="1280"/>
                      </a:cubicBezTo>
                      <a:cubicBezTo>
                        <a:pt x="1024" y="1348"/>
                        <a:pt x="1024" y="1348"/>
                        <a:pt x="1024" y="1348"/>
                      </a:cubicBezTo>
                      <a:cubicBezTo>
                        <a:pt x="1052" y="1376"/>
                        <a:pt x="1052" y="1376"/>
                        <a:pt x="1052" y="1376"/>
                      </a:cubicBezTo>
                      <a:cubicBezTo>
                        <a:pt x="1092" y="1324"/>
                        <a:pt x="1092" y="1324"/>
                        <a:pt x="1092" y="1324"/>
                      </a:cubicBezTo>
                      <a:cubicBezTo>
                        <a:pt x="1068" y="1316"/>
                        <a:pt x="1068" y="1316"/>
                        <a:pt x="1068" y="1316"/>
                      </a:cubicBezTo>
                      <a:cubicBezTo>
                        <a:pt x="1060" y="1292"/>
                        <a:pt x="1060" y="1292"/>
                        <a:pt x="1060" y="1292"/>
                      </a:cubicBezTo>
                      <a:cubicBezTo>
                        <a:pt x="1280" y="1288"/>
                        <a:pt x="1280" y="1288"/>
                        <a:pt x="1280" y="1288"/>
                      </a:cubicBezTo>
                      <a:cubicBezTo>
                        <a:pt x="1308" y="1360"/>
                        <a:pt x="1308" y="1360"/>
                        <a:pt x="1308" y="1360"/>
                      </a:cubicBezTo>
                      <a:cubicBezTo>
                        <a:pt x="1456" y="1356"/>
                        <a:pt x="1456" y="1356"/>
                        <a:pt x="1456" y="1356"/>
                      </a:cubicBezTo>
                      <a:cubicBezTo>
                        <a:pt x="1456" y="1316"/>
                        <a:pt x="1456" y="1316"/>
                        <a:pt x="1456" y="1316"/>
                      </a:cubicBezTo>
                      <a:cubicBezTo>
                        <a:pt x="1512" y="1316"/>
                        <a:pt x="1512" y="1316"/>
                        <a:pt x="1512" y="1316"/>
                      </a:cubicBezTo>
                      <a:cubicBezTo>
                        <a:pt x="1504" y="1364"/>
                        <a:pt x="1504" y="1364"/>
                        <a:pt x="1504" y="1364"/>
                      </a:cubicBezTo>
                      <a:cubicBezTo>
                        <a:pt x="1556" y="1372"/>
                        <a:pt x="1556" y="1372"/>
                        <a:pt x="1556" y="1372"/>
                      </a:cubicBezTo>
                      <a:cubicBezTo>
                        <a:pt x="1540" y="1328"/>
                        <a:pt x="1540" y="1328"/>
                        <a:pt x="1540" y="1328"/>
                      </a:cubicBezTo>
                      <a:cubicBezTo>
                        <a:pt x="1600" y="1320"/>
                        <a:pt x="1600" y="1320"/>
                        <a:pt x="1600" y="1320"/>
                      </a:cubicBezTo>
                      <a:cubicBezTo>
                        <a:pt x="1600" y="1276"/>
                        <a:pt x="1600" y="1276"/>
                        <a:pt x="1600" y="1276"/>
                      </a:cubicBezTo>
                      <a:cubicBezTo>
                        <a:pt x="1600" y="1276"/>
                        <a:pt x="1600" y="1316"/>
                        <a:pt x="1740" y="1308"/>
                      </a:cubicBezTo>
                      <a:cubicBezTo>
                        <a:pt x="1748" y="1256"/>
                        <a:pt x="1752" y="1212"/>
                        <a:pt x="1752" y="1212"/>
                      </a:cubicBezTo>
                      <a:cubicBezTo>
                        <a:pt x="1772" y="1204"/>
                        <a:pt x="1772" y="1204"/>
                        <a:pt x="1772" y="1204"/>
                      </a:cubicBezTo>
                      <a:cubicBezTo>
                        <a:pt x="1736" y="1120"/>
                        <a:pt x="1736" y="1120"/>
                        <a:pt x="1736" y="1120"/>
                      </a:cubicBezTo>
                      <a:cubicBezTo>
                        <a:pt x="1760" y="1108"/>
                        <a:pt x="1760" y="1108"/>
                        <a:pt x="1760" y="1108"/>
                      </a:cubicBezTo>
                      <a:cubicBezTo>
                        <a:pt x="1752" y="1032"/>
                        <a:pt x="1752" y="1032"/>
                        <a:pt x="1752" y="1032"/>
                      </a:cubicBezTo>
                      <a:cubicBezTo>
                        <a:pt x="1728" y="888"/>
                        <a:pt x="1728" y="888"/>
                        <a:pt x="1728" y="888"/>
                      </a:cubicBezTo>
                      <a:cubicBezTo>
                        <a:pt x="1924" y="888"/>
                        <a:pt x="1924" y="888"/>
                        <a:pt x="1924" y="888"/>
                      </a:cubicBezTo>
                      <a:cubicBezTo>
                        <a:pt x="1941" y="848"/>
                        <a:pt x="1941" y="848"/>
                        <a:pt x="1941" y="848"/>
                      </a:cubicBezTo>
                      <a:cubicBezTo>
                        <a:pt x="1941" y="848"/>
                        <a:pt x="1828" y="852"/>
                        <a:pt x="1832" y="660"/>
                      </a:cubicBezTo>
                      <a:cubicBezTo>
                        <a:pt x="1948" y="632"/>
                        <a:pt x="1940" y="652"/>
                        <a:pt x="1976" y="660"/>
                      </a:cubicBezTo>
                      <a:cubicBezTo>
                        <a:pt x="2012" y="668"/>
                        <a:pt x="1984" y="616"/>
                        <a:pt x="1984" y="616"/>
                      </a:cubicBezTo>
                      <a:cubicBezTo>
                        <a:pt x="1941" y="616"/>
                        <a:pt x="1941" y="616"/>
                        <a:pt x="1941" y="616"/>
                      </a:cubicBezTo>
                      <a:cubicBezTo>
                        <a:pt x="1904" y="596"/>
                        <a:pt x="1904" y="596"/>
                        <a:pt x="1904" y="596"/>
                      </a:cubicBezTo>
                      <a:cubicBezTo>
                        <a:pt x="1888" y="572"/>
                        <a:pt x="1888" y="572"/>
                        <a:pt x="1888" y="572"/>
                      </a:cubicBezTo>
                      <a:cubicBezTo>
                        <a:pt x="1836" y="600"/>
                        <a:pt x="1836" y="600"/>
                        <a:pt x="1836" y="600"/>
                      </a:cubicBezTo>
                      <a:cubicBezTo>
                        <a:pt x="1836" y="572"/>
                        <a:pt x="1836" y="572"/>
                        <a:pt x="1836" y="572"/>
                      </a:cubicBezTo>
                      <a:cubicBezTo>
                        <a:pt x="1872" y="572"/>
                        <a:pt x="1872" y="572"/>
                        <a:pt x="1872" y="572"/>
                      </a:cubicBezTo>
                      <a:cubicBezTo>
                        <a:pt x="1880" y="500"/>
                        <a:pt x="1880" y="500"/>
                        <a:pt x="1880" y="500"/>
                      </a:cubicBezTo>
                      <a:cubicBezTo>
                        <a:pt x="1900" y="552"/>
                        <a:pt x="1900" y="552"/>
                        <a:pt x="1900" y="552"/>
                      </a:cubicBezTo>
                      <a:cubicBezTo>
                        <a:pt x="1941" y="568"/>
                        <a:pt x="1941" y="568"/>
                        <a:pt x="1941" y="568"/>
                      </a:cubicBezTo>
                      <a:cubicBezTo>
                        <a:pt x="1941" y="552"/>
                        <a:pt x="1941" y="552"/>
                        <a:pt x="1941" y="552"/>
                      </a:cubicBezTo>
                      <a:cubicBezTo>
                        <a:pt x="1968" y="552"/>
                        <a:pt x="1968" y="552"/>
                        <a:pt x="1968" y="552"/>
                      </a:cubicBezTo>
                      <a:cubicBezTo>
                        <a:pt x="2000" y="584"/>
                        <a:pt x="2000" y="584"/>
                        <a:pt x="2000" y="584"/>
                      </a:cubicBezTo>
                      <a:cubicBezTo>
                        <a:pt x="2066" y="572"/>
                        <a:pt x="2066" y="572"/>
                        <a:pt x="2066" y="572"/>
                      </a:cubicBezTo>
                      <a:cubicBezTo>
                        <a:pt x="2066" y="528"/>
                        <a:pt x="2066" y="528"/>
                        <a:pt x="2066" y="528"/>
                      </a:cubicBezTo>
                      <a:cubicBezTo>
                        <a:pt x="2066" y="528"/>
                        <a:pt x="2108" y="492"/>
                        <a:pt x="2120" y="500"/>
                      </a:cubicBezTo>
                      <a:cubicBezTo>
                        <a:pt x="2132" y="508"/>
                        <a:pt x="2132" y="560"/>
                        <a:pt x="2132" y="560"/>
                      </a:cubicBezTo>
                      <a:cubicBezTo>
                        <a:pt x="2168" y="499"/>
                        <a:pt x="2168" y="499"/>
                        <a:pt x="2168" y="499"/>
                      </a:cubicBezTo>
                      <a:cubicBezTo>
                        <a:pt x="2168" y="499"/>
                        <a:pt x="2160" y="464"/>
                        <a:pt x="2124" y="456"/>
                      </a:cubicBezTo>
                      <a:cubicBezTo>
                        <a:pt x="2088" y="448"/>
                        <a:pt x="2332" y="308"/>
                        <a:pt x="2066" y="192"/>
                      </a:cubicBezTo>
                      <a:cubicBezTo>
                        <a:pt x="2032" y="168"/>
                        <a:pt x="2016" y="156"/>
                        <a:pt x="2016" y="156"/>
                      </a:cubicBezTo>
                      <a:cubicBezTo>
                        <a:pt x="2024" y="98"/>
                        <a:pt x="2024" y="98"/>
                        <a:pt x="2024" y="98"/>
                      </a:cubicBezTo>
                      <a:cubicBezTo>
                        <a:pt x="2048" y="98"/>
                        <a:pt x="2048" y="98"/>
                        <a:pt x="2048" y="98"/>
                      </a:cubicBezTo>
                      <a:cubicBezTo>
                        <a:pt x="2066" y="60"/>
                        <a:pt x="2066" y="60"/>
                        <a:pt x="2066" y="60"/>
                      </a:cubicBezTo>
                      <a:cubicBezTo>
                        <a:pt x="2066" y="0"/>
                        <a:pt x="2066" y="0"/>
                        <a:pt x="2066" y="0"/>
                      </a:cubicBezTo>
                      <a:cubicBezTo>
                        <a:pt x="2082" y="74"/>
                        <a:pt x="2082" y="74"/>
                        <a:pt x="2082" y="74"/>
                      </a:cubicBezTo>
                      <a:cubicBezTo>
                        <a:pt x="2180" y="80"/>
                        <a:pt x="2180" y="80"/>
                        <a:pt x="2180" y="80"/>
                      </a:cubicBezTo>
                      <a:cubicBezTo>
                        <a:pt x="2180" y="50"/>
                        <a:pt x="2180" y="50"/>
                        <a:pt x="2180" y="50"/>
                      </a:cubicBezTo>
                      <a:cubicBezTo>
                        <a:pt x="2180" y="50"/>
                        <a:pt x="2204" y="50"/>
                        <a:pt x="2210" y="50"/>
                      </a:cubicBezTo>
                      <a:cubicBezTo>
                        <a:pt x="2216" y="50"/>
                        <a:pt x="2234" y="74"/>
                        <a:pt x="2234" y="74"/>
                      </a:cubicBezTo>
                      <a:cubicBezTo>
                        <a:pt x="2270" y="74"/>
                        <a:pt x="2270" y="74"/>
                        <a:pt x="2270" y="74"/>
                      </a:cubicBezTo>
                      <a:cubicBezTo>
                        <a:pt x="2280" y="196"/>
                        <a:pt x="2280" y="196"/>
                        <a:pt x="2280" y="196"/>
                      </a:cubicBezTo>
                      <a:cubicBezTo>
                        <a:pt x="2318" y="196"/>
                        <a:pt x="2318" y="196"/>
                        <a:pt x="2318" y="196"/>
                      </a:cubicBezTo>
                      <a:cubicBezTo>
                        <a:pt x="2318" y="196"/>
                        <a:pt x="2358" y="186"/>
                        <a:pt x="2340" y="398"/>
                      </a:cubicBezTo>
                      <a:cubicBezTo>
                        <a:pt x="2318" y="402"/>
                        <a:pt x="2318" y="402"/>
                        <a:pt x="2318" y="402"/>
                      </a:cubicBezTo>
                      <a:cubicBezTo>
                        <a:pt x="2330" y="688"/>
                        <a:pt x="2330" y="688"/>
                        <a:pt x="2330" y="688"/>
                      </a:cubicBezTo>
                      <a:cubicBezTo>
                        <a:pt x="2330" y="688"/>
                        <a:pt x="2374" y="696"/>
                        <a:pt x="2402" y="552"/>
                      </a:cubicBezTo>
                      <a:cubicBezTo>
                        <a:pt x="2496" y="584"/>
                        <a:pt x="2508" y="580"/>
                        <a:pt x="2508" y="580"/>
                      </a:cubicBezTo>
                      <a:cubicBezTo>
                        <a:pt x="2484" y="652"/>
                        <a:pt x="2484" y="652"/>
                        <a:pt x="2484" y="652"/>
                      </a:cubicBezTo>
                      <a:cubicBezTo>
                        <a:pt x="2508" y="676"/>
                        <a:pt x="2508" y="676"/>
                        <a:pt x="2508" y="676"/>
                      </a:cubicBezTo>
                      <a:cubicBezTo>
                        <a:pt x="2562" y="626"/>
                        <a:pt x="2562" y="626"/>
                        <a:pt x="2562" y="626"/>
                      </a:cubicBezTo>
                      <a:cubicBezTo>
                        <a:pt x="2562" y="580"/>
                        <a:pt x="2562" y="580"/>
                        <a:pt x="2562" y="580"/>
                      </a:cubicBezTo>
                      <a:cubicBezTo>
                        <a:pt x="2586" y="570"/>
                        <a:pt x="2586" y="570"/>
                        <a:pt x="2586" y="570"/>
                      </a:cubicBezTo>
                      <a:cubicBezTo>
                        <a:pt x="2708" y="436"/>
                        <a:pt x="2708" y="436"/>
                        <a:pt x="2708" y="436"/>
                      </a:cubicBezTo>
                      <a:cubicBezTo>
                        <a:pt x="2690" y="446"/>
                        <a:pt x="2800" y="299"/>
                        <a:pt x="2794" y="330"/>
                      </a:cubicBezTo>
                      <a:cubicBezTo>
                        <a:pt x="2850" y="310"/>
                        <a:pt x="2868" y="320"/>
                        <a:pt x="2868" y="320"/>
                      </a:cubicBezTo>
                      <a:cubicBezTo>
                        <a:pt x="2932" y="201"/>
                        <a:pt x="2932" y="201"/>
                        <a:pt x="2932" y="201"/>
                      </a:cubicBezTo>
                    </a:path>
                  </a:pathLst>
                </a:custGeom>
                <a:solidFill>
                  <a:srgbClr val="DFB8DB"/>
                </a:solidFill>
                <a:ln w="1905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29">
                  <a:extLst>
                    <a:ext uri="{FF2B5EF4-FFF2-40B4-BE49-F238E27FC236}">
                      <a16:creationId xmlns:a16="http://schemas.microsoft.com/office/drawing/2014/main" id="{50D0C8AA-5B79-67DE-84B4-E2D85F0CC243}"/>
                    </a:ext>
                  </a:extLst>
                </p:cNvPr>
                <p:cNvSpPr>
                  <a:spLocks/>
                </p:cNvSpPr>
                <p:nvPr/>
              </p:nvSpPr>
              <p:spPr bwMode="auto">
                <a:xfrm>
                  <a:off x="1009" y="2594"/>
                  <a:ext cx="2322" cy="2595"/>
                </a:xfrm>
                <a:custGeom>
                  <a:avLst/>
                  <a:gdLst>
                    <a:gd name="T0" fmla="*/ 3842 w 3882"/>
                    <a:gd name="T1" fmla="*/ 2420 h 4480"/>
                    <a:gd name="T2" fmla="*/ 3174 w 3882"/>
                    <a:gd name="T3" fmla="*/ 2516 h 4480"/>
                    <a:gd name="T4" fmla="*/ 3022 w 3882"/>
                    <a:gd name="T5" fmla="*/ 2748 h 4480"/>
                    <a:gd name="T6" fmla="*/ 2942 w 3882"/>
                    <a:gd name="T7" fmla="*/ 2844 h 4480"/>
                    <a:gd name="T8" fmla="*/ 2942 w 3882"/>
                    <a:gd name="T9" fmla="*/ 2948 h 4480"/>
                    <a:gd name="T10" fmla="*/ 2950 w 3882"/>
                    <a:gd name="T11" fmla="*/ 3348 h 4480"/>
                    <a:gd name="T12" fmla="*/ 2762 w 3882"/>
                    <a:gd name="T13" fmla="*/ 3576 h 4480"/>
                    <a:gd name="T14" fmla="*/ 2662 w 3882"/>
                    <a:gd name="T15" fmla="*/ 3760 h 4480"/>
                    <a:gd name="T16" fmla="*/ 2346 w 3882"/>
                    <a:gd name="T17" fmla="*/ 3836 h 4480"/>
                    <a:gd name="T18" fmla="*/ 2335 w 3882"/>
                    <a:gd name="T19" fmla="*/ 3924 h 4480"/>
                    <a:gd name="T20" fmla="*/ 2278 w 3882"/>
                    <a:gd name="T21" fmla="*/ 4004 h 4480"/>
                    <a:gd name="T22" fmla="*/ 2134 w 3882"/>
                    <a:gd name="T23" fmla="*/ 3984 h 4480"/>
                    <a:gd name="T24" fmla="*/ 2014 w 3882"/>
                    <a:gd name="T25" fmla="*/ 4044 h 4480"/>
                    <a:gd name="T26" fmla="*/ 2002 w 3882"/>
                    <a:gd name="T27" fmla="*/ 3920 h 4480"/>
                    <a:gd name="T28" fmla="*/ 1934 w 3882"/>
                    <a:gd name="T29" fmla="*/ 3892 h 4480"/>
                    <a:gd name="T30" fmla="*/ 1730 w 3882"/>
                    <a:gd name="T31" fmla="*/ 3856 h 4480"/>
                    <a:gd name="T32" fmla="*/ 1706 w 3882"/>
                    <a:gd name="T33" fmla="*/ 3928 h 4480"/>
                    <a:gd name="T34" fmla="*/ 1538 w 3882"/>
                    <a:gd name="T35" fmla="*/ 3924 h 4480"/>
                    <a:gd name="T36" fmla="*/ 1406 w 3882"/>
                    <a:gd name="T37" fmla="*/ 4044 h 4480"/>
                    <a:gd name="T38" fmla="*/ 1098 w 3882"/>
                    <a:gd name="T39" fmla="*/ 4212 h 4480"/>
                    <a:gd name="T40" fmla="*/ 802 w 3882"/>
                    <a:gd name="T41" fmla="*/ 4480 h 4480"/>
                    <a:gd name="T42" fmla="*/ 288 w 3882"/>
                    <a:gd name="T43" fmla="*/ 1536 h 4480"/>
                    <a:gd name="T44" fmla="*/ 456 w 3882"/>
                    <a:gd name="T45" fmla="*/ 1716 h 4480"/>
                    <a:gd name="T46" fmla="*/ 472 w 3882"/>
                    <a:gd name="T47" fmla="*/ 1764 h 4480"/>
                    <a:gd name="T48" fmla="*/ 852 w 3882"/>
                    <a:gd name="T49" fmla="*/ 1744 h 4480"/>
                    <a:gd name="T50" fmla="*/ 632 w 3882"/>
                    <a:gd name="T51" fmla="*/ 1508 h 4480"/>
                    <a:gd name="T52" fmla="*/ 692 w 3882"/>
                    <a:gd name="T53" fmla="*/ 1528 h 4480"/>
                    <a:gd name="T54" fmla="*/ 752 w 3882"/>
                    <a:gd name="T55" fmla="*/ 1516 h 4480"/>
                    <a:gd name="T56" fmla="*/ 708 w 3882"/>
                    <a:gd name="T57" fmla="*/ 1384 h 4480"/>
                    <a:gd name="T58" fmla="*/ 624 w 3882"/>
                    <a:gd name="T59" fmla="*/ 1352 h 4480"/>
                    <a:gd name="T60" fmla="*/ 632 w 3882"/>
                    <a:gd name="T61" fmla="*/ 1268 h 4480"/>
                    <a:gd name="T62" fmla="*/ 860 w 3882"/>
                    <a:gd name="T63" fmla="*/ 1016 h 4480"/>
                    <a:gd name="T64" fmla="*/ 976 w 3882"/>
                    <a:gd name="T65" fmla="*/ 1040 h 4480"/>
                    <a:gd name="T66" fmla="*/ 860 w 3882"/>
                    <a:gd name="T67" fmla="*/ 1212 h 4480"/>
                    <a:gd name="T68" fmla="*/ 852 w 3882"/>
                    <a:gd name="T69" fmla="*/ 1280 h 4480"/>
                    <a:gd name="T70" fmla="*/ 1052 w 3882"/>
                    <a:gd name="T71" fmla="*/ 1376 h 4480"/>
                    <a:gd name="T72" fmla="*/ 1060 w 3882"/>
                    <a:gd name="T73" fmla="*/ 1292 h 4480"/>
                    <a:gd name="T74" fmla="*/ 1456 w 3882"/>
                    <a:gd name="T75" fmla="*/ 1356 h 4480"/>
                    <a:gd name="T76" fmla="*/ 1504 w 3882"/>
                    <a:gd name="T77" fmla="*/ 1364 h 4480"/>
                    <a:gd name="T78" fmla="*/ 1600 w 3882"/>
                    <a:gd name="T79" fmla="*/ 1320 h 4480"/>
                    <a:gd name="T80" fmla="*/ 1752 w 3882"/>
                    <a:gd name="T81" fmla="*/ 1212 h 4480"/>
                    <a:gd name="T82" fmla="*/ 1760 w 3882"/>
                    <a:gd name="T83" fmla="*/ 1108 h 4480"/>
                    <a:gd name="T84" fmla="*/ 1924 w 3882"/>
                    <a:gd name="T85" fmla="*/ 888 h 4480"/>
                    <a:gd name="T86" fmla="*/ 1976 w 3882"/>
                    <a:gd name="T87" fmla="*/ 660 h 4480"/>
                    <a:gd name="T88" fmla="*/ 1904 w 3882"/>
                    <a:gd name="T89" fmla="*/ 596 h 4480"/>
                    <a:gd name="T90" fmla="*/ 1836 w 3882"/>
                    <a:gd name="T91" fmla="*/ 572 h 4480"/>
                    <a:gd name="T92" fmla="*/ 1900 w 3882"/>
                    <a:gd name="T93" fmla="*/ 552 h 4480"/>
                    <a:gd name="T94" fmla="*/ 1968 w 3882"/>
                    <a:gd name="T95" fmla="*/ 552 h 4480"/>
                    <a:gd name="T96" fmla="*/ 2066 w 3882"/>
                    <a:gd name="T97" fmla="*/ 528 h 4480"/>
                    <a:gd name="T98" fmla="*/ 2168 w 3882"/>
                    <a:gd name="T99" fmla="*/ 499 h 4480"/>
                    <a:gd name="T100" fmla="*/ 2016 w 3882"/>
                    <a:gd name="T101" fmla="*/ 156 h 4480"/>
                    <a:gd name="T102" fmla="*/ 2066 w 3882"/>
                    <a:gd name="T103" fmla="*/ 60 h 4480"/>
                    <a:gd name="T104" fmla="*/ 2180 w 3882"/>
                    <a:gd name="T105" fmla="*/ 80 h 4480"/>
                    <a:gd name="T106" fmla="*/ 2234 w 3882"/>
                    <a:gd name="T107" fmla="*/ 74 h 4480"/>
                    <a:gd name="T108" fmla="*/ 2318 w 3882"/>
                    <a:gd name="T109" fmla="*/ 196 h 4480"/>
                    <a:gd name="T110" fmla="*/ 2330 w 3882"/>
                    <a:gd name="T111" fmla="*/ 688 h 4480"/>
                    <a:gd name="T112" fmla="*/ 2484 w 3882"/>
                    <a:gd name="T113" fmla="*/ 652 h 4480"/>
                    <a:gd name="T114" fmla="*/ 2562 w 3882"/>
                    <a:gd name="T115" fmla="*/ 580 h 4480"/>
                    <a:gd name="T116" fmla="*/ 2794 w 3882"/>
                    <a:gd name="T117" fmla="*/ 330 h 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882" h="4480">
                      <a:moveTo>
                        <a:pt x="3882" y="2264"/>
                      </a:moveTo>
                      <a:cubicBezTo>
                        <a:pt x="3754" y="2252"/>
                        <a:pt x="3754" y="2252"/>
                        <a:pt x="3754" y="2252"/>
                      </a:cubicBezTo>
                      <a:cubicBezTo>
                        <a:pt x="3842" y="2420"/>
                        <a:pt x="3842" y="2420"/>
                        <a:pt x="3842" y="2420"/>
                      </a:cubicBezTo>
                      <a:cubicBezTo>
                        <a:pt x="3386" y="2376"/>
                        <a:pt x="3386" y="2376"/>
                        <a:pt x="3386" y="2376"/>
                      </a:cubicBezTo>
                      <a:cubicBezTo>
                        <a:pt x="3254" y="2332"/>
                        <a:pt x="3254" y="2332"/>
                        <a:pt x="3254" y="2332"/>
                      </a:cubicBezTo>
                      <a:cubicBezTo>
                        <a:pt x="3254" y="2332"/>
                        <a:pt x="3198" y="2496"/>
                        <a:pt x="3174" y="2516"/>
                      </a:cubicBezTo>
                      <a:cubicBezTo>
                        <a:pt x="3150" y="2536"/>
                        <a:pt x="3102" y="2512"/>
                        <a:pt x="3090" y="2516"/>
                      </a:cubicBezTo>
                      <a:cubicBezTo>
                        <a:pt x="3078" y="2520"/>
                        <a:pt x="3114" y="2588"/>
                        <a:pt x="3090" y="2604"/>
                      </a:cubicBezTo>
                      <a:cubicBezTo>
                        <a:pt x="3066" y="2620"/>
                        <a:pt x="3022" y="2748"/>
                        <a:pt x="3022" y="2748"/>
                      </a:cubicBezTo>
                      <a:cubicBezTo>
                        <a:pt x="2966" y="2800"/>
                        <a:pt x="2966" y="2800"/>
                        <a:pt x="2966" y="2800"/>
                      </a:cubicBezTo>
                      <a:cubicBezTo>
                        <a:pt x="2942" y="2800"/>
                        <a:pt x="2942" y="2800"/>
                        <a:pt x="2942" y="2800"/>
                      </a:cubicBezTo>
                      <a:cubicBezTo>
                        <a:pt x="2942" y="2844"/>
                        <a:pt x="2942" y="2844"/>
                        <a:pt x="2942" y="2844"/>
                      </a:cubicBezTo>
                      <a:cubicBezTo>
                        <a:pt x="2942" y="2880"/>
                        <a:pt x="2942" y="2880"/>
                        <a:pt x="2942" y="2880"/>
                      </a:cubicBezTo>
                      <a:cubicBezTo>
                        <a:pt x="2942" y="2916"/>
                        <a:pt x="2942" y="2916"/>
                        <a:pt x="2942" y="2916"/>
                      </a:cubicBezTo>
                      <a:cubicBezTo>
                        <a:pt x="2942" y="2948"/>
                        <a:pt x="2942" y="2948"/>
                        <a:pt x="2942" y="2948"/>
                      </a:cubicBezTo>
                      <a:cubicBezTo>
                        <a:pt x="2942" y="2948"/>
                        <a:pt x="3006" y="3020"/>
                        <a:pt x="2914" y="3112"/>
                      </a:cubicBezTo>
                      <a:cubicBezTo>
                        <a:pt x="2950" y="3188"/>
                        <a:pt x="2986" y="3216"/>
                        <a:pt x="2970" y="3248"/>
                      </a:cubicBezTo>
                      <a:cubicBezTo>
                        <a:pt x="2954" y="3280"/>
                        <a:pt x="2950" y="3348"/>
                        <a:pt x="2950" y="3348"/>
                      </a:cubicBezTo>
                      <a:cubicBezTo>
                        <a:pt x="2706" y="3392"/>
                        <a:pt x="2706" y="3392"/>
                        <a:pt x="2706" y="3392"/>
                      </a:cubicBezTo>
                      <a:cubicBezTo>
                        <a:pt x="2706" y="3392"/>
                        <a:pt x="2666" y="3448"/>
                        <a:pt x="2686" y="3572"/>
                      </a:cubicBezTo>
                      <a:cubicBezTo>
                        <a:pt x="2762" y="3576"/>
                        <a:pt x="2762" y="3576"/>
                        <a:pt x="2762" y="3576"/>
                      </a:cubicBezTo>
                      <a:cubicBezTo>
                        <a:pt x="2746" y="3728"/>
                        <a:pt x="2746" y="3728"/>
                        <a:pt x="2746" y="3728"/>
                      </a:cubicBezTo>
                      <a:cubicBezTo>
                        <a:pt x="2734" y="3808"/>
                        <a:pt x="2734" y="3808"/>
                        <a:pt x="2734" y="3808"/>
                      </a:cubicBezTo>
                      <a:cubicBezTo>
                        <a:pt x="2662" y="3760"/>
                        <a:pt x="2662" y="3760"/>
                        <a:pt x="2662" y="3760"/>
                      </a:cubicBezTo>
                      <a:cubicBezTo>
                        <a:pt x="2662" y="3760"/>
                        <a:pt x="2650" y="3836"/>
                        <a:pt x="2614" y="3836"/>
                      </a:cubicBezTo>
                      <a:cubicBezTo>
                        <a:pt x="2578" y="3836"/>
                        <a:pt x="2410" y="3808"/>
                        <a:pt x="2410" y="3808"/>
                      </a:cubicBezTo>
                      <a:cubicBezTo>
                        <a:pt x="2410" y="3808"/>
                        <a:pt x="2386" y="3792"/>
                        <a:pt x="2346" y="3836"/>
                      </a:cubicBezTo>
                      <a:cubicBezTo>
                        <a:pt x="2306" y="3880"/>
                        <a:pt x="2394" y="3896"/>
                        <a:pt x="2394" y="3896"/>
                      </a:cubicBezTo>
                      <a:cubicBezTo>
                        <a:pt x="2354" y="3940"/>
                        <a:pt x="2354" y="3940"/>
                        <a:pt x="2354" y="3940"/>
                      </a:cubicBezTo>
                      <a:cubicBezTo>
                        <a:pt x="2335" y="3924"/>
                        <a:pt x="2335" y="3924"/>
                        <a:pt x="2335" y="3924"/>
                      </a:cubicBezTo>
                      <a:cubicBezTo>
                        <a:pt x="2302" y="3940"/>
                        <a:pt x="2302" y="3940"/>
                        <a:pt x="2302" y="3940"/>
                      </a:cubicBezTo>
                      <a:cubicBezTo>
                        <a:pt x="2330" y="3984"/>
                        <a:pt x="2330" y="3984"/>
                        <a:pt x="2330" y="3984"/>
                      </a:cubicBezTo>
                      <a:cubicBezTo>
                        <a:pt x="2278" y="4004"/>
                        <a:pt x="2278" y="4004"/>
                        <a:pt x="2278" y="4004"/>
                      </a:cubicBezTo>
                      <a:cubicBezTo>
                        <a:pt x="2206" y="4004"/>
                        <a:pt x="2206" y="4004"/>
                        <a:pt x="2206" y="4004"/>
                      </a:cubicBezTo>
                      <a:cubicBezTo>
                        <a:pt x="2134" y="4004"/>
                        <a:pt x="2134" y="4004"/>
                        <a:pt x="2134" y="4004"/>
                      </a:cubicBezTo>
                      <a:cubicBezTo>
                        <a:pt x="2134" y="3984"/>
                        <a:pt x="2134" y="3984"/>
                        <a:pt x="2134" y="3984"/>
                      </a:cubicBezTo>
                      <a:cubicBezTo>
                        <a:pt x="2082" y="4004"/>
                        <a:pt x="2082" y="4004"/>
                        <a:pt x="2082" y="4004"/>
                      </a:cubicBezTo>
                      <a:cubicBezTo>
                        <a:pt x="2082" y="4004"/>
                        <a:pt x="2070" y="3980"/>
                        <a:pt x="2058" y="4004"/>
                      </a:cubicBezTo>
                      <a:cubicBezTo>
                        <a:pt x="2046" y="4028"/>
                        <a:pt x="2014" y="4044"/>
                        <a:pt x="2014" y="4044"/>
                      </a:cubicBezTo>
                      <a:cubicBezTo>
                        <a:pt x="1974" y="4044"/>
                        <a:pt x="1974" y="4044"/>
                        <a:pt x="1974" y="4044"/>
                      </a:cubicBezTo>
                      <a:cubicBezTo>
                        <a:pt x="1974" y="3988"/>
                        <a:pt x="1974" y="3988"/>
                        <a:pt x="1974" y="3988"/>
                      </a:cubicBezTo>
                      <a:cubicBezTo>
                        <a:pt x="2002" y="3920"/>
                        <a:pt x="2002" y="3920"/>
                        <a:pt x="2002" y="3920"/>
                      </a:cubicBezTo>
                      <a:cubicBezTo>
                        <a:pt x="2006" y="3892"/>
                        <a:pt x="2006" y="3892"/>
                        <a:pt x="2006" y="3892"/>
                      </a:cubicBezTo>
                      <a:cubicBezTo>
                        <a:pt x="1974" y="3892"/>
                        <a:pt x="1974" y="3892"/>
                        <a:pt x="1974" y="3892"/>
                      </a:cubicBezTo>
                      <a:cubicBezTo>
                        <a:pt x="1934" y="3892"/>
                        <a:pt x="1934" y="3892"/>
                        <a:pt x="1934" y="3892"/>
                      </a:cubicBezTo>
                      <a:cubicBezTo>
                        <a:pt x="1934" y="3856"/>
                        <a:pt x="1934" y="3856"/>
                        <a:pt x="1934" y="3856"/>
                      </a:cubicBezTo>
                      <a:cubicBezTo>
                        <a:pt x="1766" y="3856"/>
                        <a:pt x="1766" y="3856"/>
                        <a:pt x="1766" y="3856"/>
                      </a:cubicBezTo>
                      <a:cubicBezTo>
                        <a:pt x="1730" y="3856"/>
                        <a:pt x="1730" y="3856"/>
                        <a:pt x="1730" y="3856"/>
                      </a:cubicBezTo>
                      <a:cubicBezTo>
                        <a:pt x="1750" y="3900"/>
                        <a:pt x="1750" y="3900"/>
                        <a:pt x="1750" y="3900"/>
                      </a:cubicBezTo>
                      <a:cubicBezTo>
                        <a:pt x="1730" y="3904"/>
                        <a:pt x="1730" y="3904"/>
                        <a:pt x="1730" y="3904"/>
                      </a:cubicBezTo>
                      <a:cubicBezTo>
                        <a:pt x="1730" y="3904"/>
                        <a:pt x="1734" y="3924"/>
                        <a:pt x="1706" y="3928"/>
                      </a:cubicBezTo>
                      <a:cubicBezTo>
                        <a:pt x="1678" y="3932"/>
                        <a:pt x="1630" y="3932"/>
                        <a:pt x="1630" y="3932"/>
                      </a:cubicBezTo>
                      <a:cubicBezTo>
                        <a:pt x="1598" y="3928"/>
                        <a:pt x="1598" y="3928"/>
                        <a:pt x="1598" y="3928"/>
                      </a:cubicBezTo>
                      <a:cubicBezTo>
                        <a:pt x="1538" y="3924"/>
                        <a:pt x="1538" y="3924"/>
                        <a:pt x="1538" y="3924"/>
                      </a:cubicBezTo>
                      <a:cubicBezTo>
                        <a:pt x="1538" y="3976"/>
                        <a:pt x="1538" y="3976"/>
                        <a:pt x="1538" y="3976"/>
                      </a:cubicBezTo>
                      <a:cubicBezTo>
                        <a:pt x="1406" y="3976"/>
                        <a:pt x="1406" y="3976"/>
                        <a:pt x="1406" y="3976"/>
                      </a:cubicBezTo>
                      <a:cubicBezTo>
                        <a:pt x="1406" y="4044"/>
                        <a:pt x="1406" y="4044"/>
                        <a:pt x="1406" y="4044"/>
                      </a:cubicBezTo>
                      <a:cubicBezTo>
                        <a:pt x="1286" y="4120"/>
                        <a:pt x="1286" y="4120"/>
                        <a:pt x="1286" y="4120"/>
                      </a:cubicBezTo>
                      <a:cubicBezTo>
                        <a:pt x="1158" y="4188"/>
                        <a:pt x="1158" y="4188"/>
                        <a:pt x="1158" y="4188"/>
                      </a:cubicBezTo>
                      <a:cubicBezTo>
                        <a:pt x="1098" y="4212"/>
                        <a:pt x="1098" y="4212"/>
                        <a:pt x="1098" y="4212"/>
                      </a:cubicBezTo>
                      <a:cubicBezTo>
                        <a:pt x="954" y="4212"/>
                        <a:pt x="954" y="4212"/>
                        <a:pt x="954" y="4212"/>
                      </a:cubicBezTo>
                      <a:cubicBezTo>
                        <a:pt x="910" y="4350"/>
                        <a:pt x="910" y="4350"/>
                        <a:pt x="910" y="4350"/>
                      </a:cubicBezTo>
                      <a:cubicBezTo>
                        <a:pt x="802" y="4480"/>
                        <a:pt x="802" y="4480"/>
                        <a:pt x="802" y="4480"/>
                      </a:cubicBezTo>
                      <a:cubicBezTo>
                        <a:pt x="0" y="4480"/>
                        <a:pt x="0" y="4480"/>
                        <a:pt x="0" y="4480"/>
                      </a:cubicBezTo>
                      <a:cubicBezTo>
                        <a:pt x="48" y="1536"/>
                        <a:pt x="48" y="1536"/>
                        <a:pt x="48" y="1536"/>
                      </a:cubicBezTo>
                      <a:cubicBezTo>
                        <a:pt x="288" y="1536"/>
                        <a:pt x="288" y="1536"/>
                        <a:pt x="288" y="1536"/>
                      </a:cubicBezTo>
                      <a:cubicBezTo>
                        <a:pt x="296" y="1516"/>
                        <a:pt x="296" y="1516"/>
                        <a:pt x="296" y="1516"/>
                      </a:cubicBezTo>
                      <a:cubicBezTo>
                        <a:pt x="448" y="1680"/>
                        <a:pt x="448" y="1680"/>
                        <a:pt x="448" y="1680"/>
                      </a:cubicBezTo>
                      <a:cubicBezTo>
                        <a:pt x="456" y="1716"/>
                        <a:pt x="456" y="1716"/>
                        <a:pt x="456" y="1716"/>
                      </a:cubicBezTo>
                      <a:cubicBezTo>
                        <a:pt x="396" y="1700"/>
                        <a:pt x="396" y="1700"/>
                        <a:pt x="396" y="1700"/>
                      </a:cubicBezTo>
                      <a:cubicBezTo>
                        <a:pt x="392" y="1748"/>
                        <a:pt x="392" y="1748"/>
                        <a:pt x="392" y="1748"/>
                      </a:cubicBezTo>
                      <a:cubicBezTo>
                        <a:pt x="472" y="1764"/>
                        <a:pt x="472" y="1764"/>
                        <a:pt x="472" y="1764"/>
                      </a:cubicBezTo>
                      <a:cubicBezTo>
                        <a:pt x="492" y="1780"/>
                        <a:pt x="492" y="1780"/>
                        <a:pt x="492" y="1780"/>
                      </a:cubicBezTo>
                      <a:cubicBezTo>
                        <a:pt x="492" y="1780"/>
                        <a:pt x="516" y="2000"/>
                        <a:pt x="604" y="2020"/>
                      </a:cubicBezTo>
                      <a:cubicBezTo>
                        <a:pt x="636" y="1920"/>
                        <a:pt x="576" y="1924"/>
                        <a:pt x="852" y="1744"/>
                      </a:cubicBezTo>
                      <a:cubicBezTo>
                        <a:pt x="716" y="1644"/>
                        <a:pt x="688" y="1632"/>
                        <a:pt x="612" y="1584"/>
                      </a:cubicBezTo>
                      <a:cubicBezTo>
                        <a:pt x="612" y="1508"/>
                        <a:pt x="612" y="1508"/>
                        <a:pt x="612" y="1508"/>
                      </a:cubicBezTo>
                      <a:cubicBezTo>
                        <a:pt x="632" y="1508"/>
                        <a:pt x="632" y="1508"/>
                        <a:pt x="632" y="1508"/>
                      </a:cubicBezTo>
                      <a:cubicBezTo>
                        <a:pt x="656" y="1484"/>
                        <a:pt x="656" y="1484"/>
                        <a:pt x="656" y="1484"/>
                      </a:cubicBezTo>
                      <a:cubicBezTo>
                        <a:pt x="656" y="1528"/>
                        <a:pt x="656" y="1528"/>
                        <a:pt x="656" y="1528"/>
                      </a:cubicBezTo>
                      <a:cubicBezTo>
                        <a:pt x="692" y="1528"/>
                        <a:pt x="692" y="1528"/>
                        <a:pt x="692" y="1528"/>
                      </a:cubicBezTo>
                      <a:cubicBezTo>
                        <a:pt x="724" y="1524"/>
                        <a:pt x="724" y="1524"/>
                        <a:pt x="724" y="1524"/>
                      </a:cubicBezTo>
                      <a:cubicBezTo>
                        <a:pt x="724" y="1524"/>
                        <a:pt x="752" y="1516"/>
                        <a:pt x="744" y="1484"/>
                      </a:cubicBezTo>
                      <a:cubicBezTo>
                        <a:pt x="736" y="1452"/>
                        <a:pt x="752" y="1516"/>
                        <a:pt x="752" y="1516"/>
                      </a:cubicBezTo>
                      <a:cubicBezTo>
                        <a:pt x="800" y="1536"/>
                        <a:pt x="800" y="1536"/>
                        <a:pt x="800" y="1536"/>
                      </a:cubicBezTo>
                      <a:cubicBezTo>
                        <a:pt x="780" y="1448"/>
                        <a:pt x="780" y="1448"/>
                        <a:pt x="780" y="1448"/>
                      </a:cubicBezTo>
                      <a:cubicBezTo>
                        <a:pt x="780" y="1448"/>
                        <a:pt x="720" y="1388"/>
                        <a:pt x="708" y="1384"/>
                      </a:cubicBezTo>
                      <a:cubicBezTo>
                        <a:pt x="696" y="1380"/>
                        <a:pt x="608" y="1424"/>
                        <a:pt x="608" y="1424"/>
                      </a:cubicBezTo>
                      <a:cubicBezTo>
                        <a:pt x="600" y="1352"/>
                        <a:pt x="600" y="1352"/>
                        <a:pt x="600" y="1352"/>
                      </a:cubicBezTo>
                      <a:cubicBezTo>
                        <a:pt x="624" y="1352"/>
                        <a:pt x="624" y="1352"/>
                        <a:pt x="624" y="1352"/>
                      </a:cubicBezTo>
                      <a:cubicBezTo>
                        <a:pt x="596" y="1324"/>
                        <a:pt x="596" y="1324"/>
                        <a:pt x="596" y="1324"/>
                      </a:cubicBezTo>
                      <a:cubicBezTo>
                        <a:pt x="608" y="1268"/>
                        <a:pt x="608" y="1268"/>
                        <a:pt x="608" y="1268"/>
                      </a:cubicBezTo>
                      <a:cubicBezTo>
                        <a:pt x="632" y="1268"/>
                        <a:pt x="632" y="1268"/>
                        <a:pt x="632" y="1268"/>
                      </a:cubicBezTo>
                      <a:cubicBezTo>
                        <a:pt x="668" y="1268"/>
                        <a:pt x="668" y="1268"/>
                        <a:pt x="668" y="1268"/>
                      </a:cubicBezTo>
                      <a:cubicBezTo>
                        <a:pt x="668" y="1268"/>
                        <a:pt x="612" y="1100"/>
                        <a:pt x="628" y="1016"/>
                      </a:cubicBezTo>
                      <a:cubicBezTo>
                        <a:pt x="708" y="1008"/>
                        <a:pt x="860" y="1016"/>
                        <a:pt x="860" y="1016"/>
                      </a:cubicBezTo>
                      <a:cubicBezTo>
                        <a:pt x="880" y="1012"/>
                        <a:pt x="880" y="1012"/>
                        <a:pt x="880" y="1012"/>
                      </a:cubicBezTo>
                      <a:cubicBezTo>
                        <a:pt x="884" y="1032"/>
                        <a:pt x="884" y="1032"/>
                        <a:pt x="884" y="1032"/>
                      </a:cubicBezTo>
                      <a:cubicBezTo>
                        <a:pt x="976" y="1040"/>
                        <a:pt x="976" y="1040"/>
                        <a:pt x="976" y="1040"/>
                      </a:cubicBezTo>
                      <a:cubicBezTo>
                        <a:pt x="976" y="1100"/>
                        <a:pt x="976" y="1100"/>
                        <a:pt x="976" y="1100"/>
                      </a:cubicBezTo>
                      <a:cubicBezTo>
                        <a:pt x="976" y="1100"/>
                        <a:pt x="920" y="1121"/>
                        <a:pt x="876" y="1068"/>
                      </a:cubicBezTo>
                      <a:cubicBezTo>
                        <a:pt x="868" y="1152"/>
                        <a:pt x="860" y="1212"/>
                        <a:pt x="860" y="1212"/>
                      </a:cubicBezTo>
                      <a:cubicBezTo>
                        <a:pt x="792" y="1228"/>
                        <a:pt x="792" y="1228"/>
                        <a:pt x="792" y="1228"/>
                      </a:cubicBezTo>
                      <a:cubicBezTo>
                        <a:pt x="792" y="1284"/>
                        <a:pt x="792" y="1284"/>
                        <a:pt x="792" y="1284"/>
                      </a:cubicBezTo>
                      <a:cubicBezTo>
                        <a:pt x="852" y="1280"/>
                        <a:pt x="852" y="1280"/>
                        <a:pt x="852" y="1280"/>
                      </a:cubicBezTo>
                      <a:cubicBezTo>
                        <a:pt x="1024" y="1280"/>
                        <a:pt x="1024" y="1280"/>
                        <a:pt x="1024" y="1280"/>
                      </a:cubicBezTo>
                      <a:cubicBezTo>
                        <a:pt x="1024" y="1348"/>
                        <a:pt x="1024" y="1348"/>
                        <a:pt x="1024" y="1348"/>
                      </a:cubicBezTo>
                      <a:cubicBezTo>
                        <a:pt x="1052" y="1376"/>
                        <a:pt x="1052" y="1376"/>
                        <a:pt x="1052" y="1376"/>
                      </a:cubicBezTo>
                      <a:cubicBezTo>
                        <a:pt x="1092" y="1324"/>
                        <a:pt x="1092" y="1324"/>
                        <a:pt x="1092" y="1324"/>
                      </a:cubicBezTo>
                      <a:cubicBezTo>
                        <a:pt x="1068" y="1316"/>
                        <a:pt x="1068" y="1316"/>
                        <a:pt x="1068" y="1316"/>
                      </a:cubicBezTo>
                      <a:cubicBezTo>
                        <a:pt x="1060" y="1292"/>
                        <a:pt x="1060" y="1292"/>
                        <a:pt x="1060" y="1292"/>
                      </a:cubicBezTo>
                      <a:cubicBezTo>
                        <a:pt x="1280" y="1288"/>
                        <a:pt x="1280" y="1288"/>
                        <a:pt x="1280" y="1288"/>
                      </a:cubicBezTo>
                      <a:cubicBezTo>
                        <a:pt x="1308" y="1360"/>
                        <a:pt x="1308" y="1360"/>
                        <a:pt x="1308" y="1360"/>
                      </a:cubicBezTo>
                      <a:cubicBezTo>
                        <a:pt x="1456" y="1356"/>
                        <a:pt x="1456" y="1356"/>
                        <a:pt x="1456" y="1356"/>
                      </a:cubicBezTo>
                      <a:cubicBezTo>
                        <a:pt x="1456" y="1316"/>
                        <a:pt x="1456" y="1316"/>
                        <a:pt x="1456" y="1316"/>
                      </a:cubicBezTo>
                      <a:cubicBezTo>
                        <a:pt x="1512" y="1316"/>
                        <a:pt x="1512" y="1316"/>
                        <a:pt x="1512" y="1316"/>
                      </a:cubicBezTo>
                      <a:cubicBezTo>
                        <a:pt x="1504" y="1364"/>
                        <a:pt x="1504" y="1364"/>
                        <a:pt x="1504" y="1364"/>
                      </a:cubicBezTo>
                      <a:cubicBezTo>
                        <a:pt x="1556" y="1372"/>
                        <a:pt x="1556" y="1372"/>
                        <a:pt x="1556" y="1372"/>
                      </a:cubicBezTo>
                      <a:cubicBezTo>
                        <a:pt x="1540" y="1328"/>
                        <a:pt x="1540" y="1328"/>
                        <a:pt x="1540" y="1328"/>
                      </a:cubicBezTo>
                      <a:cubicBezTo>
                        <a:pt x="1600" y="1320"/>
                        <a:pt x="1600" y="1320"/>
                        <a:pt x="1600" y="1320"/>
                      </a:cubicBezTo>
                      <a:cubicBezTo>
                        <a:pt x="1600" y="1276"/>
                        <a:pt x="1600" y="1276"/>
                        <a:pt x="1600" y="1276"/>
                      </a:cubicBezTo>
                      <a:cubicBezTo>
                        <a:pt x="1600" y="1276"/>
                        <a:pt x="1600" y="1316"/>
                        <a:pt x="1740" y="1308"/>
                      </a:cubicBezTo>
                      <a:cubicBezTo>
                        <a:pt x="1748" y="1256"/>
                        <a:pt x="1752" y="1212"/>
                        <a:pt x="1752" y="1212"/>
                      </a:cubicBezTo>
                      <a:cubicBezTo>
                        <a:pt x="1772" y="1204"/>
                        <a:pt x="1772" y="1204"/>
                        <a:pt x="1772" y="1204"/>
                      </a:cubicBezTo>
                      <a:cubicBezTo>
                        <a:pt x="1736" y="1120"/>
                        <a:pt x="1736" y="1120"/>
                        <a:pt x="1736" y="1120"/>
                      </a:cubicBezTo>
                      <a:cubicBezTo>
                        <a:pt x="1760" y="1108"/>
                        <a:pt x="1760" y="1108"/>
                        <a:pt x="1760" y="1108"/>
                      </a:cubicBezTo>
                      <a:cubicBezTo>
                        <a:pt x="1752" y="1032"/>
                        <a:pt x="1752" y="1032"/>
                        <a:pt x="1752" y="1032"/>
                      </a:cubicBezTo>
                      <a:cubicBezTo>
                        <a:pt x="1728" y="888"/>
                        <a:pt x="1728" y="888"/>
                        <a:pt x="1728" y="888"/>
                      </a:cubicBezTo>
                      <a:cubicBezTo>
                        <a:pt x="1924" y="888"/>
                        <a:pt x="1924" y="888"/>
                        <a:pt x="1924" y="888"/>
                      </a:cubicBezTo>
                      <a:cubicBezTo>
                        <a:pt x="1941" y="848"/>
                        <a:pt x="1941" y="848"/>
                        <a:pt x="1941" y="848"/>
                      </a:cubicBezTo>
                      <a:cubicBezTo>
                        <a:pt x="1941" y="848"/>
                        <a:pt x="1828" y="852"/>
                        <a:pt x="1832" y="660"/>
                      </a:cubicBezTo>
                      <a:cubicBezTo>
                        <a:pt x="1948" y="632"/>
                        <a:pt x="1940" y="652"/>
                        <a:pt x="1976" y="660"/>
                      </a:cubicBezTo>
                      <a:cubicBezTo>
                        <a:pt x="2012" y="668"/>
                        <a:pt x="1984" y="616"/>
                        <a:pt x="1984" y="616"/>
                      </a:cubicBezTo>
                      <a:cubicBezTo>
                        <a:pt x="1941" y="616"/>
                        <a:pt x="1941" y="616"/>
                        <a:pt x="1941" y="616"/>
                      </a:cubicBezTo>
                      <a:cubicBezTo>
                        <a:pt x="1904" y="596"/>
                        <a:pt x="1904" y="596"/>
                        <a:pt x="1904" y="596"/>
                      </a:cubicBezTo>
                      <a:cubicBezTo>
                        <a:pt x="1888" y="572"/>
                        <a:pt x="1888" y="572"/>
                        <a:pt x="1888" y="572"/>
                      </a:cubicBezTo>
                      <a:cubicBezTo>
                        <a:pt x="1836" y="600"/>
                        <a:pt x="1836" y="600"/>
                        <a:pt x="1836" y="600"/>
                      </a:cubicBezTo>
                      <a:cubicBezTo>
                        <a:pt x="1836" y="572"/>
                        <a:pt x="1836" y="572"/>
                        <a:pt x="1836" y="572"/>
                      </a:cubicBezTo>
                      <a:cubicBezTo>
                        <a:pt x="1872" y="572"/>
                        <a:pt x="1872" y="572"/>
                        <a:pt x="1872" y="572"/>
                      </a:cubicBezTo>
                      <a:cubicBezTo>
                        <a:pt x="1880" y="500"/>
                        <a:pt x="1880" y="500"/>
                        <a:pt x="1880" y="500"/>
                      </a:cubicBezTo>
                      <a:cubicBezTo>
                        <a:pt x="1900" y="552"/>
                        <a:pt x="1900" y="552"/>
                        <a:pt x="1900" y="552"/>
                      </a:cubicBezTo>
                      <a:cubicBezTo>
                        <a:pt x="1941" y="568"/>
                        <a:pt x="1941" y="568"/>
                        <a:pt x="1941" y="568"/>
                      </a:cubicBezTo>
                      <a:cubicBezTo>
                        <a:pt x="1941" y="552"/>
                        <a:pt x="1941" y="552"/>
                        <a:pt x="1941" y="552"/>
                      </a:cubicBezTo>
                      <a:cubicBezTo>
                        <a:pt x="1968" y="552"/>
                        <a:pt x="1968" y="552"/>
                        <a:pt x="1968" y="552"/>
                      </a:cubicBezTo>
                      <a:cubicBezTo>
                        <a:pt x="2000" y="584"/>
                        <a:pt x="2000" y="584"/>
                        <a:pt x="2000" y="584"/>
                      </a:cubicBezTo>
                      <a:cubicBezTo>
                        <a:pt x="2066" y="572"/>
                        <a:pt x="2066" y="572"/>
                        <a:pt x="2066" y="572"/>
                      </a:cubicBezTo>
                      <a:cubicBezTo>
                        <a:pt x="2066" y="528"/>
                        <a:pt x="2066" y="528"/>
                        <a:pt x="2066" y="528"/>
                      </a:cubicBezTo>
                      <a:cubicBezTo>
                        <a:pt x="2066" y="528"/>
                        <a:pt x="2108" y="492"/>
                        <a:pt x="2120" y="500"/>
                      </a:cubicBezTo>
                      <a:cubicBezTo>
                        <a:pt x="2132" y="508"/>
                        <a:pt x="2132" y="560"/>
                        <a:pt x="2132" y="560"/>
                      </a:cubicBezTo>
                      <a:cubicBezTo>
                        <a:pt x="2168" y="499"/>
                        <a:pt x="2168" y="499"/>
                        <a:pt x="2168" y="499"/>
                      </a:cubicBezTo>
                      <a:cubicBezTo>
                        <a:pt x="2168" y="499"/>
                        <a:pt x="2160" y="464"/>
                        <a:pt x="2124" y="456"/>
                      </a:cubicBezTo>
                      <a:cubicBezTo>
                        <a:pt x="2088" y="448"/>
                        <a:pt x="2332" y="308"/>
                        <a:pt x="2066" y="192"/>
                      </a:cubicBezTo>
                      <a:cubicBezTo>
                        <a:pt x="2032" y="168"/>
                        <a:pt x="2016" y="156"/>
                        <a:pt x="2016" y="156"/>
                      </a:cubicBezTo>
                      <a:cubicBezTo>
                        <a:pt x="2024" y="98"/>
                        <a:pt x="2024" y="98"/>
                        <a:pt x="2024" y="98"/>
                      </a:cubicBezTo>
                      <a:cubicBezTo>
                        <a:pt x="2048" y="98"/>
                        <a:pt x="2048" y="98"/>
                        <a:pt x="2048" y="98"/>
                      </a:cubicBezTo>
                      <a:cubicBezTo>
                        <a:pt x="2066" y="60"/>
                        <a:pt x="2066" y="60"/>
                        <a:pt x="2066" y="60"/>
                      </a:cubicBezTo>
                      <a:cubicBezTo>
                        <a:pt x="2066" y="0"/>
                        <a:pt x="2066" y="0"/>
                        <a:pt x="2066" y="0"/>
                      </a:cubicBezTo>
                      <a:cubicBezTo>
                        <a:pt x="2082" y="74"/>
                        <a:pt x="2082" y="74"/>
                        <a:pt x="2082" y="74"/>
                      </a:cubicBezTo>
                      <a:cubicBezTo>
                        <a:pt x="2180" y="80"/>
                        <a:pt x="2180" y="80"/>
                        <a:pt x="2180" y="80"/>
                      </a:cubicBezTo>
                      <a:cubicBezTo>
                        <a:pt x="2180" y="50"/>
                        <a:pt x="2180" y="50"/>
                        <a:pt x="2180" y="50"/>
                      </a:cubicBezTo>
                      <a:cubicBezTo>
                        <a:pt x="2180" y="50"/>
                        <a:pt x="2204" y="50"/>
                        <a:pt x="2210" y="50"/>
                      </a:cubicBezTo>
                      <a:cubicBezTo>
                        <a:pt x="2216" y="50"/>
                        <a:pt x="2234" y="74"/>
                        <a:pt x="2234" y="74"/>
                      </a:cubicBezTo>
                      <a:cubicBezTo>
                        <a:pt x="2270" y="74"/>
                        <a:pt x="2270" y="74"/>
                        <a:pt x="2270" y="74"/>
                      </a:cubicBezTo>
                      <a:cubicBezTo>
                        <a:pt x="2280" y="196"/>
                        <a:pt x="2280" y="196"/>
                        <a:pt x="2280" y="196"/>
                      </a:cubicBezTo>
                      <a:cubicBezTo>
                        <a:pt x="2318" y="196"/>
                        <a:pt x="2318" y="196"/>
                        <a:pt x="2318" y="196"/>
                      </a:cubicBezTo>
                      <a:cubicBezTo>
                        <a:pt x="2318" y="196"/>
                        <a:pt x="2358" y="186"/>
                        <a:pt x="2340" y="398"/>
                      </a:cubicBezTo>
                      <a:cubicBezTo>
                        <a:pt x="2318" y="402"/>
                        <a:pt x="2318" y="402"/>
                        <a:pt x="2318" y="402"/>
                      </a:cubicBezTo>
                      <a:cubicBezTo>
                        <a:pt x="2330" y="688"/>
                        <a:pt x="2330" y="688"/>
                        <a:pt x="2330" y="688"/>
                      </a:cubicBezTo>
                      <a:cubicBezTo>
                        <a:pt x="2330" y="688"/>
                        <a:pt x="2374" y="696"/>
                        <a:pt x="2402" y="552"/>
                      </a:cubicBezTo>
                      <a:cubicBezTo>
                        <a:pt x="2496" y="584"/>
                        <a:pt x="2508" y="580"/>
                        <a:pt x="2508" y="580"/>
                      </a:cubicBezTo>
                      <a:cubicBezTo>
                        <a:pt x="2484" y="652"/>
                        <a:pt x="2484" y="652"/>
                        <a:pt x="2484" y="652"/>
                      </a:cubicBezTo>
                      <a:cubicBezTo>
                        <a:pt x="2508" y="676"/>
                        <a:pt x="2508" y="676"/>
                        <a:pt x="2508" y="676"/>
                      </a:cubicBezTo>
                      <a:cubicBezTo>
                        <a:pt x="2562" y="626"/>
                        <a:pt x="2562" y="626"/>
                        <a:pt x="2562" y="626"/>
                      </a:cubicBezTo>
                      <a:cubicBezTo>
                        <a:pt x="2562" y="580"/>
                        <a:pt x="2562" y="580"/>
                        <a:pt x="2562" y="580"/>
                      </a:cubicBezTo>
                      <a:cubicBezTo>
                        <a:pt x="2586" y="570"/>
                        <a:pt x="2586" y="570"/>
                        <a:pt x="2586" y="570"/>
                      </a:cubicBezTo>
                      <a:cubicBezTo>
                        <a:pt x="2708" y="436"/>
                        <a:pt x="2708" y="436"/>
                        <a:pt x="2708" y="436"/>
                      </a:cubicBezTo>
                      <a:cubicBezTo>
                        <a:pt x="2690" y="446"/>
                        <a:pt x="2800" y="299"/>
                        <a:pt x="2794" y="330"/>
                      </a:cubicBezTo>
                      <a:cubicBezTo>
                        <a:pt x="2850" y="310"/>
                        <a:pt x="2868" y="320"/>
                        <a:pt x="2868" y="320"/>
                      </a:cubicBezTo>
                      <a:cubicBezTo>
                        <a:pt x="2932" y="201"/>
                        <a:pt x="2932" y="201"/>
                        <a:pt x="2932" y="201"/>
                      </a:cubicBezTo>
                    </a:path>
                  </a:pathLst>
                </a:custGeom>
                <a:noFill/>
                <a:ln w="14288" cap="flat">
                  <a:solidFill>
                    <a:srgbClr val="231F2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5" name="Group 20">
                <a:extLst>
                  <a:ext uri="{FF2B5EF4-FFF2-40B4-BE49-F238E27FC236}">
                    <a16:creationId xmlns:a16="http://schemas.microsoft.com/office/drawing/2014/main" id="{8E8E0054-6373-A505-C44F-30BC65F134EC}"/>
                  </a:ext>
                </a:extLst>
              </p:cNvPr>
              <p:cNvGrpSpPr>
                <a:grpSpLocks noChangeAspect="1"/>
              </p:cNvGrpSpPr>
              <p:nvPr/>
            </p:nvGrpSpPr>
            <p:grpSpPr bwMode="auto">
              <a:xfrm>
                <a:off x="7289896" y="3023729"/>
                <a:ext cx="1666957" cy="1787890"/>
                <a:chOff x="2611" y="1508"/>
                <a:chExt cx="2426" cy="2602"/>
              </a:xfrm>
            </p:grpSpPr>
            <p:sp>
              <p:nvSpPr>
                <p:cNvPr id="32" name="AutoShape 19">
                  <a:extLst>
                    <a:ext uri="{FF2B5EF4-FFF2-40B4-BE49-F238E27FC236}">
                      <a16:creationId xmlns:a16="http://schemas.microsoft.com/office/drawing/2014/main" id="{8E163C53-7CBA-727C-9114-31191EEB3814}"/>
                    </a:ext>
                  </a:extLst>
                </p:cNvPr>
                <p:cNvSpPr>
                  <a:spLocks noChangeAspect="1" noChangeArrowheads="1" noTextEdit="1"/>
                </p:cNvSpPr>
                <p:nvPr/>
              </p:nvSpPr>
              <p:spPr bwMode="auto">
                <a:xfrm>
                  <a:off x="2641" y="1515"/>
                  <a:ext cx="2396" cy="2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1">
                  <a:extLst>
                    <a:ext uri="{FF2B5EF4-FFF2-40B4-BE49-F238E27FC236}">
                      <a16:creationId xmlns:a16="http://schemas.microsoft.com/office/drawing/2014/main" id="{8D38EA18-F8D7-AD18-3E17-4EF0F19CD184}"/>
                    </a:ext>
                  </a:extLst>
                </p:cNvPr>
                <p:cNvSpPr>
                  <a:spLocks/>
                </p:cNvSpPr>
                <p:nvPr/>
              </p:nvSpPr>
              <p:spPr bwMode="auto">
                <a:xfrm>
                  <a:off x="2611" y="1508"/>
                  <a:ext cx="2419" cy="2595"/>
                </a:xfrm>
                <a:custGeom>
                  <a:avLst/>
                  <a:gdLst>
                    <a:gd name="T0" fmla="*/ 1093 w 3946"/>
                    <a:gd name="T1" fmla="*/ 3177 h 4253"/>
                    <a:gd name="T2" fmla="*/ 645 w 3946"/>
                    <a:gd name="T3" fmla="*/ 3113 h 4253"/>
                    <a:gd name="T4" fmla="*/ 445 w 3946"/>
                    <a:gd name="T5" fmla="*/ 2457 h 4253"/>
                    <a:gd name="T6" fmla="*/ 245 w 3946"/>
                    <a:gd name="T7" fmla="*/ 2289 h 4253"/>
                    <a:gd name="T8" fmla="*/ 297 w 3946"/>
                    <a:gd name="T9" fmla="*/ 2161 h 4253"/>
                    <a:gd name="T10" fmla="*/ 377 w 3946"/>
                    <a:gd name="T11" fmla="*/ 2001 h 4253"/>
                    <a:gd name="T12" fmla="*/ 305 w 3946"/>
                    <a:gd name="T13" fmla="*/ 1929 h 4253"/>
                    <a:gd name="T14" fmla="*/ 321 w 3946"/>
                    <a:gd name="T15" fmla="*/ 1689 h 4253"/>
                    <a:gd name="T16" fmla="*/ 141 w 3946"/>
                    <a:gd name="T17" fmla="*/ 1505 h 4253"/>
                    <a:gd name="T18" fmla="*/ 201 w 3946"/>
                    <a:gd name="T19" fmla="*/ 1061 h 4253"/>
                    <a:gd name="T20" fmla="*/ 81 w 3946"/>
                    <a:gd name="T21" fmla="*/ 821 h 4253"/>
                    <a:gd name="T22" fmla="*/ 573 w 3946"/>
                    <a:gd name="T23" fmla="*/ 42 h 4253"/>
                    <a:gd name="T24" fmla="*/ 760 w 3946"/>
                    <a:gd name="T25" fmla="*/ 32 h 4253"/>
                    <a:gd name="T26" fmla="*/ 840 w 3946"/>
                    <a:gd name="T27" fmla="*/ 117 h 4253"/>
                    <a:gd name="T28" fmla="*/ 874 w 3946"/>
                    <a:gd name="T29" fmla="*/ 149 h 4253"/>
                    <a:gd name="T30" fmla="*/ 1029 w 3946"/>
                    <a:gd name="T31" fmla="*/ 293 h 4253"/>
                    <a:gd name="T32" fmla="*/ 936 w 3946"/>
                    <a:gd name="T33" fmla="*/ 962 h 4253"/>
                    <a:gd name="T34" fmla="*/ 1293 w 3946"/>
                    <a:gd name="T35" fmla="*/ 997 h 4253"/>
                    <a:gd name="T36" fmla="*/ 1136 w 3946"/>
                    <a:gd name="T37" fmla="*/ 1173 h 4253"/>
                    <a:gd name="T38" fmla="*/ 1285 w 3946"/>
                    <a:gd name="T39" fmla="*/ 1368 h 4253"/>
                    <a:gd name="T40" fmla="*/ 1296 w 3946"/>
                    <a:gd name="T41" fmla="*/ 1418 h 4253"/>
                    <a:gd name="T42" fmla="*/ 1349 w 3946"/>
                    <a:gd name="T43" fmla="*/ 1504 h 4253"/>
                    <a:gd name="T44" fmla="*/ 1384 w 3946"/>
                    <a:gd name="T45" fmla="*/ 1392 h 4253"/>
                    <a:gd name="T46" fmla="*/ 1408 w 3946"/>
                    <a:gd name="T47" fmla="*/ 1434 h 4253"/>
                    <a:gd name="T48" fmla="*/ 1442 w 3946"/>
                    <a:gd name="T49" fmla="*/ 1413 h 4253"/>
                    <a:gd name="T50" fmla="*/ 1677 w 3946"/>
                    <a:gd name="T51" fmla="*/ 1365 h 4253"/>
                    <a:gd name="T52" fmla="*/ 1768 w 3946"/>
                    <a:gd name="T53" fmla="*/ 1682 h 4253"/>
                    <a:gd name="T54" fmla="*/ 1720 w 3946"/>
                    <a:gd name="T55" fmla="*/ 2032 h 4253"/>
                    <a:gd name="T56" fmla="*/ 1906 w 3946"/>
                    <a:gd name="T57" fmla="*/ 2312 h 4253"/>
                    <a:gd name="T58" fmla="*/ 2434 w 3946"/>
                    <a:gd name="T59" fmla="*/ 2330 h 4253"/>
                    <a:gd name="T60" fmla="*/ 2485 w 3946"/>
                    <a:gd name="T61" fmla="*/ 2306 h 4253"/>
                    <a:gd name="T62" fmla="*/ 2568 w 3946"/>
                    <a:gd name="T63" fmla="*/ 2280 h 4253"/>
                    <a:gd name="T64" fmla="*/ 2608 w 3946"/>
                    <a:gd name="T65" fmla="*/ 2034 h 4253"/>
                    <a:gd name="T66" fmla="*/ 2989 w 3946"/>
                    <a:gd name="T67" fmla="*/ 2208 h 4253"/>
                    <a:gd name="T68" fmla="*/ 3162 w 3946"/>
                    <a:gd name="T69" fmla="*/ 2394 h 4253"/>
                    <a:gd name="T70" fmla="*/ 3309 w 3946"/>
                    <a:gd name="T71" fmla="*/ 2776 h 4253"/>
                    <a:gd name="T72" fmla="*/ 3232 w 3946"/>
                    <a:gd name="T73" fmla="*/ 3010 h 4253"/>
                    <a:gd name="T74" fmla="*/ 3946 w 3946"/>
                    <a:gd name="T75" fmla="*/ 3472 h 4253"/>
                    <a:gd name="T76" fmla="*/ 3701 w 3946"/>
                    <a:gd name="T77" fmla="*/ 3845 h 4253"/>
                    <a:gd name="T78" fmla="*/ 2877 w 3946"/>
                    <a:gd name="T79" fmla="*/ 3721 h 4253"/>
                    <a:gd name="T80" fmla="*/ 2545 w 3946"/>
                    <a:gd name="T81" fmla="*/ 3701 h 4253"/>
                    <a:gd name="T82" fmla="*/ 2481 w 3946"/>
                    <a:gd name="T83" fmla="*/ 4105 h 4253"/>
                    <a:gd name="T84" fmla="*/ 2149 w 3946"/>
                    <a:gd name="T85" fmla="*/ 4021 h 4253"/>
                    <a:gd name="T86" fmla="*/ 1649 w 3946"/>
                    <a:gd name="T87" fmla="*/ 4105 h 4253"/>
                    <a:gd name="T88" fmla="*/ 1037 w 3946"/>
                    <a:gd name="T89" fmla="*/ 4001 h 4253"/>
                    <a:gd name="T90" fmla="*/ 1097 w 3946"/>
                    <a:gd name="T91" fmla="*/ 3705 h 4253"/>
                    <a:gd name="T92" fmla="*/ 1139 w 3946"/>
                    <a:gd name="T93" fmla="*/ 3201 h 4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946" h="4253">
                      <a:moveTo>
                        <a:pt x="1139" y="3217"/>
                      </a:moveTo>
                      <a:cubicBezTo>
                        <a:pt x="1093" y="3177"/>
                        <a:pt x="1093" y="3177"/>
                        <a:pt x="1093" y="3177"/>
                      </a:cubicBezTo>
                      <a:cubicBezTo>
                        <a:pt x="1061" y="3121"/>
                        <a:pt x="1041" y="3121"/>
                        <a:pt x="1041" y="3121"/>
                      </a:cubicBezTo>
                      <a:cubicBezTo>
                        <a:pt x="645" y="3113"/>
                        <a:pt x="645" y="3113"/>
                        <a:pt x="645" y="3113"/>
                      </a:cubicBezTo>
                      <a:cubicBezTo>
                        <a:pt x="617" y="2581"/>
                        <a:pt x="617" y="2581"/>
                        <a:pt x="617" y="2581"/>
                      </a:cubicBezTo>
                      <a:cubicBezTo>
                        <a:pt x="445" y="2457"/>
                        <a:pt x="445" y="2457"/>
                        <a:pt x="445" y="2457"/>
                      </a:cubicBezTo>
                      <a:cubicBezTo>
                        <a:pt x="337" y="2325"/>
                        <a:pt x="337" y="2325"/>
                        <a:pt x="337" y="2325"/>
                      </a:cubicBezTo>
                      <a:cubicBezTo>
                        <a:pt x="245" y="2289"/>
                        <a:pt x="245" y="2289"/>
                        <a:pt x="245" y="2289"/>
                      </a:cubicBezTo>
                      <a:cubicBezTo>
                        <a:pt x="249" y="2165"/>
                        <a:pt x="249" y="2165"/>
                        <a:pt x="249" y="2165"/>
                      </a:cubicBezTo>
                      <a:cubicBezTo>
                        <a:pt x="297" y="2161"/>
                        <a:pt x="297" y="2161"/>
                        <a:pt x="297" y="2161"/>
                      </a:cubicBezTo>
                      <a:cubicBezTo>
                        <a:pt x="313" y="2081"/>
                        <a:pt x="313" y="2081"/>
                        <a:pt x="313" y="2081"/>
                      </a:cubicBezTo>
                      <a:cubicBezTo>
                        <a:pt x="313" y="2081"/>
                        <a:pt x="365" y="2009"/>
                        <a:pt x="377" y="2001"/>
                      </a:cubicBezTo>
                      <a:cubicBezTo>
                        <a:pt x="389" y="1993"/>
                        <a:pt x="341" y="1961"/>
                        <a:pt x="341" y="1961"/>
                      </a:cubicBezTo>
                      <a:cubicBezTo>
                        <a:pt x="305" y="1929"/>
                        <a:pt x="305" y="1929"/>
                        <a:pt x="305" y="1929"/>
                      </a:cubicBezTo>
                      <a:cubicBezTo>
                        <a:pt x="113" y="1889"/>
                        <a:pt x="113" y="1889"/>
                        <a:pt x="113" y="1889"/>
                      </a:cubicBezTo>
                      <a:cubicBezTo>
                        <a:pt x="113" y="1889"/>
                        <a:pt x="165" y="1776"/>
                        <a:pt x="321" y="1689"/>
                      </a:cubicBezTo>
                      <a:cubicBezTo>
                        <a:pt x="261" y="1602"/>
                        <a:pt x="233" y="1545"/>
                        <a:pt x="221" y="1505"/>
                      </a:cubicBezTo>
                      <a:cubicBezTo>
                        <a:pt x="141" y="1505"/>
                        <a:pt x="141" y="1505"/>
                        <a:pt x="141" y="1505"/>
                      </a:cubicBezTo>
                      <a:cubicBezTo>
                        <a:pt x="141" y="1505"/>
                        <a:pt x="141" y="1409"/>
                        <a:pt x="185" y="1361"/>
                      </a:cubicBezTo>
                      <a:cubicBezTo>
                        <a:pt x="229" y="1313"/>
                        <a:pt x="181" y="1221"/>
                        <a:pt x="201" y="1061"/>
                      </a:cubicBezTo>
                      <a:cubicBezTo>
                        <a:pt x="185" y="1029"/>
                        <a:pt x="161" y="1013"/>
                        <a:pt x="173" y="817"/>
                      </a:cubicBezTo>
                      <a:cubicBezTo>
                        <a:pt x="81" y="821"/>
                        <a:pt x="81" y="821"/>
                        <a:pt x="81" y="821"/>
                      </a:cubicBezTo>
                      <a:cubicBezTo>
                        <a:pt x="81" y="821"/>
                        <a:pt x="0" y="480"/>
                        <a:pt x="130" y="306"/>
                      </a:cubicBezTo>
                      <a:cubicBezTo>
                        <a:pt x="573" y="42"/>
                        <a:pt x="573" y="42"/>
                        <a:pt x="573" y="42"/>
                      </a:cubicBezTo>
                      <a:cubicBezTo>
                        <a:pt x="573" y="42"/>
                        <a:pt x="594" y="53"/>
                        <a:pt x="626" y="42"/>
                      </a:cubicBezTo>
                      <a:cubicBezTo>
                        <a:pt x="658" y="32"/>
                        <a:pt x="733" y="0"/>
                        <a:pt x="760" y="32"/>
                      </a:cubicBezTo>
                      <a:cubicBezTo>
                        <a:pt x="760" y="72"/>
                        <a:pt x="773" y="104"/>
                        <a:pt x="786" y="117"/>
                      </a:cubicBezTo>
                      <a:cubicBezTo>
                        <a:pt x="800" y="130"/>
                        <a:pt x="840" y="117"/>
                        <a:pt x="840" y="117"/>
                      </a:cubicBezTo>
                      <a:cubicBezTo>
                        <a:pt x="840" y="162"/>
                        <a:pt x="840" y="162"/>
                        <a:pt x="840" y="162"/>
                      </a:cubicBezTo>
                      <a:cubicBezTo>
                        <a:pt x="874" y="149"/>
                        <a:pt x="874" y="149"/>
                        <a:pt x="874" y="149"/>
                      </a:cubicBezTo>
                      <a:cubicBezTo>
                        <a:pt x="874" y="266"/>
                        <a:pt x="874" y="266"/>
                        <a:pt x="874" y="266"/>
                      </a:cubicBezTo>
                      <a:cubicBezTo>
                        <a:pt x="1029" y="293"/>
                        <a:pt x="1029" y="293"/>
                        <a:pt x="1029" y="293"/>
                      </a:cubicBezTo>
                      <a:cubicBezTo>
                        <a:pt x="1029" y="293"/>
                        <a:pt x="1037" y="629"/>
                        <a:pt x="1029" y="648"/>
                      </a:cubicBezTo>
                      <a:cubicBezTo>
                        <a:pt x="1021" y="666"/>
                        <a:pt x="936" y="917"/>
                        <a:pt x="936" y="962"/>
                      </a:cubicBezTo>
                      <a:cubicBezTo>
                        <a:pt x="973" y="981"/>
                        <a:pt x="1005" y="888"/>
                        <a:pt x="1365" y="877"/>
                      </a:cubicBezTo>
                      <a:cubicBezTo>
                        <a:pt x="1389" y="1010"/>
                        <a:pt x="1293" y="997"/>
                        <a:pt x="1293" y="997"/>
                      </a:cubicBezTo>
                      <a:cubicBezTo>
                        <a:pt x="1293" y="997"/>
                        <a:pt x="1272" y="1013"/>
                        <a:pt x="1213" y="1106"/>
                      </a:cubicBezTo>
                      <a:cubicBezTo>
                        <a:pt x="1170" y="1112"/>
                        <a:pt x="1154" y="1109"/>
                        <a:pt x="1136" y="1173"/>
                      </a:cubicBezTo>
                      <a:cubicBezTo>
                        <a:pt x="1168" y="1232"/>
                        <a:pt x="1186" y="1274"/>
                        <a:pt x="1173" y="1368"/>
                      </a:cubicBezTo>
                      <a:cubicBezTo>
                        <a:pt x="1274" y="1370"/>
                        <a:pt x="1285" y="1368"/>
                        <a:pt x="1285" y="1368"/>
                      </a:cubicBezTo>
                      <a:cubicBezTo>
                        <a:pt x="1269" y="1402"/>
                        <a:pt x="1269" y="1402"/>
                        <a:pt x="1269" y="1402"/>
                      </a:cubicBezTo>
                      <a:cubicBezTo>
                        <a:pt x="1296" y="1418"/>
                        <a:pt x="1296" y="1418"/>
                        <a:pt x="1296" y="1418"/>
                      </a:cubicBezTo>
                      <a:cubicBezTo>
                        <a:pt x="1296" y="1504"/>
                        <a:pt x="1296" y="1504"/>
                        <a:pt x="1296" y="1504"/>
                      </a:cubicBezTo>
                      <a:cubicBezTo>
                        <a:pt x="1349" y="1504"/>
                        <a:pt x="1349" y="1504"/>
                        <a:pt x="1349" y="1504"/>
                      </a:cubicBezTo>
                      <a:cubicBezTo>
                        <a:pt x="1344" y="1392"/>
                        <a:pt x="1344" y="1392"/>
                        <a:pt x="1344" y="1392"/>
                      </a:cubicBezTo>
                      <a:cubicBezTo>
                        <a:pt x="1384" y="1392"/>
                        <a:pt x="1384" y="1392"/>
                        <a:pt x="1384" y="1392"/>
                      </a:cubicBezTo>
                      <a:cubicBezTo>
                        <a:pt x="1384" y="1418"/>
                        <a:pt x="1384" y="1418"/>
                        <a:pt x="1384" y="1418"/>
                      </a:cubicBezTo>
                      <a:cubicBezTo>
                        <a:pt x="1408" y="1434"/>
                        <a:pt x="1408" y="1434"/>
                        <a:pt x="1408" y="1434"/>
                      </a:cubicBezTo>
                      <a:cubicBezTo>
                        <a:pt x="1418" y="1413"/>
                        <a:pt x="1418" y="1413"/>
                        <a:pt x="1418" y="1413"/>
                      </a:cubicBezTo>
                      <a:cubicBezTo>
                        <a:pt x="1442" y="1413"/>
                        <a:pt x="1442" y="1413"/>
                        <a:pt x="1442" y="1413"/>
                      </a:cubicBezTo>
                      <a:cubicBezTo>
                        <a:pt x="1442" y="1386"/>
                        <a:pt x="1442" y="1386"/>
                        <a:pt x="1442" y="1386"/>
                      </a:cubicBezTo>
                      <a:cubicBezTo>
                        <a:pt x="1442" y="1386"/>
                        <a:pt x="1631" y="1379"/>
                        <a:pt x="1677" y="1365"/>
                      </a:cubicBezTo>
                      <a:cubicBezTo>
                        <a:pt x="1682" y="1445"/>
                        <a:pt x="1720" y="1490"/>
                        <a:pt x="1720" y="1490"/>
                      </a:cubicBezTo>
                      <a:cubicBezTo>
                        <a:pt x="1720" y="1490"/>
                        <a:pt x="1762" y="1669"/>
                        <a:pt x="1768" y="1682"/>
                      </a:cubicBezTo>
                      <a:cubicBezTo>
                        <a:pt x="1773" y="1696"/>
                        <a:pt x="1720" y="1824"/>
                        <a:pt x="1720" y="1874"/>
                      </a:cubicBezTo>
                      <a:cubicBezTo>
                        <a:pt x="1720" y="1925"/>
                        <a:pt x="1720" y="2032"/>
                        <a:pt x="1720" y="2032"/>
                      </a:cubicBezTo>
                      <a:cubicBezTo>
                        <a:pt x="1720" y="2032"/>
                        <a:pt x="1650" y="2170"/>
                        <a:pt x="1650" y="2250"/>
                      </a:cubicBezTo>
                      <a:cubicBezTo>
                        <a:pt x="1754" y="2298"/>
                        <a:pt x="1773" y="2312"/>
                        <a:pt x="1906" y="2312"/>
                      </a:cubicBezTo>
                      <a:cubicBezTo>
                        <a:pt x="2040" y="2312"/>
                        <a:pt x="2400" y="2312"/>
                        <a:pt x="2400" y="2312"/>
                      </a:cubicBezTo>
                      <a:cubicBezTo>
                        <a:pt x="2434" y="2330"/>
                        <a:pt x="2434" y="2330"/>
                        <a:pt x="2434" y="2330"/>
                      </a:cubicBezTo>
                      <a:cubicBezTo>
                        <a:pt x="2434" y="2306"/>
                        <a:pt x="2434" y="2306"/>
                        <a:pt x="2434" y="2306"/>
                      </a:cubicBezTo>
                      <a:cubicBezTo>
                        <a:pt x="2485" y="2306"/>
                        <a:pt x="2485" y="2306"/>
                        <a:pt x="2485" y="2306"/>
                      </a:cubicBezTo>
                      <a:cubicBezTo>
                        <a:pt x="2509" y="2282"/>
                        <a:pt x="2509" y="2282"/>
                        <a:pt x="2509" y="2282"/>
                      </a:cubicBezTo>
                      <a:cubicBezTo>
                        <a:pt x="2568" y="2280"/>
                        <a:pt x="2568" y="2280"/>
                        <a:pt x="2568" y="2280"/>
                      </a:cubicBezTo>
                      <a:cubicBezTo>
                        <a:pt x="2594" y="2253"/>
                        <a:pt x="2594" y="2253"/>
                        <a:pt x="2594" y="2253"/>
                      </a:cubicBezTo>
                      <a:cubicBezTo>
                        <a:pt x="2608" y="2034"/>
                        <a:pt x="2608" y="2034"/>
                        <a:pt x="2608" y="2034"/>
                      </a:cubicBezTo>
                      <a:cubicBezTo>
                        <a:pt x="2792" y="2032"/>
                        <a:pt x="2792" y="2032"/>
                        <a:pt x="2792" y="2032"/>
                      </a:cubicBezTo>
                      <a:cubicBezTo>
                        <a:pt x="2792" y="2032"/>
                        <a:pt x="2970" y="2194"/>
                        <a:pt x="2989" y="2208"/>
                      </a:cubicBezTo>
                      <a:cubicBezTo>
                        <a:pt x="3008" y="2221"/>
                        <a:pt x="3032" y="2274"/>
                        <a:pt x="3032" y="2274"/>
                      </a:cubicBezTo>
                      <a:cubicBezTo>
                        <a:pt x="3162" y="2394"/>
                        <a:pt x="3162" y="2394"/>
                        <a:pt x="3162" y="2394"/>
                      </a:cubicBezTo>
                      <a:cubicBezTo>
                        <a:pt x="3162" y="2394"/>
                        <a:pt x="3285" y="2640"/>
                        <a:pt x="3282" y="2674"/>
                      </a:cubicBezTo>
                      <a:cubicBezTo>
                        <a:pt x="3312" y="2698"/>
                        <a:pt x="3320" y="2738"/>
                        <a:pt x="3309" y="2776"/>
                      </a:cubicBezTo>
                      <a:cubicBezTo>
                        <a:pt x="3272" y="2781"/>
                        <a:pt x="3261" y="2776"/>
                        <a:pt x="3261" y="2776"/>
                      </a:cubicBezTo>
                      <a:cubicBezTo>
                        <a:pt x="3261" y="2776"/>
                        <a:pt x="3216" y="2877"/>
                        <a:pt x="3232" y="3010"/>
                      </a:cubicBezTo>
                      <a:cubicBezTo>
                        <a:pt x="3200" y="3138"/>
                        <a:pt x="3096" y="3458"/>
                        <a:pt x="3082" y="3461"/>
                      </a:cubicBezTo>
                      <a:cubicBezTo>
                        <a:pt x="3069" y="3464"/>
                        <a:pt x="3941" y="3480"/>
                        <a:pt x="3946" y="3472"/>
                      </a:cubicBezTo>
                      <a:cubicBezTo>
                        <a:pt x="3946" y="3472"/>
                        <a:pt x="3913" y="3789"/>
                        <a:pt x="3765" y="3905"/>
                      </a:cubicBezTo>
                      <a:cubicBezTo>
                        <a:pt x="3701" y="3845"/>
                        <a:pt x="3701" y="3845"/>
                        <a:pt x="3701" y="3845"/>
                      </a:cubicBezTo>
                      <a:cubicBezTo>
                        <a:pt x="3545" y="3845"/>
                        <a:pt x="3545" y="3845"/>
                        <a:pt x="3545" y="3845"/>
                      </a:cubicBezTo>
                      <a:cubicBezTo>
                        <a:pt x="3545" y="3845"/>
                        <a:pt x="3045" y="3785"/>
                        <a:pt x="2877" y="3721"/>
                      </a:cubicBezTo>
                      <a:cubicBezTo>
                        <a:pt x="2512" y="3605"/>
                        <a:pt x="2512" y="3605"/>
                        <a:pt x="2512" y="3605"/>
                      </a:cubicBezTo>
                      <a:cubicBezTo>
                        <a:pt x="2545" y="3701"/>
                        <a:pt x="2545" y="3701"/>
                        <a:pt x="2545" y="3701"/>
                      </a:cubicBezTo>
                      <a:cubicBezTo>
                        <a:pt x="2545" y="3957"/>
                        <a:pt x="2545" y="3957"/>
                        <a:pt x="2545" y="3957"/>
                      </a:cubicBezTo>
                      <a:cubicBezTo>
                        <a:pt x="2481" y="4105"/>
                        <a:pt x="2481" y="4105"/>
                        <a:pt x="2481" y="4105"/>
                      </a:cubicBezTo>
                      <a:cubicBezTo>
                        <a:pt x="2217" y="4077"/>
                        <a:pt x="2217" y="4077"/>
                        <a:pt x="2217" y="4077"/>
                      </a:cubicBezTo>
                      <a:cubicBezTo>
                        <a:pt x="2149" y="4021"/>
                        <a:pt x="2149" y="4021"/>
                        <a:pt x="2149" y="4021"/>
                      </a:cubicBezTo>
                      <a:cubicBezTo>
                        <a:pt x="1621" y="4009"/>
                        <a:pt x="1621" y="4009"/>
                        <a:pt x="1621" y="4009"/>
                      </a:cubicBezTo>
                      <a:cubicBezTo>
                        <a:pt x="1649" y="4105"/>
                        <a:pt x="1649" y="4105"/>
                        <a:pt x="1649" y="4105"/>
                      </a:cubicBezTo>
                      <a:cubicBezTo>
                        <a:pt x="1621" y="4253"/>
                        <a:pt x="1621" y="4253"/>
                        <a:pt x="1621" y="4253"/>
                      </a:cubicBezTo>
                      <a:cubicBezTo>
                        <a:pt x="1621" y="4253"/>
                        <a:pt x="1261" y="4037"/>
                        <a:pt x="1037" y="4001"/>
                      </a:cubicBezTo>
                      <a:cubicBezTo>
                        <a:pt x="1117" y="3741"/>
                        <a:pt x="1093" y="3928"/>
                        <a:pt x="1101" y="3845"/>
                      </a:cubicBezTo>
                      <a:cubicBezTo>
                        <a:pt x="1109" y="3761"/>
                        <a:pt x="1097" y="3705"/>
                        <a:pt x="1097" y="3705"/>
                      </a:cubicBezTo>
                      <a:cubicBezTo>
                        <a:pt x="1137" y="3581"/>
                        <a:pt x="1137" y="3581"/>
                        <a:pt x="1137" y="3581"/>
                      </a:cubicBezTo>
                      <a:cubicBezTo>
                        <a:pt x="1139" y="3201"/>
                        <a:pt x="1139" y="3201"/>
                        <a:pt x="1139" y="3201"/>
                      </a:cubicBezTo>
                    </a:path>
                  </a:pathLst>
                </a:custGeom>
                <a:solidFill>
                  <a:srgbClr val="FFFFFF"/>
                </a:solidFill>
                <a:ln w="158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22">
                  <a:extLst>
                    <a:ext uri="{FF2B5EF4-FFF2-40B4-BE49-F238E27FC236}">
                      <a16:creationId xmlns:a16="http://schemas.microsoft.com/office/drawing/2014/main" id="{DEAF0405-6EF3-A065-E4F9-780FFC5A559E}"/>
                    </a:ext>
                  </a:extLst>
                </p:cNvPr>
                <p:cNvSpPr>
                  <a:spLocks/>
                </p:cNvSpPr>
                <p:nvPr/>
              </p:nvSpPr>
              <p:spPr bwMode="auto">
                <a:xfrm>
                  <a:off x="2611" y="1508"/>
                  <a:ext cx="2419" cy="2595"/>
                </a:xfrm>
                <a:custGeom>
                  <a:avLst/>
                  <a:gdLst>
                    <a:gd name="T0" fmla="*/ 1093 w 3946"/>
                    <a:gd name="T1" fmla="*/ 3177 h 4253"/>
                    <a:gd name="T2" fmla="*/ 645 w 3946"/>
                    <a:gd name="T3" fmla="*/ 3113 h 4253"/>
                    <a:gd name="T4" fmla="*/ 445 w 3946"/>
                    <a:gd name="T5" fmla="*/ 2457 h 4253"/>
                    <a:gd name="T6" fmla="*/ 245 w 3946"/>
                    <a:gd name="T7" fmla="*/ 2289 h 4253"/>
                    <a:gd name="T8" fmla="*/ 297 w 3946"/>
                    <a:gd name="T9" fmla="*/ 2161 h 4253"/>
                    <a:gd name="T10" fmla="*/ 377 w 3946"/>
                    <a:gd name="T11" fmla="*/ 2001 h 4253"/>
                    <a:gd name="T12" fmla="*/ 305 w 3946"/>
                    <a:gd name="T13" fmla="*/ 1929 h 4253"/>
                    <a:gd name="T14" fmla="*/ 321 w 3946"/>
                    <a:gd name="T15" fmla="*/ 1689 h 4253"/>
                    <a:gd name="T16" fmla="*/ 141 w 3946"/>
                    <a:gd name="T17" fmla="*/ 1505 h 4253"/>
                    <a:gd name="T18" fmla="*/ 201 w 3946"/>
                    <a:gd name="T19" fmla="*/ 1061 h 4253"/>
                    <a:gd name="T20" fmla="*/ 81 w 3946"/>
                    <a:gd name="T21" fmla="*/ 821 h 4253"/>
                    <a:gd name="T22" fmla="*/ 573 w 3946"/>
                    <a:gd name="T23" fmla="*/ 42 h 4253"/>
                    <a:gd name="T24" fmla="*/ 760 w 3946"/>
                    <a:gd name="T25" fmla="*/ 32 h 4253"/>
                    <a:gd name="T26" fmla="*/ 840 w 3946"/>
                    <a:gd name="T27" fmla="*/ 117 h 4253"/>
                    <a:gd name="T28" fmla="*/ 874 w 3946"/>
                    <a:gd name="T29" fmla="*/ 149 h 4253"/>
                    <a:gd name="T30" fmla="*/ 1029 w 3946"/>
                    <a:gd name="T31" fmla="*/ 293 h 4253"/>
                    <a:gd name="T32" fmla="*/ 936 w 3946"/>
                    <a:gd name="T33" fmla="*/ 962 h 4253"/>
                    <a:gd name="T34" fmla="*/ 1293 w 3946"/>
                    <a:gd name="T35" fmla="*/ 997 h 4253"/>
                    <a:gd name="T36" fmla="*/ 1136 w 3946"/>
                    <a:gd name="T37" fmla="*/ 1173 h 4253"/>
                    <a:gd name="T38" fmla="*/ 1285 w 3946"/>
                    <a:gd name="T39" fmla="*/ 1368 h 4253"/>
                    <a:gd name="T40" fmla="*/ 1296 w 3946"/>
                    <a:gd name="T41" fmla="*/ 1418 h 4253"/>
                    <a:gd name="T42" fmla="*/ 1349 w 3946"/>
                    <a:gd name="T43" fmla="*/ 1504 h 4253"/>
                    <a:gd name="T44" fmla="*/ 1384 w 3946"/>
                    <a:gd name="T45" fmla="*/ 1392 h 4253"/>
                    <a:gd name="T46" fmla="*/ 1408 w 3946"/>
                    <a:gd name="T47" fmla="*/ 1434 h 4253"/>
                    <a:gd name="T48" fmla="*/ 1442 w 3946"/>
                    <a:gd name="T49" fmla="*/ 1413 h 4253"/>
                    <a:gd name="T50" fmla="*/ 1677 w 3946"/>
                    <a:gd name="T51" fmla="*/ 1365 h 4253"/>
                    <a:gd name="T52" fmla="*/ 1768 w 3946"/>
                    <a:gd name="T53" fmla="*/ 1682 h 4253"/>
                    <a:gd name="T54" fmla="*/ 1720 w 3946"/>
                    <a:gd name="T55" fmla="*/ 2032 h 4253"/>
                    <a:gd name="T56" fmla="*/ 1906 w 3946"/>
                    <a:gd name="T57" fmla="*/ 2312 h 4253"/>
                    <a:gd name="T58" fmla="*/ 2434 w 3946"/>
                    <a:gd name="T59" fmla="*/ 2330 h 4253"/>
                    <a:gd name="T60" fmla="*/ 2485 w 3946"/>
                    <a:gd name="T61" fmla="*/ 2306 h 4253"/>
                    <a:gd name="T62" fmla="*/ 2568 w 3946"/>
                    <a:gd name="T63" fmla="*/ 2280 h 4253"/>
                    <a:gd name="T64" fmla="*/ 2608 w 3946"/>
                    <a:gd name="T65" fmla="*/ 2034 h 4253"/>
                    <a:gd name="T66" fmla="*/ 2989 w 3946"/>
                    <a:gd name="T67" fmla="*/ 2208 h 4253"/>
                    <a:gd name="T68" fmla="*/ 3162 w 3946"/>
                    <a:gd name="T69" fmla="*/ 2394 h 4253"/>
                    <a:gd name="T70" fmla="*/ 3309 w 3946"/>
                    <a:gd name="T71" fmla="*/ 2776 h 4253"/>
                    <a:gd name="T72" fmla="*/ 3232 w 3946"/>
                    <a:gd name="T73" fmla="*/ 3010 h 4253"/>
                    <a:gd name="T74" fmla="*/ 3946 w 3946"/>
                    <a:gd name="T75" fmla="*/ 3472 h 4253"/>
                    <a:gd name="T76" fmla="*/ 3701 w 3946"/>
                    <a:gd name="T77" fmla="*/ 3845 h 4253"/>
                    <a:gd name="T78" fmla="*/ 2877 w 3946"/>
                    <a:gd name="T79" fmla="*/ 3721 h 4253"/>
                    <a:gd name="T80" fmla="*/ 2545 w 3946"/>
                    <a:gd name="T81" fmla="*/ 3701 h 4253"/>
                    <a:gd name="T82" fmla="*/ 2481 w 3946"/>
                    <a:gd name="T83" fmla="*/ 4105 h 4253"/>
                    <a:gd name="T84" fmla="*/ 2149 w 3946"/>
                    <a:gd name="T85" fmla="*/ 4021 h 4253"/>
                    <a:gd name="T86" fmla="*/ 1649 w 3946"/>
                    <a:gd name="T87" fmla="*/ 4105 h 4253"/>
                    <a:gd name="T88" fmla="*/ 1037 w 3946"/>
                    <a:gd name="T89" fmla="*/ 4001 h 4253"/>
                    <a:gd name="T90" fmla="*/ 1097 w 3946"/>
                    <a:gd name="T91" fmla="*/ 3705 h 4253"/>
                    <a:gd name="T92" fmla="*/ 1139 w 3946"/>
                    <a:gd name="T93" fmla="*/ 3201 h 4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946" h="4253">
                      <a:moveTo>
                        <a:pt x="1139" y="3217"/>
                      </a:moveTo>
                      <a:cubicBezTo>
                        <a:pt x="1093" y="3177"/>
                        <a:pt x="1093" y="3177"/>
                        <a:pt x="1093" y="3177"/>
                      </a:cubicBezTo>
                      <a:cubicBezTo>
                        <a:pt x="1061" y="3121"/>
                        <a:pt x="1041" y="3121"/>
                        <a:pt x="1041" y="3121"/>
                      </a:cubicBezTo>
                      <a:cubicBezTo>
                        <a:pt x="645" y="3113"/>
                        <a:pt x="645" y="3113"/>
                        <a:pt x="645" y="3113"/>
                      </a:cubicBezTo>
                      <a:cubicBezTo>
                        <a:pt x="617" y="2581"/>
                        <a:pt x="617" y="2581"/>
                        <a:pt x="617" y="2581"/>
                      </a:cubicBezTo>
                      <a:cubicBezTo>
                        <a:pt x="445" y="2457"/>
                        <a:pt x="445" y="2457"/>
                        <a:pt x="445" y="2457"/>
                      </a:cubicBezTo>
                      <a:cubicBezTo>
                        <a:pt x="337" y="2325"/>
                        <a:pt x="337" y="2325"/>
                        <a:pt x="337" y="2325"/>
                      </a:cubicBezTo>
                      <a:cubicBezTo>
                        <a:pt x="245" y="2289"/>
                        <a:pt x="245" y="2289"/>
                        <a:pt x="245" y="2289"/>
                      </a:cubicBezTo>
                      <a:cubicBezTo>
                        <a:pt x="249" y="2165"/>
                        <a:pt x="249" y="2165"/>
                        <a:pt x="249" y="2165"/>
                      </a:cubicBezTo>
                      <a:cubicBezTo>
                        <a:pt x="297" y="2161"/>
                        <a:pt x="297" y="2161"/>
                        <a:pt x="297" y="2161"/>
                      </a:cubicBezTo>
                      <a:cubicBezTo>
                        <a:pt x="313" y="2081"/>
                        <a:pt x="313" y="2081"/>
                        <a:pt x="313" y="2081"/>
                      </a:cubicBezTo>
                      <a:cubicBezTo>
                        <a:pt x="313" y="2081"/>
                        <a:pt x="365" y="2009"/>
                        <a:pt x="377" y="2001"/>
                      </a:cubicBezTo>
                      <a:cubicBezTo>
                        <a:pt x="389" y="1993"/>
                        <a:pt x="341" y="1961"/>
                        <a:pt x="341" y="1961"/>
                      </a:cubicBezTo>
                      <a:cubicBezTo>
                        <a:pt x="305" y="1929"/>
                        <a:pt x="305" y="1929"/>
                        <a:pt x="305" y="1929"/>
                      </a:cubicBezTo>
                      <a:cubicBezTo>
                        <a:pt x="113" y="1889"/>
                        <a:pt x="113" y="1889"/>
                        <a:pt x="113" y="1889"/>
                      </a:cubicBezTo>
                      <a:cubicBezTo>
                        <a:pt x="113" y="1889"/>
                        <a:pt x="165" y="1776"/>
                        <a:pt x="321" y="1689"/>
                      </a:cubicBezTo>
                      <a:cubicBezTo>
                        <a:pt x="261" y="1602"/>
                        <a:pt x="233" y="1545"/>
                        <a:pt x="221" y="1505"/>
                      </a:cubicBezTo>
                      <a:cubicBezTo>
                        <a:pt x="141" y="1505"/>
                        <a:pt x="141" y="1505"/>
                        <a:pt x="141" y="1505"/>
                      </a:cubicBezTo>
                      <a:cubicBezTo>
                        <a:pt x="141" y="1505"/>
                        <a:pt x="141" y="1409"/>
                        <a:pt x="185" y="1361"/>
                      </a:cubicBezTo>
                      <a:cubicBezTo>
                        <a:pt x="229" y="1313"/>
                        <a:pt x="181" y="1221"/>
                        <a:pt x="201" y="1061"/>
                      </a:cubicBezTo>
                      <a:cubicBezTo>
                        <a:pt x="185" y="1029"/>
                        <a:pt x="161" y="1013"/>
                        <a:pt x="173" y="817"/>
                      </a:cubicBezTo>
                      <a:cubicBezTo>
                        <a:pt x="81" y="821"/>
                        <a:pt x="81" y="821"/>
                        <a:pt x="81" y="821"/>
                      </a:cubicBezTo>
                      <a:cubicBezTo>
                        <a:pt x="81" y="821"/>
                        <a:pt x="0" y="480"/>
                        <a:pt x="130" y="306"/>
                      </a:cubicBezTo>
                      <a:cubicBezTo>
                        <a:pt x="573" y="42"/>
                        <a:pt x="573" y="42"/>
                        <a:pt x="573" y="42"/>
                      </a:cubicBezTo>
                      <a:cubicBezTo>
                        <a:pt x="573" y="42"/>
                        <a:pt x="594" y="53"/>
                        <a:pt x="626" y="42"/>
                      </a:cubicBezTo>
                      <a:cubicBezTo>
                        <a:pt x="658" y="32"/>
                        <a:pt x="733" y="0"/>
                        <a:pt x="760" y="32"/>
                      </a:cubicBezTo>
                      <a:cubicBezTo>
                        <a:pt x="760" y="72"/>
                        <a:pt x="773" y="104"/>
                        <a:pt x="786" y="117"/>
                      </a:cubicBezTo>
                      <a:cubicBezTo>
                        <a:pt x="800" y="130"/>
                        <a:pt x="840" y="117"/>
                        <a:pt x="840" y="117"/>
                      </a:cubicBezTo>
                      <a:cubicBezTo>
                        <a:pt x="840" y="162"/>
                        <a:pt x="840" y="162"/>
                        <a:pt x="840" y="162"/>
                      </a:cubicBezTo>
                      <a:cubicBezTo>
                        <a:pt x="874" y="149"/>
                        <a:pt x="874" y="149"/>
                        <a:pt x="874" y="149"/>
                      </a:cubicBezTo>
                      <a:cubicBezTo>
                        <a:pt x="874" y="266"/>
                        <a:pt x="874" y="266"/>
                        <a:pt x="874" y="266"/>
                      </a:cubicBezTo>
                      <a:cubicBezTo>
                        <a:pt x="1029" y="293"/>
                        <a:pt x="1029" y="293"/>
                        <a:pt x="1029" y="293"/>
                      </a:cubicBezTo>
                      <a:cubicBezTo>
                        <a:pt x="1029" y="293"/>
                        <a:pt x="1037" y="629"/>
                        <a:pt x="1029" y="648"/>
                      </a:cubicBezTo>
                      <a:cubicBezTo>
                        <a:pt x="1021" y="666"/>
                        <a:pt x="936" y="917"/>
                        <a:pt x="936" y="962"/>
                      </a:cubicBezTo>
                      <a:cubicBezTo>
                        <a:pt x="973" y="981"/>
                        <a:pt x="1005" y="888"/>
                        <a:pt x="1365" y="877"/>
                      </a:cubicBezTo>
                      <a:cubicBezTo>
                        <a:pt x="1389" y="1010"/>
                        <a:pt x="1293" y="997"/>
                        <a:pt x="1293" y="997"/>
                      </a:cubicBezTo>
                      <a:cubicBezTo>
                        <a:pt x="1293" y="997"/>
                        <a:pt x="1272" y="1013"/>
                        <a:pt x="1213" y="1106"/>
                      </a:cubicBezTo>
                      <a:cubicBezTo>
                        <a:pt x="1170" y="1112"/>
                        <a:pt x="1154" y="1109"/>
                        <a:pt x="1136" y="1173"/>
                      </a:cubicBezTo>
                      <a:cubicBezTo>
                        <a:pt x="1168" y="1232"/>
                        <a:pt x="1186" y="1274"/>
                        <a:pt x="1173" y="1368"/>
                      </a:cubicBezTo>
                      <a:cubicBezTo>
                        <a:pt x="1274" y="1370"/>
                        <a:pt x="1285" y="1368"/>
                        <a:pt x="1285" y="1368"/>
                      </a:cubicBezTo>
                      <a:cubicBezTo>
                        <a:pt x="1269" y="1402"/>
                        <a:pt x="1269" y="1402"/>
                        <a:pt x="1269" y="1402"/>
                      </a:cubicBezTo>
                      <a:cubicBezTo>
                        <a:pt x="1296" y="1418"/>
                        <a:pt x="1296" y="1418"/>
                        <a:pt x="1296" y="1418"/>
                      </a:cubicBezTo>
                      <a:cubicBezTo>
                        <a:pt x="1296" y="1504"/>
                        <a:pt x="1296" y="1504"/>
                        <a:pt x="1296" y="1504"/>
                      </a:cubicBezTo>
                      <a:cubicBezTo>
                        <a:pt x="1349" y="1504"/>
                        <a:pt x="1349" y="1504"/>
                        <a:pt x="1349" y="1504"/>
                      </a:cubicBezTo>
                      <a:cubicBezTo>
                        <a:pt x="1344" y="1392"/>
                        <a:pt x="1344" y="1392"/>
                        <a:pt x="1344" y="1392"/>
                      </a:cubicBezTo>
                      <a:cubicBezTo>
                        <a:pt x="1384" y="1392"/>
                        <a:pt x="1384" y="1392"/>
                        <a:pt x="1384" y="1392"/>
                      </a:cubicBezTo>
                      <a:cubicBezTo>
                        <a:pt x="1384" y="1418"/>
                        <a:pt x="1384" y="1418"/>
                        <a:pt x="1384" y="1418"/>
                      </a:cubicBezTo>
                      <a:cubicBezTo>
                        <a:pt x="1408" y="1434"/>
                        <a:pt x="1408" y="1434"/>
                        <a:pt x="1408" y="1434"/>
                      </a:cubicBezTo>
                      <a:cubicBezTo>
                        <a:pt x="1418" y="1413"/>
                        <a:pt x="1418" y="1413"/>
                        <a:pt x="1418" y="1413"/>
                      </a:cubicBezTo>
                      <a:cubicBezTo>
                        <a:pt x="1442" y="1413"/>
                        <a:pt x="1442" y="1413"/>
                        <a:pt x="1442" y="1413"/>
                      </a:cubicBezTo>
                      <a:cubicBezTo>
                        <a:pt x="1442" y="1386"/>
                        <a:pt x="1442" y="1386"/>
                        <a:pt x="1442" y="1386"/>
                      </a:cubicBezTo>
                      <a:cubicBezTo>
                        <a:pt x="1442" y="1386"/>
                        <a:pt x="1631" y="1379"/>
                        <a:pt x="1677" y="1365"/>
                      </a:cubicBezTo>
                      <a:cubicBezTo>
                        <a:pt x="1682" y="1445"/>
                        <a:pt x="1720" y="1490"/>
                        <a:pt x="1720" y="1490"/>
                      </a:cubicBezTo>
                      <a:cubicBezTo>
                        <a:pt x="1720" y="1490"/>
                        <a:pt x="1762" y="1669"/>
                        <a:pt x="1768" y="1682"/>
                      </a:cubicBezTo>
                      <a:cubicBezTo>
                        <a:pt x="1773" y="1696"/>
                        <a:pt x="1720" y="1824"/>
                        <a:pt x="1720" y="1874"/>
                      </a:cubicBezTo>
                      <a:cubicBezTo>
                        <a:pt x="1720" y="1925"/>
                        <a:pt x="1720" y="2032"/>
                        <a:pt x="1720" y="2032"/>
                      </a:cubicBezTo>
                      <a:cubicBezTo>
                        <a:pt x="1720" y="2032"/>
                        <a:pt x="1650" y="2170"/>
                        <a:pt x="1650" y="2250"/>
                      </a:cubicBezTo>
                      <a:cubicBezTo>
                        <a:pt x="1754" y="2298"/>
                        <a:pt x="1773" y="2312"/>
                        <a:pt x="1906" y="2312"/>
                      </a:cubicBezTo>
                      <a:cubicBezTo>
                        <a:pt x="2040" y="2312"/>
                        <a:pt x="2400" y="2312"/>
                        <a:pt x="2400" y="2312"/>
                      </a:cubicBezTo>
                      <a:cubicBezTo>
                        <a:pt x="2434" y="2330"/>
                        <a:pt x="2434" y="2330"/>
                        <a:pt x="2434" y="2330"/>
                      </a:cubicBezTo>
                      <a:cubicBezTo>
                        <a:pt x="2434" y="2306"/>
                        <a:pt x="2434" y="2306"/>
                        <a:pt x="2434" y="2306"/>
                      </a:cubicBezTo>
                      <a:cubicBezTo>
                        <a:pt x="2485" y="2306"/>
                        <a:pt x="2485" y="2306"/>
                        <a:pt x="2485" y="2306"/>
                      </a:cubicBezTo>
                      <a:cubicBezTo>
                        <a:pt x="2509" y="2282"/>
                        <a:pt x="2509" y="2282"/>
                        <a:pt x="2509" y="2282"/>
                      </a:cubicBezTo>
                      <a:cubicBezTo>
                        <a:pt x="2568" y="2280"/>
                        <a:pt x="2568" y="2280"/>
                        <a:pt x="2568" y="2280"/>
                      </a:cubicBezTo>
                      <a:cubicBezTo>
                        <a:pt x="2594" y="2253"/>
                        <a:pt x="2594" y="2253"/>
                        <a:pt x="2594" y="2253"/>
                      </a:cubicBezTo>
                      <a:cubicBezTo>
                        <a:pt x="2608" y="2034"/>
                        <a:pt x="2608" y="2034"/>
                        <a:pt x="2608" y="2034"/>
                      </a:cubicBezTo>
                      <a:cubicBezTo>
                        <a:pt x="2792" y="2032"/>
                        <a:pt x="2792" y="2032"/>
                        <a:pt x="2792" y="2032"/>
                      </a:cubicBezTo>
                      <a:cubicBezTo>
                        <a:pt x="2792" y="2032"/>
                        <a:pt x="2970" y="2194"/>
                        <a:pt x="2989" y="2208"/>
                      </a:cubicBezTo>
                      <a:cubicBezTo>
                        <a:pt x="3008" y="2221"/>
                        <a:pt x="3032" y="2274"/>
                        <a:pt x="3032" y="2274"/>
                      </a:cubicBezTo>
                      <a:cubicBezTo>
                        <a:pt x="3162" y="2394"/>
                        <a:pt x="3162" y="2394"/>
                        <a:pt x="3162" y="2394"/>
                      </a:cubicBezTo>
                      <a:cubicBezTo>
                        <a:pt x="3162" y="2394"/>
                        <a:pt x="3285" y="2640"/>
                        <a:pt x="3282" y="2674"/>
                      </a:cubicBezTo>
                      <a:cubicBezTo>
                        <a:pt x="3312" y="2698"/>
                        <a:pt x="3320" y="2738"/>
                        <a:pt x="3309" y="2776"/>
                      </a:cubicBezTo>
                      <a:cubicBezTo>
                        <a:pt x="3272" y="2781"/>
                        <a:pt x="3261" y="2776"/>
                        <a:pt x="3261" y="2776"/>
                      </a:cubicBezTo>
                      <a:cubicBezTo>
                        <a:pt x="3261" y="2776"/>
                        <a:pt x="3216" y="2877"/>
                        <a:pt x="3232" y="3010"/>
                      </a:cubicBezTo>
                      <a:cubicBezTo>
                        <a:pt x="3200" y="3138"/>
                        <a:pt x="3096" y="3458"/>
                        <a:pt x="3082" y="3461"/>
                      </a:cubicBezTo>
                      <a:cubicBezTo>
                        <a:pt x="3069" y="3464"/>
                        <a:pt x="3941" y="3480"/>
                        <a:pt x="3946" y="3472"/>
                      </a:cubicBezTo>
                      <a:cubicBezTo>
                        <a:pt x="3946" y="3472"/>
                        <a:pt x="3913" y="3789"/>
                        <a:pt x="3765" y="3905"/>
                      </a:cubicBezTo>
                      <a:cubicBezTo>
                        <a:pt x="3701" y="3845"/>
                        <a:pt x="3701" y="3845"/>
                        <a:pt x="3701" y="3845"/>
                      </a:cubicBezTo>
                      <a:cubicBezTo>
                        <a:pt x="3545" y="3845"/>
                        <a:pt x="3545" y="3845"/>
                        <a:pt x="3545" y="3845"/>
                      </a:cubicBezTo>
                      <a:cubicBezTo>
                        <a:pt x="3545" y="3845"/>
                        <a:pt x="3045" y="3785"/>
                        <a:pt x="2877" y="3721"/>
                      </a:cubicBezTo>
                      <a:cubicBezTo>
                        <a:pt x="2512" y="3605"/>
                        <a:pt x="2512" y="3605"/>
                        <a:pt x="2512" y="3605"/>
                      </a:cubicBezTo>
                      <a:cubicBezTo>
                        <a:pt x="2545" y="3701"/>
                        <a:pt x="2545" y="3701"/>
                        <a:pt x="2545" y="3701"/>
                      </a:cubicBezTo>
                      <a:cubicBezTo>
                        <a:pt x="2545" y="3957"/>
                        <a:pt x="2545" y="3957"/>
                        <a:pt x="2545" y="3957"/>
                      </a:cubicBezTo>
                      <a:cubicBezTo>
                        <a:pt x="2481" y="4105"/>
                        <a:pt x="2481" y="4105"/>
                        <a:pt x="2481" y="4105"/>
                      </a:cubicBezTo>
                      <a:cubicBezTo>
                        <a:pt x="2217" y="4077"/>
                        <a:pt x="2217" y="4077"/>
                        <a:pt x="2217" y="4077"/>
                      </a:cubicBezTo>
                      <a:cubicBezTo>
                        <a:pt x="2149" y="4021"/>
                        <a:pt x="2149" y="4021"/>
                        <a:pt x="2149" y="4021"/>
                      </a:cubicBezTo>
                      <a:cubicBezTo>
                        <a:pt x="1621" y="4009"/>
                        <a:pt x="1621" y="4009"/>
                        <a:pt x="1621" y="4009"/>
                      </a:cubicBezTo>
                      <a:cubicBezTo>
                        <a:pt x="1649" y="4105"/>
                        <a:pt x="1649" y="4105"/>
                        <a:pt x="1649" y="4105"/>
                      </a:cubicBezTo>
                      <a:cubicBezTo>
                        <a:pt x="1621" y="4253"/>
                        <a:pt x="1621" y="4253"/>
                        <a:pt x="1621" y="4253"/>
                      </a:cubicBezTo>
                      <a:cubicBezTo>
                        <a:pt x="1621" y="4253"/>
                        <a:pt x="1261" y="4037"/>
                        <a:pt x="1037" y="4001"/>
                      </a:cubicBezTo>
                      <a:cubicBezTo>
                        <a:pt x="1117" y="3741"/>
                        <a:pt x="1093" y="3928"/>
                        <a:pt x="1101" y="3845"/>
                      </a:cubicBezTo>
                      <a:cubicBezTo>
                        <a:pt x="1109" y="3761"/>
                        <a:pt x="1097" y="3705"/>
                        <a:pt x="1097" y="3705"/>
                      </a:cubicBezTo>
                      <a:cubicBezTo>
                        <a:pt x="1137" y="3581"/>
                        <a:pt x="1137" y="3581"/>
                        <a:pt x="1137" y="3581"/>
                      </a:cubicBezTo>
                      <a:cubicBezTo>
                        <a:pt x="1139" y="3201"/>
                        <a:pt x="1139" y="3201"/>
                        <a:pt x="1139" y="3201"/>
                      </a:cubicBezTo>
                    </a:path>
                  </a:pathLst>
                </a:custGeom>
                <a:noFill/>
                <a:ln w="158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6" name="TextBox 25">
                <a:extLst>
                  <a:ext uri="{FF2B5EF4-FFF2-40B4-BE49-F238E27FC236}">
                    <a16:creationId xmlns:a16="http://schemas.microsoft.com/office/drawing/2014/main" id="{53824548-91EE-28A7-F140-9050B483FA3F}"/>
                  </a:ext>
                </a:extLst>
              </p:cNvPr>
              <p:cNvSpPr txBox="1"/>
              <p:nvPr/>
            </p:nvSpPr>
            <p:spPr>
              <a:xfrm>
                <a:off x="7474304" y="4108175"/>
                <a:ext cx="1348742" cy="221626"/>
              </a:xfrm>
              <a:prstGeom prst="rect">
                <a:avLst/>
              </a:prstGeom>
              <a:noFill/>
            </p:spPr>
            <p:txBody>
              <a:bodyPr wrap="square" rtlCol="0">
                <a:spAutoFit/>
              </a:bodyPr>
              <a:lstStyle/>
              <a:p>
                <a:pPr algn="ctr"/>
                <a:r>
                  <a:rPr lang="en-US" sz="1000" b="1"/>
                  <a:t>DISTRICT 7</a:t>
                </a:r>
              </a:p>
            </p:txBody>
          </p:sp>
          <p:sp>
            <p:nvSpPr>
              <p:cNvPr id="27" name="TextBox 26">
                <a:extLst>
                  <a:ext uri="{FF2B5EF4-FFF2-40B4-BE49-F238E27FC236}">
                    <a16:creationId xmlns:a16="http://schemas.microsoft.com/office/drawing/2014/main" id="{BC3A4D16-3F8E-9F12-473F-36F631AB2E2B}"/>
                  </a:ext>
                </a:extLst>
              </p:cNvPr>
              <p:cNvSpPr txBox="1"/>
              <p:nvPr/>
            </p:nvSpPr>
            <p:spPr>
              <a:xfrm>
                <a:off x="6125560" y="4619166"/>
                <a:ext cx="1348742" cy="221626"/>
              </a:xfrm>
              <a:prstGeom prst="rect">
                <a:avLst/>
              </a:prstGeom>
              <a:noFill/>
            </p:spPr>
            <p:txBody>
              <a:bodyPr wrap="square" rtlCol="0">
                <a:spAutoFit/>
              </a:bodyPr>
              <a:lstStyle/>
              <a:p>
                <a:pPr algn="ctr"/>
                <a:r>
                  <a:rPr lang="en-US" sz="1000" b="1"/>
                  <a:t>DISTRICT 3</a:t>
                </a:r>
              </a:p>
            </p:txBody>
          </p:sp>
          <p:grpSp>
            <p:nvGrpSpPr>
              <p:cNvPr id="28" name="Group 32">
                <a:extLst>
                  <a:ext uri="{FF2B5EF4-FFF2-40B4-BE49-F238E27FC236}">
                    <a16:creationId xmlns:a16="http://schemas.microsoft.com/office/drawing/2014/main" id="{B81736AE-4C5F-A6A8-F7DE-CB6D85B30A27}"/>
                  </a:ext>
                </a:extLst>
              </p:cNvPr>
              <p:cNvGrpSpPr>
                <a:grpSpLocks noChangeAspect="1"/>
              </p:cNvGrpSpPr>
              <p:nvPr/>
            </p:nvGrpSpPr>
            <p:grpSpPr bwMode="auto">
              <a:xfrm>
                <a:off x="6452190" y="4503207"/>
                <a:ext cx="3162881" cy="1307592"/>
                <a:chOff x="3609" y="2872"/>
                <a:chExt cx="2206" cy="912"/>
              </a:xfrm>
            </p:grpSpPr>
            <p:sp>
              <p:nvSpPr>
                <p:cNvPr id="30" name="AutoShape 31">
                  <a:extLst>
                    <a:ext uri="{FF2B5EF4-FFF2-40B4-BE49-F238E27FC236}">
                      <a16:creationId xmlns:a16="http://schemas.microsoft.com/office/drawing/2014/main" id="{94D27236-4AE5-8F10-B6BF-37E456BFCC92}"/>
                    </a:ext>
                  </a:extLst>
                </p:cNvPr>
                <p:cNvSpPr>
                  <a:spLocks noChangeAspect="1" noChangeArrowheads="1" noTextEdit="1"/>
                </p:cNvSpPr>
                <p:nvPr/>
              </p:nvSpPr>
              <p:spPr bwMode="auto">
                <a:xfrm>
                  <a:off x="3609" y="2872"/>
                  <a:ext cx="2205" cy="9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33">
                  <a:extLst>
                    <a:ext uri="{FF2B5EF4-FFF2-40B4-BE49-F238E27FC236}">
                      <a16:creationId xmlns:a16="http://schemas.microsoft.com/office/drawing/2014/main" id="{6EA1FEAA-EFF5-7B93-86F4-C4104D5BF1DA}"/>
                    </a:ext>
                  </a:extLst>
                </p:cNvPr>
                <p:cNvSpPr>
                  <a:spLocks/>
                </p:cNvSpPr>
                <p:nvPr/>
              </p:nvSpPr>
              <p:spPr bwMode="auto">
                <a:xfrm>
                  <a:off x="3621" y="2874"/>
                  <a:ext cx="2194" cy="907"/>
                </a:xfrm>
                <a:custGeom>
                  <a:avLst/>
                  <a:gdLst>
                    <a:gd name="T0" fmla="*/ 4588 w 7574"/>
                    <a:gd name="T1" fmla="*/ 486 h 3778"/>
                    <a:gd name="T2" fmla="*/ 4192 w 7574"/>
                    <a:gd name="T3" fmla="*/ 550 h 3778"/>
                    <a:gd name="T4" fmla="*/ 3664 w 7574"/>
                    <a:gd name="T5" fmla="*/ 782 h 3778"/>
                    <a:gd name="T6" fmla="*/ 3040 w 7574"/>
                    <a:gd name="T7" fmla="*/ 686 h 3778"/>
                    <a:gd name="T8" fmla="*/ 2372 w 7574"/>
                    <a:gd name="T9" fmla="*/ 782 h 3778"/>
                    <a:gd name="T10" fmla="*/ 2220 w 7574"/>
                    <a:gd name="T11" fmla="*/ 1014 h 3778"/>
                    <a:gd name="T12" fmla="*/ 2140 w 7574"/>
                    <a:gd name="T13" fmla="*/ 1110 h 3778"/>
                    <a:gd name="T14" fmla="*/ 2140 w 7574"/>
                    <a:gd name="T15" fmla="*/ 1214 h 3778"/>
                    <a:gd name="T16" fmla="*/ 2148 w 7574"/>
                    <a:gd name="T17" fmla="*/ 1614 h 3778"/>
                    <a:gd name="T18" fmla="*/ 1960 w 7574"/>
                    <a:gd name="T19" fmla="*/ 1842 h 3778"/>
                    <a:gd name="T20" fmla="*/ 1860 w 7574"/>
                    <a:gd name="T21" fmla="*/ 2026 h 3778"/>
                    <a:gd name="T22" fmla="*/ 1544 w 7574"/>
                    <a:gd name="T23" fmla="*/ 2102 h 3778"/>
                    <a:gd name="T24" fmla="*/ 1534 w 7574"/>
                    <a:gd name="T25" fmla="*/ 2190 h 3778"/>
                    <a:gd name="T26" fmla="*/ 1476 w 7574"/>
                    <a:gd name="T27" fmla="*/ 2270 h 3778"/>
                    <a:gd name="T28" fmla="*/ 1332 w 7574"/>
                    <a:gd name="T29" fmla="*/ 2250 h 3778"/>
                    <a:gd name="T30" fmla="*/ 1212 w 7574"/>
                    <a:gd name="T31" fmla="*/ 2310 h 3778"/>
                    <a:gd name="T32" fmla="*/ 1200 w 7574"/>
                    <a:gd name="T33" fmla="*/ 2186 h 3778"/>
                    <a:gd name="T34" fmla="*/ 1132 w 7574"/>
                    <a:gd name="T35" fmla="*/ 2158 h 3778"/>
                    <a:gd name="T36" fmla="*/ 928 w 7574"/>
                    <a:gd name="T37" fmla="*/ 2122 h 3778"/>
                    <a:gd name="T38" fmla="*/ 904 w 7574"/>
                    <a:gd name="T39" fmla="*/ 2194 h 3778"/>
                    <a:gd name="T40" fmla="*/ 736 w 7574"/>
                    <a:gd name="T41" fmla="*/ 2190 h 3778"/>
                    <a:gd name="T42" fmla="*/ 604 w 7574"/>
                    <a:gd name="T43" fmla="*/ 2310 h 3778"/>
                    <a:gd name="T44" fmla="*/ 296 w 7574"/>
                    <a:gd name="T45" fmla="*/ 2478 h 3778"/>
                    <a:gd name="T46" fmla="*/ 0 w 7574"/>
                    <a:gd name="T47" fmla="*/ 2746 h 3778"/>
                    <a:gd name="T48" fmla="*/ 2880 w 7574"/>
                    <a:gd name="T49" fmla="*/ 3350 h 3778"/>
                    <a:gd name="T50" fmla="*/ 4420 w 7574"/>
                    <a:gd name="T51" fmla="*/ 2882 h 3778"/>
                    <a:gd name="T52" fmla="*/ 4448 w 7574"/>
                    <a:gd name="T53" fmla="*/ 3034 h 3778"/>
                    <a:gd name="T54" fmla="*/ 4780 w 7574"/>
                    <a:gd name="T55" fmla="*/ 3006 h 3778"/>
                    <a:gd name="T56" fmla="*/ 4856 w 7574"/>
                    <a:gd name="T57" fmla="*/ 2866 h 3778"/>
                    <a:gd name="T58" fmla="*/ 5004 w 7574"/>
                    <a:gd name="T59" fmla="*/ 3050 h 3778"/>
                    <a:gd name="T60" fmla="*/ 5244 w 7574"/>
                    <a:gd name="T61" fmla="*/ 3150 h 3778"/>
                    <a:gd name="T62" fmla="*/ 5312 w 7574"/>
                    <a:gd name="T63" fmla="*/ 3302 h 3778"/>
                    <a:gd name="T64" fmla="*/ 5684 w 7574"/>
                    <a:gd name="T65" fmla="*/ 3398 h 3778"/>
                    <a:gd name="T66" fmla="*/ 5824 w 7574"/>
                    <a:gd name="T67" fmla="*/ 3522 h 3778"/>
                    <a:gd name="T68" fmla="*/ 5976 w 7574"/>
                    <a:gd name="T69" fmla="*/ 3737 h 3778"/>
                    <a:gd name="T70" fmla="*/ 6812 w 7574"/>
                    <a:gd name="T71" fmla="*/ 2182 h 3778"/>
                    <a:gd name="T72" fmla="*/ 7544 w 7574"/>
                    <a:gd name="T73" fmla="*/ 515 h 3778"/>
                    <a:gd name="T74" fmla="*/ 7228 w 7574"/>
                    <a:gd name="T75" fmla="*/ 450 h 3778"/>
                    <a:gd name="T76" fmla="*/ 6976 w 7574"/>
                    <a:gd name="T77" fmla="*/ 576 h 3778"/>
                    <a:gd name="T78" fmla="*/ 6832 w 7574"/>
                    <a:gd name="T79" fmla="*/ 618 h 3778"/>
                    <a:gd name="T80" fmla="*/ 6592 w 7574"/>
                    <a:gd name="T81" fmla="*/ 528 h 3778"/>
                    <a:gd name="T82" fmla="*/ 6652 w 7574"/>
                    <a:gd name="T83" fmla="*/ 378 h 3778"/>
                    <a:gd name="T84" fmla="*/ 6694 w 7574"/>
                    <a:gd name="T85" fmla="*/ 378 h 3778"/>
                    <a:gd name="T86" fmla="*/ 6564 w 7574"/>
                    <a:gd name="T87" fmla="*/ 378 h 3778"/>
                    <a:gd name="T88" fmla="*/ 6184 w 7574"/>
                    <a:gd name="T89" fmla="*/ 0 h 3778"/>
                    <a:gd name="T90" fmla="*/ 4555 w 7574"/>
                    <a:gd name="T91" fmla="*/ 134 h 3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574" h="3778">
                      <a:moveTo>
                        <a:pt x="4555" y="134"/>
                      </a:moveTo>
                      <a:cubicBezTo>
                        <a:pt x="4588" y="230"/>
                        <a:pt x="4588" y="230"/>
                        <a:pt x="4588" y="230"/>
                      </a:cubicBezTo>
                      <a:cubicBezTo>
                        <a:pt x="4588" y="486"/>
                        <a:pt x="4588" y="486"/>
                        <a:pt x="4588" y="486"/>
                      </a:cubicBezTo>
                      <a:cubicBezTo>
                        <a:pt x="4524" y="634"/>
                        <a:pt x="4524" y="634"/>
                        <a:pt x="4524" y="634"/>
                      </a:cubicBezTo>
                      <a:cubicBezTo>
                        <a:pt x="4260" y="606"/>
                        <a:pt x="4260" y="606"/>
                        <a:pt x="4260" y="606"/>
                      </a:cubicBezTo>
                      <a:cubicBezTo>
                        <a:pt x="4192" y="550"/>
                        <a:pt x="4192" y="550"/>
                        <a:pt x="4192" y="550"/>
                      </a:cubicBezTo>
                      <a:cubicBezTo>
                        <a:pt x="3664" y="538"/>
                        <a:pt x="3664" y="538"/>
                        <a:pt x="3664" y="538"/>
                      </a:cubicBezTo>
                      <a:cubicBezTo>
                        <a:pt x="3692" y="634"/>
                        <a:pt x="3692" y="634"/>
                        <a:pt x="3692" y="634"/>
                      </a:cubicBezTo>
                      <a:cubicBezTo>
                        <a:pt x="3664" y="782"/>
                        <a:pt x="3664" y="782"/>
                        <a:pt x="3664" y="782"/>
                      </a:cubicBezTo>
                      <a:cubicBezTo>
                        <a:pt x="3664" y="782"/>
                        <a:pt x="3304" y="566"/>
                        <a:pt x="3080" y="530"/>
                      </a:cubicBezTo>
                      <a:cubicBezTo>
                        <a:pt x="2952" y="518"/>
                        <a:pt x="2952" y="518"/>
                        <a:pt x="2952" y="518"/>
                      </a:cubicBezTo>
                      <a:cubicBezTo>
                        <a:pt x="3040" y="686"/>
                        <a:pt x="3040" y="686"/>
                        <a:pt x="3040" y="686"/>
                      </a:cubicBezTo>
                      <a:cubicBezTo>
                        <a:pt x="2584" y="642"/>
                        <a:pt x="2584" y="642"/>
                        <a:pt x="2584" y="642"/>
                      </a:cubicBezTo>
                      <a:cubicBezTo>
                        <a:pt x="2452" y="598"/>
                        <a:pt x="2452" y="598"/>
                        <a:pt x="2452" y="598"/>
                      </a:cubicBezTo>
                      <a:cubicBezTo>
                        <a:pt x="2452" y="598"/>
                        <a:pt x="2396" y="762"/>
                        <a:pt x="2372" y="782"/>
                      </a:cubicBezTo>
                      <a:cubicBezTo>
                        <a:pt x="2348" y="802"/>
                        <a:pt x="2300" y="778"/>
                        <a:pt x="2288" y="782"/>
                      </a:cubicBezTo>
                      <a:cubicBezTo>
                        <a:pt x="2276" y="786"/>
                        <a:pt x="2312" y="854"/>
                        <a:pt x="2288" y="870"/>
                      </a:cubicBezTo>
                      <a:cubicBezTo>
                        <a:pt x="2264" y="886"/>
                        <a:pt x="2220" y="1014"/>
                        <a:pt x="2220" y="1014"/>
                      </a:cubicBezTo>
                      <a:cubicBezTo>
                        <a:pt x="2164" y="1066"/>
                        <a:pt x="2164" y="1066"/>
                        <a:pt x="2164" y="1066"/>
                      </a:cubicBezTo>
                      <a:cubicBezTo>
                        <a:pt x="2140" y="1066"/>
                        <a:pt x="2140" y="1066"/>
                        <a:pt x="2140" y="1066"/>
                      </a:cubicBezTo>
                      <a:cubicBezTo>
                        <a:pt x="2140" y="1110"/>
                        <a:pt x="2140" y="1110"/>
                        <a:pt x="2140" y="1110"/>
                      </a:cubicBezTo>
                      <a:cubicBezTo>
                        <a:pt x="2140" y="1146"/>
                        <a:pt x="2140" y="1146"/>
                        <a:pt x="2140" y="1146"/>
                      </a:cubicBezTo>
                      <a:cubicBezTo>
                        <a:pt x="2140" y="1182"/>
                        <a:pt x="2140" y="1182"/>
                        <a:pt x="2140" y="1182"/>
                      </a:cubicBezTo>
                      <a:cubicBezTo>
                        <a:pt x="2140" y="1214"/>
                        <a:pt x="2140" y="1214"/>
                        <a:pt x="2140" y="1214"/>
                      </a:cubicBezTo>
                      <a:cubicBezTo>
                        <a:pt x="2140" y="1214"/>
                        <a:pt x="2204" y="1286"/>
                        <a:pt x="2112" y="1378"/>
                      </a:cubicBezTo>
                      <a:cubicBezTo>
                        <a:pt x="2148" y="1454"/>
                        <a:pt x="2184" y="1482"/>
                        <a:pt x="2168" y="1514"/>
                      </a:cubicBezTo>
                      <a:cubicBezTo>
                        <a:pt x="2152" y="1546"/>
                        <a:pt x="2148" y="1614"/>
                        <a:pt x="2148" y="1614"/>
                      </a:cubicBezTo>
                      <a:cubicBezTo>
                        <a:pt x="1904" y="1658"/>
                        <a:pt x="1904" y="1658"/>
                        <a:pt x="1904" y="1658"/>
                      </a:cubicBezTo>
                      <a:cubicBezTo>
                        <a:pt x="1904" y="1658"/>
                        <a:pt x="1864" y="1714"/>
                        <a:pt x="1884" y="1838"/>
                      </a:cubicBezTo>
                      <a:cubicBezTo>
                        <a:pt x="1960" y="1842"/>
                        <a:pt x="1960" y="1842"/>
                        <a:pt x="1960" y="1842"/>
                      </a:cubicBezTo>
                      <a:cubicBezTo>
                        <a:pt x="1944" y="1994"/>
                        <a:pt x="1944" y="1994"/>
                        <a:pt x="1944" y="1994"/>
                      </a:cubicBezTo>
                      <a:cubicBezTo>
                        <a:pt x="1932" y="2074"/>
                        <a:pt x="1932" y="2074"/>
                        <a:pt x="1932" y="2074"/>
                      </a:cubicBezTo>
                      <a:cubicBezTo>
                        <a:pt x="1860" y="2026"/>
                        <a:pt x="1860" y="2026"/>
                        <a:pt x="1860" y="2026"/>
                      </a:cubicBezTo>
                      <a:cubicBezTo>
                        <a:pt x="1860" y="2026"/>
                        <a:pt x="1848" y="2102"/>
                        <a:pt x="1812" y="2102"/>
                      </a:cubicBezTo>
                      <a:cubicBezTo>
                        <a:pt x="1776" y="2102"/>
                        <a:pt x="1608" y="2074"/>
                        <a:pt x="1608" y="2074"/>
                      </a:cubicBezTo>
                      <a:cubicBezTo>
                        <a:pt x="1608" y="2074"/>
                        <a:pt x="1584" y="2058"/>
                        <a:pt x="1544" y="2102"/>
                      </a:cubicBezTo>
                      <a:cubicBezTo>
                        <a:pt x="1504" y="2146"/>
                        <a:pt x="1592" y="2162"/>
                        <a:pt x="1592" y="2162"/>
                      </a:cubicBezTo>
                      <a:cubicBezTo>
                        <a:pt x="1552" y="2206"/>
                        <a:pt x="1552" y="2206"/>
                        <a:pt x="1552" y="2206"/>
                      </a:cubicBezTo>
                      <a:cubicBezTo>
                        <a:pt x="1534" y="2190"/>
                        <a:pt x="1534" y="2190"/>
                        <a:pt x="1534" y="2190"/>
                      </a:cubicBezTo>
                      <a:cubicBezTo>
                        <a:pt x="1500" y="2206"/>
                        <a:pt x="1500" y="2206"/>
                        <a:pt x="1500" y="2206"/>
                      </a:cubicBezTo>
                      <a:cubicBezTo>
                        <a:pt x="1528" y="2250"/>
                        <a:pt x="1528" y="2250"/>
                        <a:pt x="1528" y="2250"/>
                      </a:cubicBezTo>
                      <a:cubicBezTo>
                        <a:pt x="1476" y="2270"/>
                        <a:pt x="1476" y="2270"/>
                        <a:pt x="1476" y="2270"/>
                      </a:cubicBezTo>
                      <a:cubicBezTo>
                        <a:pt x="1404" y="2270"/>
                        <a:pt x="1404" y="2270"/>
                        <a:pt x="1404" y="2270"/>
                      </a:cubicBezTo>
                      <a:cubicBezTo>
                        <a:pt x="1332" y="2270"/>
                        <a:pt x="1332" y="2270"/>
                        <a:pt x="1332" y="2270"/>
                      </a:cubicBezTo>
                      <a:cubicBezTo>
                        <a:pt x="1332" y="2250"/>
                        <a:pt x="1332" y="2250"/>
                        <a:pt x="1332" y="2250"/>
                      </a:cubicBezTo>
                      <a:cubicBezTo>
                        <a:pt x="1280" y="2270"/>
                        <a:pt x="1280" y="2270"/>
                        <a:pt x="1280" y="2270"/>
                      </a:cubicBezTo>
                      <a:cubicBezTo>
                        <a:pt x="1280" y="2270"/>
                        <a:pt x="1268" y="2246"/>
                        <a:pt x="1256" y="2270"/>
                      </a:cubicBezTo>
                      <a:cubicBezTo>
                        <a:pt x="1244" y="2294"/>
                        <a:pt x="1212" y="2310"/>
                        <a:pt x="1212" y="2310"/>
                      </a:cubicBezTo>
                      <a:cubicBezTo>
                        <a:pt x="1172" y="2310"/>
                        <a:pt x="1172" y="2310"/>
                        <a:pt x="1172" y="2310"/>
                      </a:cubicBezTo>
                      <a:cubicBezTo>
                        <a:pt x="1172" y="2254"/>
                        <a:pt x="1172" y="2254"/>
                        <a:pt x="1172" y="2254"/>
                      </a:cubicBezTo>
                      <a:cubicBezTo>
                        <a:pt x="1200" y="2186"/>
                        <a:pt x="1200" y="2186"/>
                        <a:pt x="1200" y="2186"/>
                      </a:cubicBezTo>
                      <a:cubicBezTo>
                        <a:pt x="1204" y="2158"/>
                        <a:pt x="1204" y="2158"/>
                        <a:pt x="1204" y="2158"/>
                      </a:cubicBezTo>
                      <a:cubicBezTo>
                        <a:pt x="1172" y="2158"/>
                        <a:pt x="1172" y="2158"/>
                        <a:pt x="1172" y="2158"/>
                      </a:cubicBezTo>
                      <a:cubicBezTo>
                        <a:pt x="1132" y="2158"/>
                        <a:pt x="1132" y="2158"/>
                        <a:pt x="1132" y="2158"/>
                      </a:cubicBezTo>
                      <a:cubicBezTo>
                        <a:pt x="1132" y="2122"/>
                        <a:pt x="1132" y="2122"/>
                        <a:pt x="1132" y="2122"/>
                      </a:cubicBezTo>
                      <a:cubicBezTo>
                        <a:pt x="964" y="2122"/>
                        <a:pt x="964" y="2122"/>
                        <a:pt x="964" y="2122"/>
                      </a:cubicBezTo>
                      <a:cubicBezTo>
                        <a:pt x="928" y="2122"/>
                        <a:pt x="928" y="2122"/>
                        <a:pt x="928" y="2122"/>
                      </a:cubicBezTo>
                      <a:cubicBezTo>
                        <a:pt x="948" y="2166"/>
                        <a:pt x="948" y="2166"/>
                        <a:pt x="948" y="2166"/>
                      </a:cubicBezTo>
                      <a:cubicBezTo>
                        <a:pt x="928" y="2170"/>
                        <a:pt x="928" y="2170"/>
                        <a:pt x="928" y="2170"/>
                      </a:cubicBezTo>
                      <a:cubicBezTo>
                        <a:pt x="928" y="2170"/>
                        <a:pt x="932" y="2190"/>
                        <a:pt x="904" y="2194"/>
                      </a:cubicBezTo>
                      <a:cubicBezTo>
                        <a:pt x="876" y="2198"/>
                        <a:pt x="828" y="2198"/>
                        <a:pt x="828" y="2198"/>
                      </a:cubicBezTo>
                      <a:cubicBezTo>
                        <a:pt x="796" y="2194"/>
                        <a:pt x="796" y="2194"/>
                        <a:pt x="796" y="2194"/>
                      </a:cubicBezTo>
                      <a:cubicBezTo>
                        <a:pt x="736" y="2190"/>
                        <a:pt x="736" y="2190"/>
                        <a:pt x="736" y="2190"/>
                      </a:cubicBezTo>
                      <a:cubicBezTo>
                        <a:pt x="736" y="2242"/>
                        <a:pt x="736" y="2242"/>
                        <a:pt x="736" y="2242"/>
                      </a:cubicBezTo>
                      <a:cubicBezTo>
                        <a:pt x="604" y="2242"/>
                        <a:pt x="604" y="2242"/>
                        <a:pt x="604" y="2242"/>
                      </a:cubicBezTo>
                      <a:cubicBezTo>
                        <a:pt x="604" y="2310"/>
                        <a:pt x="604" y="2310"/>
                        <a:pt x="604" y="2310"/>
                      </a:cubicBezTo>
                      <a:cubicBezTo>
                        <a:pt x="484" y="2386"/>
                        <a:pt x="484" y="2386"/>
                        <a:pt x="484" y="2386"/>
                      </a:cubicBezTo>
                      <a:cubicBezTo>
                        <a:pt x="356" y="2454"/>
                        <a:pt x="356" y="2454"/>
                        <a:pt x="356" y="2454"/>
                      </a:cubicBezTo>
                      <a:cubicBezTo>
                        <a:pt x="296" y="2478"/>
                        <a:pt x="296" y="2478"/>
                        <a:pt x="296" y="2478"/>
                      </a:cubicBezTo>
                      <a:cubicBezTo>
                        <a:pt x="152" y="2478"/>
                        <a:pt x="152" y="2478"/>
                        <a:pt x="152" y="2478"/>
                      </a:cubicBezTo>
                      <a:cubicBezTo>
                        <a:pt x="108" y="2616"/>
                        <a:pt x="108" y="2616"/>
                        <a:pt x="108" y="2616"/>
                      </a:cubicBezTo>
                      <a:cubicBezTo>
                        <a:pt x="0" y="2746"/>
                        <a:pt x="0" y="2746"/>
                        <a:pt x="0" y="2746"/>
                      </a:cubicBezTo>
                      <a:cubicBezTo>
                        <a:pt x="2328" y="2786"/>
                        <a:pt x="2328" y="2786"/>
                        <a:pt x="2328" y="2786"/>
                      </a:cubicBezTo>
                      <a:cubicBezTo>
                        <a:pt x="2328" y="3350"/>
                        <a:pt x="2328" y="3350"/>
                        <a:pt x="2328" y="3350"/>
                      </a:cubicBezTo>
                      <a:cubicBezTo>
                        <a:pt x="2880" y="3350"/>
                        <a:pt x="2880" y="3350"/>
                        <a:pt x="2880" y="3350"/>
                      </a:cubicBezTo>
                      <a:cubicBezTo>
                        <a:pt x="2880" y="2802"/>
                        <a:pt x="2880" y="2802"/>
                        <a:pt x="2880" y="2802"/>
                      </a:cubicBezTo>
                      <a:cubicBezTo>
                        <a:pt x="4468" y="2814"/>
                        <a:pt x="4468" y="2814"/>
                        <a:pt x="4468" y="2814"/>
                      </a:cubicBezTo>
                      <a:cubicBezTo>
                        <a:pt x="4468" y="2814"/>
                        <a:pt x="4456" y="2842"/>
                        <a:pt x="4420" y="2882"/>
                      </a:cubicBezTo>
                      <a:cubicBezTo>
                        <a:pt x="4384" y="2922"/>
                        <a:pt x="4420" y="2950"/>
                        <a:pt x="4420" y="2950"/>
                      </a:cubicBezTo>
                      <a:cubicBezTo>
                        <a:pt x="4384" y="2994"/>
                        <a:pt x="4384" y="2994"/>
                        <a:pt x="4384" y="2994"/>
                      </a:cubicBezTo>
                      <a:cubicBezTo>
                        <a:pt x="4448" y="3034"/>
                        <a:pt x="4448" y="3034"/>
                        <a:pt x="4448" y="3034"/>
                      </a:cubicBezTo>
                      <a:cubicBezTo>
                        <a:pt x="4724" y="3106"/>
                        <a:pt x="4724" y="3106"/>
                        <a:pt x="4724" y="3106"/>
                      </a:cubicBezTo>
                      <a:cubicBezTo>
                        <a:pt x="4724" y="3034"/>
                        <a:pt x="4724" y="3034"/>
                        <a:pt x="4724" y="3034"/>
                      </a:cubicBezTo>
                      <a:cubicBezTo>
                        <a:pt x="4780" y="3006"/>
                        <a:pt x="4780" y="3006"/>
                        <a:pt x="4780" y="3006"/>
                      </a:cubicBezTo>
                      <a:cubicBezTo>
                        <a:pt x="4780" y="2902"/>
                        <a:pt x="4780" y="2902"/>
                        <a:pt x="4780" y="2902"/>
                      </a:cubicBezTo>
                      <a:cubicBezTo>
                        <a:pt x="4780" y="2870"/>
                        <a:pt x="4780" y="2870"/>
                        <a:pt x="4780" y="2870"/>
                      </a:cubicBezTo>
                      <a:cubicBezTo>
                        <a:pt x="4856" y="2866"/>
                        <a:pt x="4856" y="2866"/>
                        <a:pt x="4856" y="2866"/>
                      </a:cubicBezTo>
                      <a:cubicBezTo>
                        <a:pt x="4856" y="2866"/>
                        <a:pt x="4884" y="2810"/>
                        <a:pt x="4932" y="2826"/>
                      </a:cubicBezTo>
                      <a:cubicBezTo>
                        <a:pt x="4940" y="2874"/>
                        <a:pt x="4976" y="2958"/>
                        <a:pt x="4976" y="2958"/>
                      </a:cubicBezTo>
                      <a:cubicBezTo>
                        <a:pt x="5004" y="3050"/>
                        <a:pt x="5004" y="3050"/>
                        <a:pt x="5004" y="3050"/>
                      </a:cubicBezTo>
                      <a:cubicBezTo>
                        <a:pt x="5036" y="3082"/>
                        <a:pt x="5036" y="3082"/>
                        <a:pt x="5036" y="3082"/>
                      </a:cubicBezTo>
                      <a:cubicBezTo>
                        <a:pt x="5092" y="3082"/>
                        <a:pt x="5092" y="3082"/>
                        <a:pt x="5092" y="3082"/>
                      </a:cubicBezTo>
                      <a:cubicBezTo>
                        <a:pt x="5244" y="3150"/>
                        <a:pt x="5244" y="3150"/>
                        <a:pt x="5244" y="3150"/>
                      </a:cubicBezTo>
                      <a:cubicBezTo>
                        <a:pt x="5244" y="3150"/>
                        <a:pt x="5332" y="3046"/>
                        <a:pt x="5400" y="3094"/>
                      </a:cubicBezTo>
                      <a:cubicBezTo>
                        <a:pt x="5400" y="3154"/>
                        <a:pt x="5376" y="3170"/>
                        <a:pt x="5348" y="3202"/>
                      </a:cubicBezTo>
                      <a:cubicBezTo>
                        <a:pt x="5320" y="3234"/>
                        <a:pt x="5312" y="3302"/>
                        <a:pt x="5312" y="3302"/>
                      </a:cubicBezTo>
                      <a:cubicBezTo>
                        <a:pt x="5312" y="3302"/>
                        <a:pt x="5348" y="3378"/>
                        <a:pt x="5460" y="3350"/>
                      </a:cubicBezTo>
                      <a:cubicBezTo>
                        <a:pt x="5572" y="3322"/>
                        <a:pt x="5660" y="3326"/>
                        <a:pt x="5660" y="3326"/>
                      </a:cubicBezTo>
                      <a:cubicBezTo>
                        <a:pt x="5684" y="3398"/>
                        <a:pt x="5684" y="3398"/>
                        <a:pt x="5684" y="3398"/>
                      </a:cubicBezTo>
                      <a:cubicBezTo>
                        <a:pt x="5684" y="3442"/>
                        <a:pt x="5684" y="3442"/>
                        <a:pt x="5684" y="3442"/>
                      </a:cubicBezTo>
                      <a:cubicBezTo>
                        <a:pt x="5684" y="3442"/>
                        <a:pt x="5648" y="3446"/>
                        <a:pt x="5752" y="3522"/>
                      </a:cubicBezTo>
                      <a:cubicBezTo>
                        <a:pt x="5824" y="3522"/>
                        <a:pt x="5824" y="3522"/>
                        <a:pt x="5824" y="3522"/>
                      </a:cubicBezTo>
                      <a:cubicBezTo>
                        <a:pt x="5824" y="3522"/>
                        <a:pt x="5792" y="3602"/>
                        <a:pt x="5824" y="3622"/>
                      </a:cubicBezTo>
                      <a:cubicBezTo>
                        <a:pt x="5856" y="3642"/>
                        <a:pt x="5976" y="3658"/>
                        <a:pt x="5976" y="3658"/>
                      </a:cubicBezTo>
                      <a:cubicBezTo>
                        <a:pt x="5976" y="3737"/>
                        <a:pt x="5976" y="3737"/>
                        <a:pt x="5976" y="3737"/>
                      </a:cubicBezTo>
                      <a:cubicBezTo>
                        <a:pt x="6064" y="3778"/>
                        <a:pt x="6064" y="3778"/>
                        <a:pt x="6064" y="3778"/>
                      </a:cubicBezTo>
                      <a:cubicBezTo>
                        <a:pt x="6064" y="3778"/>
                        <a:pt x="6485" y="3034"/>
                        <a:pt x="6560" y="2746"/>
                      </a:cubicBezTo>
                      <a:cubicBezTo>
                        <a:pt x="6704" y="2450"/>
                        <a:pt x="6812" y="2182"/>
                        <a:pt x="6812" y="2182"/>
                      </a:cubicBezTo>
                      <a:cubicBezTo>
                        <a:pt x="6812" y="1998"/>
                        <a:pt x="6812" y="1998"/>
                        <a:pt x="6812" y="1998"/>
                      </a:cubicBezTo>
                      <a:cubicBezTo>
                        <a:pt x="6908" y="1974"/>
                        <a:pt x="6908" y="1974"/>
                        <a:pt x="6908" y="1974"/>
                      </a:cubicBezTo>
                      <a:cubicBezTo>
                        <a:pt x="7544" y="515"/>
                        <a:pt x="7544" y="515"/>
                        <a:pt x="7544" y="515"/>
                      </a:cubicBezTo>
                      <a:cubicBezTo>
                        <a:pt x="7574" y="445"/>
                        <a:pt x="7574" y="445"/>
                        <a:pt x="7574" y="445"/>
                      </a:cubicBezTo>
                      <a:cubicBezTo>
                        <a:pt x="7574" y="445"/>
                        <a:pt x="7516" y="492"/>
                        <a:pt x="7474" y="492"/>
                      </a:cubicBezTo>
                      <a:cubicBezTo>
                        <a:pt x="7432" y="492"/>
                        <a:pt x="7228" y="450"/>
                        <a:pt x="7228" y="450"/>
                      </a:cubicBezTo>
                      <a:cubicBezTo>
                        <a:pt x="7132" y="522"/>
                        <a:pt x="7132" y="522"/>
                        <a:pt x="7132" y="522"/>
                      </a:cubicBezTo>
                      <a:cubicBezTo>
                        <a:pt x="7054" y="576"/>
                        <a:pt x="7054" y="576"/>
                        <a:pt x="7054" y="576"/>
                      </a:cubicBezTo>
                      <a:cubicBezTo>
                        <a:pt x="6976" y="576"/>
                        <a:pt x="6976" y="576"/>
                        <a:pt x="6976" y="576"/>
                      </a:cubicBezTo>
                      <a:cubicBezTo>
                        <a:pt x="6958" y="630"/>
                        <a:pt x="6958" y="630"/>
                        <a:pt x="6958" y="630"/>
                      </a:cubicBezTo>
                      <a:cubicBezTo>
                        <a:pt x="6886" y="630"/>
                        <a:pt x="6886" y="630"/>
                        <a:pt x="6886" y="630"/>
                      </a:cubicBezTo>
                      <a:cubicBezTo>
                        <a:pt x="6832" y="618"/>
                        <a:pt x="6832" y="618"/>
                        <a:pt x="6832" y="618"/>
                      </a:cubicBezTo>
                      <a:cubicBezTo>
                        <a:pt x="6772" y="636"/>
                        <a:pt x="6772" y="636"/>
                        <a:pt x="6772" y="636"/>
                      </a:cubicBezTo>
                      <a:cubicBezTo>
                        <a:pt x="6646" y="570"/>
                        <a:pt x="6646" y="570"/>
                        <a:pt x="6646" y="570"/>
                      </a:cubicBezTo>
                      <a:cubicBezTo>
                        <a:pt x="6592" y="528"/>
                        <a:pt x="6592" y="528"/>
                        <a:pt x="6592" y="528"/>
                      </a:cubicBezTo>
                      <a:cubicBezTo>
                        <a:pt x="6592" y="426"/>
                        <a:pt x="6592" y="426"/>
                        <a:pt x="6592" y="426"/>
                      </a:cubicBezTo>
                      <a:cubicBezTo>
                        <a:pt x="6604" y="378"/>
                        <a:pt x="6604" y="378"/>
                        <a:pt x="6604" y="378"/>
                      </a:cubicBezTo>
                      <a:cubicBezTo>
                        <a:pt x="6652" y="378"/>
                        <a:pt x="6652" y="378"/>
                        <a:pt x="6652" y="378"/>
                      </a:cubicBezTo>
                      <a:cubicBezTo>
                        <a:pt x="6658" y="450"/>
                        <a:pt x="6658" y="450"/>
                        <a:pt x="6658" y="450"/>
                      </a:cubicBezTo>
                      <a:cubicBezTo>
                        <a:pt x="6694" y="456"/>
                        <a:pt x="6694" y="456"/>
                        <a:pt x="6694" y="456"/>
                      </a:cubicBezTo>
                      <a:cubicBezTo>
                        <a:pt x="6694" y="378"/>
                        <a:pt x="6694" y="378"/>
                        <a:pt x="6694" y="378"/>
                      </a:cubicBezTo>
                      <a:cubicBezTo>
                        <a:pt x="6664" y="324"/>
                        <a:pt x="6664" y="324"/>
                        <a:pt x="6664" y="324"/>
                      </a:cubicBezTo>
                      <a:cubicBezTo>
                        <a:pt x="6610" y="294"/>
                        <a:pt x="6610" y="294"/>
                        <a:pt x="6610" y="294"/>
                      </a:cubicBezTo>
                      <a:cubicBezTo>
                        <a:pt x="6564" y="378"/>
                        <a:pt x="6564" y="378"/>
                        <a:pt x="6564" y="378"/>
                      </a:cubicBezTo>
                      <a:cubicBezTo>
                        <a:pt x="6564" y="378"/>
                        <a:pt x="6562" y="336"/>
                        <a:pt x="6472" y="288"/>
                      </a:cubicBezTo>
                      <a:cubicBezTo>
                        <a:pt x="6382" y="240"/>
                        <a:pt x="6262" y="252"/>
                        <a:pt x="6262" y="252"/>
                      </a:cubicBezTo>
                      <a:cubicBezTo>
                        <a:pt x="6184" y="0"/>
                        <a:pt x="6184" y="0"/>
                        <a:pt x="6184" y="0"/>
                      </a:cubicBezTo>
                      <a:cubicBezTo>
                        <a:pt x="5986" y="0"/>
                        <a:pt x="5986" y="0"/>
                        <a:pt x="5986" y="0"/>
                      </a:cubicBezTo>
                      <a:cubicBezTo>
                        <a:pt x="5986" y="0"/>
                        <a:pt x="5998" y="330"/>
                        <a:pt x="5794" y="438"/>
                      </a:cubicBezTo>
                      <a:cubicBezTo>
                        <a:pt x="5872" y="318"/>
                        <a:pt x="5236" y="432"/>
                        <a:pt x="4555" y="134"/>
                      </a:cubicBezTo>
                      <a:close/>
                    </a:path>
                  </a:pathLst>
                </a:custGeom>
                <a:solidFill>
                  <a:srgbClr val="E1BBDD"/>
                </a:solidFill>
                <a:ln w="19050" cap="flat">
                  <a:solidFill>
                    <a:schemeClr val="tx1">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29" name="TextBox 28">
                <a:extLst>
                  <a:ext uri="{FF2B5EF4-FFF2-40B4-BE49-F238E27FC236}">
                    <a16:creationId xmlns:a16="http://schemas.microsoft.com/office/drawing/2014/main" id="{9DE21CD7-3CE8-7933-1F8A-1F8CB31196E0}"/>
                  </a:ext>
                </a:extLst>
              </p:cNvPr>
              <p:cNvSpPr txBox="1"/>
              <p:nvPr/>
            </p:nvSpPr>
            <p:spPr>
              <a:xfrm>
                <a:off x="7694483" y="5037946"/>
                <a:ext cx="1348742" cy="221626"/>
              </a:xfrm>
              <a:prstGeom prst="rect">
                <a:avLst/>
              </a:prstGeom>
              <a:noFill/>
            </p:spPr>
            <p:txBody>
              <a:bodyPr wrap="square" rtlCol="0">
                <a:spAutoFit/>
              </a:bodyPr>
              <a:lstStyle/>
              <a:p>
                <a:pPr algn="ctr"/>
                <a:r>
                  <a:rPr lang="en-US" sz="1000" b="1"/>
                  <a:t>DISTRICT 5</a:t>
                </a:r>
              </a:p>
            </p:txBody>
          </p:sp>
        </p:grpSp>
      </p:grpSp>
      <p:graphicFrame>
        <p:nvGraphicFramePr>
          <p:cNvPr id="3" name="Table 2">
            <a:extLst>
              <a:ext uri="{FF2B5EF4-FFF2-40B4-BE49-F238E27FC236}">
                <a16:creationId xmlns:a16="http://schemas.microsoft.com/office/drawing/2014/main" id="{E4221CA2-A9D5-A318-172E-6E611026D7DB}"/>
              </a:ext>
            </a:extLst>
          </p:cNvPr>
          <p:cNvGraphicFramePr>
            <a:graphicFrameLocks noGrp="1"/>
          </p:cNvGraphicFramePr>
          <p:nvPr/>
        </p:nvGraphicFramePr>
        <p:xfrm>
          <a:off x="511857" y="3200378"/>
          <a:ext cx="6312456" cy="2884007"/>
        </p:xfrm>
        <a:graphic>
          <a:graphicData uri="http://schemas.openxmlformats.org/drawingml/2006/table">
            <a:tbl>
              <a:tblPr/>
              <a:tblGrid>
                <a:gridCol w="2104152">
                  <a:extLst>
                    <a:ext uri="{9D8B030D-6E8A-4147-A177-3AD203B41FA5}">
                      <a16:colId xmlns:a16="http://schemas.microsoft.com/office/drawing/2014/main" val="1217890755"/>
                    </a:ext>
                  </a:extLst>
                </a:gridCol>
                <a:gridCol w="2104152">
                  <a:extLst>
                    <a:ext uri="{9D8B030D-6E8A-4147-A177-3AD203B41FA5}">
                      <a16:colId xmlns:a16="http://schemas.microsoft.com/office/drawing/2014/main" val="110109998"/>
                    </a:ext>
                  </a:extLst>
                </a:gridCol>
                <a:gridCol w="2104152">
                  <a:extLst>
                    <a:ext uri="{9D8B030D-6E8A-4147-A177-3AD203B41FA5}">
                      <a16:colId xmlns:a16="http://schemas.microsoft.com/office/drawing/2014/main" val="2347170751"/>
                    </a:ext>
                  </a:extLst>
                </a:gridCol>
              </a:tblGrid>
              <a:tr h="542895">
                <a:tc>
                  <a:txBody>
                    <a:bodyPr/>
                    <a:lstStyle/>
                    <a:p>
                      <a:pPr algn="ctr" fontAlgn="b"/>
                      <a:r>
                        <a:rPr lang="en-US" sz="1400" b="1" i="0" u="none" strike="noStrike">
                          <a:solidFill>
                            <a:schemeClr val="bg1"/>
                          </a:solidFill>
                          <a:effectLst/>
                          <a:latin typeface="+mj-lt"/>
                        </a:rPr>
                        <a:t>Board District</a:t>
                      </a:r>
                    </a:p>
                  </a:txBody>
                  <a:tcPr marL="6350" marR="6350" marT="635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B3677"/>
                    </a:solidFill>
                  </a:tcPr>
                </a:tc>
                <a:tc>
                  <a:txBody>
                    <a:bodyPr/>
                    <a:lstStyle/>
                    <a:p>
                      <a:pPr algn="ctr" fontAlgn="b"/>
                      <a:r>
                        <a:rPr lang="en-US" sz="1400" b="1" i="0" u="none" strike="noStrike">
                          <a:solidFill>
                            <a:schemeClr val="bg1"/>
                          </a:solidFill>
                          <a:effectLst/>
                          <a:latin typeface="+mj-lt"/>
                        </a:rPr>
                        <a:t>Number of AP Courses </a:t>
                      </a:r>
                    </a:p>
                  </a:txBody>
                  <a:tcPr marL="6350" marR="6350" marT="635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B3677"/>
                    </a:solidFill>
                  </a:tcPr>
                </a:tc>
                <a:tc>
                  <a:txBody>
                    <a:bodyPr/>
                    <a:lstStyle/>
                    <a:p>
                      <a:pPr algn="ctr" fontAlgn="b"/>
                      <a:r>
                        <a:rPr lang="en-US" sz="1400" b="1" i="0" u="none" strike="noStrike">
                          <a:solidFill>
                            <a:schemeClr val="bg1"/>
                          </a:solidFill>
                          <a:effectLst/>
                          <a:latin typeface="+mj-lt"/>
                        </a:rPr>
                        <a:t>% of AP Courses</a:t>
                      </a:r>
                    </a:p>
                  </a:txBody>
                  <a:tcPr marL="6350" marR="6350" marT="635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B3677"/>
                    </a:solidFill>
                  </a:tcPr>
                </a:tc>
                <a:extLst>
                  <a:ext uri="{0D108BD9-81ED-4DB2-BD59-A6C34878D82A}">
                    <a16:rowId xmlns:a16="http://schemas.microsoft.com/office/drawing/2014/main" val="2082626215"/>
                  </a:ext>
                </a:extLst>
              </a:tr>
              <a:tr h="292639">
                <a:tc>
                  <a:txBody>
                    <a:bodyPr/>
                    <a:lstStyle/>
                    <a:p>
                      <a:pPr algn="l" fontAlgn="b"/>
                      <a:r>
                        <a:rPr lang="en-US" sz="1400" b="1" i="0" u="none" strike="noStrike">
                          <a:solidFill>
                            <a:srgbClr val="000000"/>
                          </a:solidFill>
                          <a:effectLst/>
                          <a:latin typeface="+mj-lt"/>
                        </a:rPr>
                        <a:t>District 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400" b="0" i="0" u="none" strike="noStrike">
                          <a:solidFill>
                            <a:schemeClr val="bg1"/>
                          </a:solidFill>
                          <a:effectLst/>
                          <a:latin typeface="+mj-lt"/>
                        </a:rPr>
                        <a:t>564</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2B93"/>
                    </a:solidFill>
                  </a:tcPr>
                </a:tc>
                <a:tc>
                  <a:txBody>
                    <a:bodyPr/>
                    <a:lstStyle/>
                    <a:p>
                      <a:pPr algn="r" fontAlgn="b"/>
                      <a:r>
                        <a:rPr lang="en-US" sz="1400" b="0" i="0" u="none" strike="noStrike">
                          <a:solidFill>
                            <a:schemeClr val="bg1"/>
                          </a:solidFill>
                          <a:effectLst/>
                          <a:latin typeface="+mj-lt"/>
                        </a:rPr>
                        <a:t>34%</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2B93"/>
                    </a:solidFill>
                  </a:tcPr>
                </a:tc>
                <a:extLst>
                  <a:ext uri="{0D108BD9-81ED-4DB2-BD59-A6C34878D82A}">
                    <a16:rowId xmlns:a16="http://schemas.microsoft.com/office/drawing/2014/main" val="598843078"/>
                  </a:ext>
                </a:extLst>
              </a:tr>
              <a:tr h="292639">
                <a:tc>
                  <a:txBody>
                    <a:bodyPr/>
                    <a:lstStyle/>
                    <a:p>
                      <a:pPr algn="l" fontAlgn="b"/>
                      <a:r>
                        <a:rPr lang="en-US" sz="1400" b="1" i="0" u="none" strike="noStrike">
                          <a:solidFill>
                            <a:srgbClr val="000000"/>
                          </a:solidFill>
                          <a:effectLst/>
                          <a:latin typeface="+mj-lt"/>
                        </a:rPr>
                        <a:t>District 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400" b="0" i="0" u="none" strike="noStrike">
                          <a:solidFill>
                            <a:srgbClr val="000000"/>
                          </a:solidFill>
                          <a:effectLst/>
                          <a:latin typeface="+mj-lt"/>
                        </a:rPr>
                        <a:t>120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EFF7"/>
                    </a:solidFill>
                  </a:tcPr>
                </a:tc>
                <a:tc>
                  <a:txBody>
                    <a:bodyPr/>
                    <a:lstStyle/>
                    <a:p>
                      <a:pPr algn="r" fontAlgn="b"/>
                      <a:r>
                        <a:rPr lang="en-US" sz="1400" b="0" i="0" u="none" strike="noStrike">
                          <a:solidFill>
                            <a:srgbClr val="000000"/>
                          </a:solidFill>
                          <a:effectLst/>
                          <a:latin typeface="+mj-lt"/>
                        </a:rPr>
                        <a:t>7%</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EFF7"/>
                    </a:solidFill>
                  </a:tcPr>
                </a:tc>
                <a:extLst>
                  <a:ext uri="{0D108BD9-81ED-4DB2-BD59-A6C34878D82A}">
                    <a16:rowId xmlns:a16="http://schemas.microsoft.com/office/drawing/2014/main" val="3698154401"/>
                  </a:ext>
                </a:extLst>
              </a:tr>
              <a:tr h="292639">
                <a:tc>
                  <a:txBody>
                    <a:bodyPr/>
                    <a:lstStyle/>
                    <a:p>
                      <a:pPr algn="l" fontAlgn="b"/>
                      <a:r>
                        <a:rPr lang="en-US" sz="1400" b="1" i="0" u="none" strike="noStrike">
                          <a:solidFill>
                            <a:srgbClr val="000000"/>
                          </a:solidFill>
                          <a:effectLst/>
                          <a:latin typeface="+mj-lt"/>
                        </a:rPr>
                        <a:t>District 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400" b="0" i="0" u="none" strike="noStrike">
                          <a:solidFill>
                            <a:srgbClr val="000000"/>
                          </a:solidFill>
                          <a:effectLst/>
                          <a:latin typeface="+mj-lt"/>
                        </a:rPr>
                        <a:t>241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B8DB"/>
                    </a:solidFill>
                  </a:tcPr>
                </a:tc>
                <a:tc>
                  <a:txBody>
                    <a:bodyPr/>
                    <a:lstStyle/>
                    <a:p>
                      <a:pPr algn="r" fontAlgn="b"/>
                      <a:r>
                        <a:rPr lang="en-US" sz="1400" b="0" i="0" u="none" strike="noStrike">
                          <a:solidFill>
                            <a:srgbClr val="000000"/>
                          </a:solidFill>
                          <a:effectLst/>
                          <a:latin typeface="+mj-lt"/>
                        </a:rPr>
                        <a:t>15%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B8DB"/>
                    </a:solidFill>
                  </a:tcPr>
                </a:tc>
                <a:extLst>
                  <a:ext uri="{0D108BD9-81ED-4DB2-BD59-A6C34878D82A}">
                    <a16:rowId xmlns:a16="http://schemas.microsoft.com/office/drawing/2014/main" val="1577682625"/>
                  </a:ext>
                </a:extLst>
              </a:tr>
              <a:tr h="292639">
                <a:tc>
                  <a:txBody>
                    <a:bodyPr/>
                    <a:lstStyle/>
                    <a:p>
                      <a:pPr algn="l" fontAlgn="b"/>
                      <a:r>
                        <a:rPr lang="en-US" sz="1400" b="1" i="0" u="none" strike="noStrike">
                          <a:solidFill>
                            <a:srgbClr val="000000"/>
                          </a:solidFill>
                          <a:effectLst/>
                          <a:latin typeface="+mj-lt"/>
                        </a:rPr>
                        <a:t>District 4</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400" b="0" i="0" u="none" strike="noStrike">
                          <a:solidFill>
                            <a:srgbClr val="000000"/>
                          </a:solidFill>
                          <a:effectLst/>
                          <a:latin typeface="+mj-lt"/>
                        </a:rPr>
                        <a:t>330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D8FC6"/>
                    </a:solidFill>
                  </a:tcPr>
                </a:tc>
                <a:tc>
                  <a:txBody>
                    <a:bodyPr/>
                    <a:lstStyle/>
                    <a:p>
                      <a:pPr algn="r" fontAlgn="b"/>
                      <a:r>
                        <a:rPr lang="en-US" sz="1400" b="0" i="0" u="none" strike="noStrike">
                          <a:solidFill>
                            <a:srgbClr val="000000"/>
                          </a:solidFill>
                          <a:effectLst/>
                          <a:latin typeface="+mj-lt"/>
                        </a:rPr>
                        <a:t>20%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D8FC6"/>
                    </a:solidFill>
                  </a:tcPr>
                </a:tc>
                <a:extLst>
                  <a:ext uri="{0D108BD9-81ED-4DB2-BD59-A6C34878D82A}">
                    <a16:rowId xmlns:a16="http://schemas.microsoft.com/office/drawing/2014/main" val="239609334"/>
                  </a:ext>
                </a:extLst>
              </a:tr>
              <a:tr h="292639">
                <a:tc>
                  <a:txBody>
                    <a:bodyPr/>
                    <a:lstStyle/>
                    <a:p>
                      <a:pPr algn="l" fontAlgn="b"/>
                      <a:r>
                        <a:rPr lang="en-US" sz="1400" b="1" i="0" u="none" strike="noStrike">
                          <a:solidFill>
                            <a:srgbClr val="000000"/>
                          </a:solidFill>
                          <a:effectLst/>
                          <a:latin typeface="+mj-lt"/>
                        </a:rPr>
                        <a:t>District 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400" b="0" i="0" u="none" strike="noStrike">
                          <a:solidFill>
                            <a:srgbClr val="000000"/>
                          </a:solidFill>
                          <a:effectLst/>
                          <a:latin typeface="+mj-lt"/>
                        </a:rPr>
                        <a:t>234</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BBDD"/>
                    </a:solidFill>
                  </a:tcPr>
                </a:tc>
                <a:tc>
                  <a:txBody>
                    <a:bodyPr/>
                    <a:lstStyle/>
                    <a:p>
                      <a:pPr algn="r" fontAlgn="b"/>
                      <a:r>
                        <a:rPr lang="en-US" sz="1400" b="0" i="0" u="none" strike="noStrike">
                          <a:solidFill>
                            <a:srgbClr val="000000"/>
                          </a:solidFill>
                          <a:effectLst/>
                          <a:latin typeface="+mj-lt"/>
                        </a:rPr>
                        <a:t>14%</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BBDD"/>
                    </a:solidFill>
                  </a:tcPr>
                </a:tc>
                <a:extLst>
                  <a:ext uri="{0D108BD9-81ED-4DB2-BD59-A6C34878D82A}">
                    <a16:rowId xmlns:a16="http://schemas.microsoft.com/office/drawing/2014/main" val="3083550439"/>
                  </a:ext>
                </a:extLst>
              </a:tr>
              <a:tr h="292639">
                <a:tc>
                  <a:txBody>
                    <a:bodyPr/>
                    <a:lstStyle/>
                    <a:p>
                      <a:pPr algn="l" fontAlgn="b"/>
                      <a:r>
                        <a:rPr lang="en-US" sz="1400" b="1" i="0" u="none" strike="noStrike">
                          <a:solidFill>
                            <a:srgbClr val="000000"/>
                          </a:solidFill>
                          <a:effectLst/>
                          <a:latin typeface="+mj-lt"/>
                        </a:rPr>
                        <a:t>District 6</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400" b="0" i="0" u="none" strike="noStrike">
                          <a:solidFill>
                            <a:srgbClr val="000000"/>
                          </a:solidFill>
                          <a:effectLst/>
                          <a:latin typeface="+mj-lt"/>
                        </a:rPr>
                        <a:t>83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mj-lt"/>
                        </a:rPr>
                        <a:t>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25509092"/>
                  </a:ext>
                </a:extLst>
              </a:tr>
              <a:tr h="292639">
                <a:tc>
                  <a:txBody>
                    <a:bodyPr/>
                    <a:lstStyle/>
                    <a:p>
                      <a:pPr algn="l" fontAlgn="b"/>
                      <a:r>
                        <a:rPr lang="en-US" sz="1400" b="1" i="0" u="none" strike="noStrike">
                          <a:solidFill>
                            <a:srgbClr val="000000"/>
                          </a:solidFill>
                          <a:effectLst/>
                          <a:latin typeface="+mj-lt"/>
                        </a:rPr>
                        <a:t>District 7</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400" b="0" i="0" u="none" strike="noStrike">
                          <a:solidFill>
                            <a:srgbClr val="000000"/>
                          </a:solidFill>
                          <a:effectLst/>
                          <a:latin typeface="+mj-lt"/>
                        </a:rPr>
                        <a:t>83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mj-lt"/>
                        </a:rPr>
                        <a:t>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60762510"/>
                  </a:ext>
                </a:extLst>
              </a:tr>
              <a:tr h="292639">
                <a:tc>
                  <a:txBody>
                    <a:bodyPr/>
                    <a:lstStyle/>
                    <a:p>
                      <a:pPr algn="l" fontAlgn="b"/>
                      <a:r>
                        <a:rPr lang="en-US" sz="1400" b="1" i="0" u="none" strike="noStrike">
                          <a:solidFill>
                            <a:schemeClr val="bg1"/>
                          </a:solidFill>
                          <a:effectLst/>
                          <a:latin typeface="+mj-lt"/>
                        </a:rPr>
                        <a:t>TOTAL</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B3677"/>
                    </a:solidFill>
                  </a:tcPr>
                </a:tc>
                <a:tc>
                  <a:txBody>
                    <a:bodyPr/>
                    <a:lstStyle/>
                    <a:p>
                      <a:pPr algn="r" fontAlgn="b"/>
                      <a:r>
                        <a:rPr lang="en-US" sz="1400" b="1" i="0" u="none" strike="noStrike">
                          <a:solidFill>
                            <a:schemeClr val="bg1"/>
                          </a:solidFill>
                          <a:effectLst/>
                          <a:latin typeface="+mj-lt"/>
                        </a:rPr>
                        <a:t>1,655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B3677"/>
                    </a:solidFill>
                  </a:tcPr>
                </a:tc>
                <a:tc>
                  <a:txBody>
                    <a:bodyPr/>
                    <a:lstStyle/>
                    <a:p>
                      <a:pPr algn="r" fontAlgn="b"/>
                      <a:r>
                        <a:rPr lang="en-US" sz="1400" b="1" i="0" u="none" strike="noStrike">
                          <a:solidFill>
                            <a:schemeClr val="bg1"/>
                          </a:solidFill>
                          <a:effectLst/>
                          <a:latin typeface="+mj-lt"/>
                        </a:rPr>
                        <a:t>100%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B3677"/>
                    </a:solidFill>
                  </a:tcPr>
                </a:tc>
                <a:extLst>
                  <a:ext uri="{0D108BD9-81ED-4DB2-BD59-A6C34878D82A}">
                    <a16:rowId xmlns:a16="http://schemas.microsoft.com/office/drawing/2014/main" val="4005960150"/>
                  </a:ext>
                </a:extLst>
              </a:tr>
            </a:tbl>
          </a:graphicData>
        </a:graphic>
      </p:graphicFrame>
      <p:sp>
        <p:nvSpPr>
          <p:cNvPr id="4" name="TextBox 3">
            <a:extLst>
              <a:ext uri="{FF2B5EF4-FFF2-40B4-BE49-F238E27FC236}">
                <a16:creationId xmlns:a16="http://schemas.microsoft.com/office/drawing/2014/main" id="{61BB3A72-C71A-EF25-A0F0-4117E0898418}"/>
              </a:ext>
            </a:extLst>
          </p:cNvPr>
          <p:cNvSpPr txBox="1"/>
          <p:nvPr/>
        </p:nvSpPr>
        <p:spPr>
          <a:xfrm>
            <a:off x="342902" y="1270046"/>
            <a:ext cx="11239498" cy="1200329"/>
          </a:xfrm>
          <a:prstGeom prst="rect">
            <a:avLst/>
          </a:prstGeom>
          <a:noFill/>
        </p:spPr>
        <p:txBody>
          <a:bodyPr wrap="square" rtlCol="0">
            <a:spAutoFit/>
          </a:bodyPr>
          <a:lstStyle/>
          <a:p>
            <a:r>
              <a:rPr lang="en-US" sz="1800" b="1"/>
              <a:t>There is not equal access to advanced and specialized learning opportunities across the district: </a:t>
            </a:r>
            <a:r>
              <a:rPr lang="en-US" sz="1800"/>
              <a:t>Advanced Placement course offerings are </a:t>
            </a:r>
            <a:r>
              <a:rPr lang="en-US" sz="1800" b="1"/>
              <a:t>disproportionately available in different areas of the district.  </a:t>
            </a:r>
          </a:p>
          <a:p>
            <a:endParaRPr lang="en-US" sz="1800" b="1"/>
          </a:p>
          <a:p>
            <a:endParaRPr lang="en-US"/>
          </a:p>
        </p:txBody>
      </p:sp>
      <p:sp>
        <p:nvSpPr>
          <p:cNvPr id="8" name="Footer Placeholder 3">
            <a:extLst>
              <a:ext uri="{FF2B5EF4-FFF2-40B4-BE49-F238E27FC236}">
                <a16:creationId xmlns:a16="http://schemas.microsoft.com/office/drawing/2014/main" id="{0AAA6DD9-94DA-DA91-3F1F-5591C44CCDF4}"/>
              </a:ext>
            </a:extLst>
          </p:cNvPr>
          <p:cNvSpPr>
            <a:spLocks noGrp="1"/>
          </p:cNvSpPr>
          <p:nvPr>
            <p:ph type="ftr" sz="quarter" idx="11"/>
          </p:nvPr>
        </p:nvSpPr>
        <p:spPr>
          <a:xfrm>
            <a:off x="6096001" y="166426"/>
            <a:ext cx="5696308" cy="365125"/>
          </a:xfrm>
        </p:spPr>
        <p:txBody>
          <a:bodyPr/>
          <a:lstStyle/>
          <a:p>
            <a:r>
              <a:rPr lang="en-US"/>
              <a:t>DeKalb County School District - Access &amp; Opportunity Audit </a:t>
            </a:r>
          </a:p>
        </p:txBody>
      </p:sp>
    </p:spTree>
    <p:extLst>
      <p:ext uri="{BB962C8B-B14F-4D97-AF65-F5344CB8AC3E}">
        <p14:creationId xmlns:p14="http://schemas.microsoft.com/office/powerpoint/2010/main" val="1863053236"/>
      </p:ext>
    </p:extLst>
  </p:cSld>
  <p:clrMapOvr>
    <a:masterClrMapping/>
  </p:clrMapOvr>
  <p:extLst>
    <p:ext uri="{6950BFC3-D8DA-4A85-94F7-54DA5524770B}">
      <p188:commentRel xmlns:p188="http://schemas.microsoft.com/office/powerpoint/2018/8/main" r:id="rId2"/>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5B8EB-F372-ACFF-C93B-29C9C27D83BB}"/>
            </a:ext>
          </a:extLst>
        </p:cNvPr>
        <p:cNvGrpSpPr/>
        <p:nvPr/>
      </p:nvGrpSpPr>
      <p:grpSpPr>
        <a:xfrm>
          <a:off x="0" y="0"/>
          <a:ext cx="0" cy="0"/>
          <a:chOff x="0" y="0"/>
          <a:chExt cx="0" cy="0"/>
        </a:xfrm>
      </p:grpSpPr>
      <mc:AlternateContent xmlns:mc="http://schemas.openxmlformats.org/markup-compatibility/2006">
        <mc:Choice xmlns:cx1="http://schemas.microsoft.com/office/drawing/2015/9/8/chartex" Requires="cx1">
          <p:graphicFrame>
            <p:nvGraphicFramePr>
              <p:cNvPr id="6" name="Chart 5">
                <a:extLst>
                  <a:ext uri="{FF2B5EF4-FFF2-40B4-BE49-F238E27FC236}">
                    <a16:creationId xmlns:a16="http://schemas.microsoft.com/office/drawing/2014/main" id="{8AC43780-7AAC-087E-CE6F-36E01579DCDC}"/>
                  </a:ext>
                </a:extLst>
              </p:cNvPr>
              <p:cNvGraphicFramePr/>
              <p:nvPr>
                <p:extLst>
                  <p:ext uri="{D42A27DB-BD31-4B8C-83A1-F6EECF244321}">
                    <p14:modId xmlns:p14="http://schemas.microsoft.com/office/powerpoint/2010/main" val="1310860413"/>
                  </p:ext>
                </p:extLst>
              </p:nvPr>
            </p:nvGraphicFramePr>
            <p:xfrm>
              <a:off x="310457" y="1230086"/>
              <a:ext cx="5721350" cy="2287483"/>
            </p:xfrm>
            <a:graphic>
              <a:graphicData uri="http://schemas.microsoft.com/office/drawing/2014/chartex">
                <cx:chart xmlns:cx="http://schemas.microsoft.com/office/drawing/2014/chartex" xmlns:r="http://schemas.openxmlformats.org/officeDocument/2006/relationships" r:id="rId3"/>
              </a:graphicData>
            </a:graphic>
          </p:graphicFrame>
        </mc:Choice>
        <mc:Fallback>
          <p:pic>
            <p:nvPicPr>
              <p:cNvPr id="6" name="Chart 5">
                <a:extLst>
                  <a:ext uri="{FF2B5EF4-FFF2-40B4-BE49-F238E27FC236}">
                    <a16:creationId xmlns:a16="http://schemas.microsoft.com/office/drawing/2014/main" id="{8AC43780-7AAC-087E-CE6F-36E01579DCDC}"/>
                  </a:ext>
                </a:extLst>
              </p:cNvPr>
              <p:cNvPicPr>
                <a:picLocks noGrp="1" noRot="1" noChangeAspect="1" noMove="1" noResize="1" noEditPoints="1" noAdjustHandles="1" noChangeArrowheads="1" noChangeShapeType="1"/>
              </p:cNvPicPr>
              <p:nvPr/>
            </p:nvPicPr>
            <p:blipFill>
              <a:blip r:embed="rId4"/>
              <a:stretch>
                <a:fillRect/>
              </a:stretch>
            </p:blipFill>
            <p:spPr>
              <a:xfrm>
                <a:off x="310457" y="1230086"/>
                <a:ext cx="5721350" cy="2287483"/>
              </a:xfrm>
              <a:prstGeom prst="rect">
                <a:avLst/>
              </a:prstGeom>
            </p:spPr>
          </p:pic>
        </mc:Fallback>
      </mc:AlternateContent>
      <p:cxnSp>
        <p:nvCxnSpPr>
          <p:cNvPr id="8" name="Straight Connector 7">
            <a:extLst>
              <a:ext uri="{FF2B5EF4-FFF2-40B4-BE49-F238E27FC236}">
                <a16:creationId xmlns:a16="http://schemas.microsoft.com/office/drawing/2014/main" id="{AE4CAB72-30CC-B324-1827-D19A3C6F4489}"/>
              </a:ext>
            </a:extLst>
          </p:cNvPr>
          <p:cNvCxnSpPr/>
          <p:nvPr/>
        </p:nvCxnSpPr>
        <p:spPr>
          <a:xfrm>
            <a:off x="310457" y="3587310"/>
            <a:ext cx="584835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01D8BB6-73B7-A33F-0E7F-1614ED1D8784}"/>
              </a:ext>
            </a:extLst>
          </p:cNvPr>
          <p:cNvSpPr txBox="1"/>
          <p:nvPr/>
        </p:nvSpPr>
        <p:spPr>
          <a:xfrm>
            <a:off x="6441172" y="1461831"/>
            <a:ext cx="5548475" cy="3108543"/>
          </a:xfrm>
          <a:prstGeom prst="rect">
            <a:avLst/>
          </a:prstGeom>
          <a:noFill/>
        </p:spPr>
        <p:txBody>
          <a:bodyPr wrap="square" rtlCol="0">
            <a:spAutoFit/>
          </a:bodyPr>
          <a:lstStyle/>
          <a:p>
            <a:r>
              <a:rPr lang="en-US" sz="1400" b="1"/>
              <a:t>Across the district, 87% of teaching staff hold full professional credentials. </a:t>
            </a:r>
          </a:p>
          <a:p>
            <a:endParaRPr lang="en-US" sz="1400"/>
          </a:p>
          <a:p>
            <a:r>
              <a:rPr lang="en-US" sz="1400" b="1"/>
              <a:t>District. </a:t>
            </a:r>
            <a:r>
              <a:rPr lang="en-US" sz="1400"/>
              <a:t>There is some variation across Board Districts. On average, </a:t>
            </a:r>
            <a:r>
              <a:rPr lang="en-US" sz="1400" b="1"/>
              <a:t>schools in Board District 3 have the </a:t>
            </a:r>
            <a:r>
              <a:rPr lang="en-US" sz="1400" b="1" i="1"/>
              <a:t>lowest percentage of teachers with full professional credentials</a:t>
            </a:r>
            <a:r>
              <a:rPr lang="en-US" sz="1400"/>
              <a:t> (mean of 82%, median of 81%). On average, </a:t>
            </a:r>
            <a:r>
              <a:rPr lang="en-US" sz="1400" b="1"/>
              <a:t>schools in Board District 7 and 1 have the </a:t>
            </a:r>
            <a:r>
              <a:rPr lang="en-US" sz="1400" b="1" i="1"/>
              <a:t>highest percentage of teachers with full professional credentials</a:t>
            </a:r>
            <a:r>
              <a:rPr lang="en-US" sz="1400" b="1"/>
              <a:t> </a:t>
            </a:r>
            <a:r>
              <a:rPr lang="en-US" sz="1400"/>
              <a:t>(mean of 90% in District 7; median of 93% in District 1). </a:t>
            </a:r>
          </a:p>
          <a:p>
            <a:endParaRPr lang="en-US" sz="1400"/>
          </a:p>
          <a:p>
            <a:r>
              <a:rPr lang="en-US" sz="1400" b="1"/>
              <a:t>Horizon. </a:t>
            </a:r>
            <a:r>
              <a:rPr lang="en-US" sz="1400"/>
              <a:t>Horizon schools have a </a:t>
            </a:r>
            <a:r>
              <a:rPr lang="en-US" sz="1400" b="1"/>
              <a:t>somewhat lower percentage of teachers holding full professional credentials</a:t>
            </a:r>
            <a:r>
              <a:rPr lang="en-US" sz="1400"/>
              <a:t>, with a mean of 83% (compared to 88% at non-Horizon schools) and a median of 84% (compared to 90% for non-Horizon schools). </a:t>
            </a:r>
            <a:endParaRPr lang="en-US" sz="1400" b="1"/>
          </a:p>
        </p:txBody>
      </p:sp>
      <p:sp>
        <p:nvSpPr>
          <p:cNvPr id="10" name="TextBox 9">
            <a:extLst>
              <a:ext uri="{FF2B5EF4-FFF2-40B4-BE49-F238E27FC236}">
                <a16:creationId xmlns:a16="http://schemas.microsoft.com/office/drawing/2014/main" id="{D62C2906-3C5F-4BB5-E340-6409E1C38A08}"/>
              </a:ext>
            </a:extLst>
          </p:cNvPr>
          <p:cNvSpPr txBox="1"/>
          <p:nvPr/>
        </p:nvSpPr>
        <p:spPr>
          <a:xfrm>
            <a:off x="290350" y="6071863"/>
            <a:ext cx="7639050" cy="338554"/>
          </a:xfrm>
          <a:prstGeom prst="rect">
            <a:avLst/>
          </a:prstGeom>
          <a:noFill/>
        </p:spPr>
        <p:txBody>
          <a:bodyPr wrap="square" rtlCol="0">
            <a:spAutoFit/>
          </a:bodyPr>
          <a:lstStyle/>
          <a:p>
            <a:r>
              <a:rPr lang="en-US" sz="800" i="1"/>
              <a:t>Source: Data provided by DeKalb County School District, “Years of Exp. Teachers and Paras” </a:t>
            </a:r>
          </a:p>
          <a:p>
            <a:r>
              <a:rPr lang="en-US" sz="800" i="1"/>
              <a:t>Source: Georgia Professional Standards Commission, “502-2.02 Classification.” Retrieved from https://www.gapsc.com/rules/current/certification/505-2-.02.pdf</a:t>
            </a:r>
          </a:p>
        </p:txBody>
      </p:sp>
      <mc:AlternateContent xmlns:mc="http://schemas.openxmlformats.org/markup-compatibility/2006">
        <mc:Choice xmlns:cx1="http://schemas.microsoft.com/office/drawing/2015/9/8/chartex" Requires="cx1">
          <p:graphicFrame>
            <p:nvGraphicFramePr>
              <p:cNvPr id="11" name="Chart 10">
                <a:extLst>
                  <a:ext uri="{FF2B5EF4-FFF2-40B4-BE49-F238E27FC236}">
                    <a16:creationId xmlns:a16="http://schemas.microsoft.com/office/drawing/2014/main" id="{BEDF0A58-5476-14EE-65E6-93016325EEBB}"/>
                  </a:ext>
                </a:extLst>
              </p:cNvPr>
              <p:cNvGraphicFramePr/>
              <p:nvPr>
                <p:extLst>
                  <p:ext uri="{D42A27DB-BD31-4B8C-83A1-F6EECF244321}">
                    <p14:modId xmlns:p14="http://schemas.microsoft.com/office/powerpoint/2010/main" val="1678102267"/>
                  </p:ext>
                </p:extLst>
              </p:nvPr>
            </p:nvGraphicFramePr>
            <p:xfrm>
              <a:off x="400050" y="3620361"/>
              <a:ext cx="5695950" cy="2437502"/>
            </p:xfrm>
            <a:graphic>
              <a:graphicData uri="http://schemas.microsoft.com/office/drawing/2014/chartex">
                <cx:chart xmlns:cx="http://schemas.microsoft.com/office/drawing/2014/chartex" xmlns:r="http://schemas.openxmlformats.org/officeDocument/2006/relationships" r:id="rId5"/>
              </a:graphicData>
            </a:graphic>
          </p:graphicFrame>
        </mc:Choice>
        <mc:Fallback>
          <p:pic>
            <p:nvPicPr>
              <p:cNvPr id="11" name="Chart 10">
                <a:extLst>
                  <a:ext uri="{FF2B5EF4-FFF2-40B4-BE49-F238E27FC236}">
                    <a16:creationId xmlns:a16="http://schemas.microsoft.com/office/drawing/2014/main" id="{BEDF0A58-5476-14EE-65E6-93016325EEBB}"/>
                  </a:ext>
                </a:extLst>
              </p:cNvPr>
              <p:cNvPicPr>
                <a:picLocks noGrp="1" noRot="1" noChangeAspect="1" noMove="1" noResize="1" noEditPoints="1" noAdjustHandles="1" noChangeArrowheads="1" noChangeShapeType="1"/>
              </p:cNvPicPr>
              <p:nvPr/>
            </p:nvPicPr>
            <p:blipFill>
              <a:blip r:embed="rId6"/>
              <a:stretch>
                <a:fillRect/>
              </a:stretch>
            </p:blipFill>
            <p:spPr>
              <a:xfrm>
                <a:off x="400050" y="3620361"/>
                <a:ext cx="5695950" cy="2437502"/>
              </a:xfrm>
              <a:prstGeom prst="rect">
                <a:avLst/>
              </a:prstGeom>
            </p:spPr>
          </p:pic>
        </mc:Fallback>
      </mc:AlternateContent>
      <p:sp>
        <p:nvSpPr>
          <p:cNvPr id="3" name="Slide Number Placeholder 4">
            <a:extLst>
              <a:ext uri="{FF2B5EF4-FFF2-40B4-BE49-F238E27FC236}">
                <a16:creationId xmlns:a16="http://schemas.microsoft.com/office/drawing/2014/main" id="{81D062A6-14D1-DA07-604D-576EBC46B98D}"/>
              </a:ext>
            </a:extLst>
          </p:cNvPr>
          <p:cNvSpPr>
            <a:spLocks noGrp="1"/>
          </p:cNvSpPr>
          <p:nvPr>
            <p:ph type="sldNum" sz="quarter" idx="4"/>
          </p:nvPr>
        </p:nvSpPr>
        <p:spPr>
          <a:xfrm>
            <a:off x="11294075" y="6393628"/>
            <a:ext cx="465792" cy="365125"/>
          </a:xfrm>
          <a:prstGeom prst="rect">
            <a:avLst/>
          </a:prstGeom>
        </p:spPr>
        <p:txBody>
          <a:bodyPr vert="horz" lIns="91440" tIns="45720" rIns="91440" bIns="45720" rtlCol="0" anchor="ctr"/>
          <a:lstStyle>
            <a:defPPr>
              <a:defRPr lang="en-US"/>
            </a:defPPr>
            <a:lvl1pPr marL="0" algn="r" defTabSz="457200" rtl="0" eaLnBrk="1" latinLnBrk="0" hangingPunct="1">
              <a:defRPr lang="en-US" sz="900" kern="1200" spc="50" smtClean="0">
                <a:solidFill>
                  <a:schemeClr val="bg2">
                    <a:lumMod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99FFD16-B25A-457E-9C72-CDC3BAF3ACB3}" type="slidenum">
              <a:rPr lang="en-US" smtClean="0"/>
              <a:pPr/>
              <a:t>19</a:t>
            </a:fld>
            <a:endParaRPr lang="en-US"/>
          </a:p>
        </p:txBody>
      </p:sp>
      <p:sp>
        <p:nvSpPr>
          <p:cNvPr id="12" name="Title 1">
            <a:extLst>
              <a:ext uri="{FF2B5EF4-FFF2-40B4-BE49-F238E27FC236}">
                <a16:creationId xmlns:a16="http://schemas.microsoft.com/office/drawing/2014/main" id="{E427D069-F9E2-BF39-C00F-81668ADDC718}"/>
              </a:ext>
            </a:extLst>
          </p:cNvPr>
          <p:cNvSpPr txBox="1">
            <a:spLocks/>
          </p:cNvSpPr>
          <p:nvPr/>
        </p:nvSpPr>
        <p:spPr>
          <a:xfrm>
            <a:off x="229888" y="0"/>
            <a:ext cx="11449408" cy="1235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accent1"/>
                </a:solidFill>
                <a:latin typeface="+mn-lt"/>
                <a:ea typeface="+mj-ea"/>
                <a:cs typeface="+mj-cs"/>
              </a:defRPr>
            </a:lvl1pPr>
          </a:lstStyle>
          <a:p>
            <a:r>
              <a:rPr lang="en-US"/>
              <a:t>Priority Recommendation: A&amp;O Accountability Framework</a:t>
            </a:r>
          </a:p>
        </p:txBody>
      </p:sp>
      <p:sp>
        <p:nvSpPr>
          <p:cNvPr id="13" name="Text Placeholder 2">
            <a:extLst>
              <a:ext uri="{FF2B5EF4-FFF2-40B4-BE49-F238E27FC236}">
                <a16:creationId xmlns:a16="http://schemas.microsoft.com/office/drawing/2014/main" id="{729455D8-DBC6-2B88-CAE9-0395C6F08689}"/>
              </a:ext>
            </a:extLst>
          </p:cNvPr>
          <p:cNvSpPr txBox="1">
            <a:spLocks/>
          </p:cNvSpPr>
          <p:nvPr/>
        </p:nvSpPr>
        <p:spPr>
          <a:xfrm>
            <a:off x="229888" y="793194"/>
            <a:ext cx="6153509" cy="406771"/>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1">
                    <a:lumMod val="75000"/>
                  </a:schemeClr>
                </a:solidFill>
                <a:latin typeface="+mn-lt"/>
                <a:ea typeface="+mn-ea"/>
                <a:cs typeface="+mn-cs"/>
              </a:defRPr>
            </a:lvl1pPr>
            <a:lvl2pPr marL="685800" indent="-228600" algn="l" defTabSz="914400" rtl="0" eaLnBrk="1" latinLnBrk="0" hangingPunct="1">
              <a:lnSpc>
                <a:spcPct val="100000"/>
              </a:lnSpc>
              <a:spcBef>
                <a:spcPts val="600"/>
              </a:spcBef>
              <a:buFont typeface="Arial" panose="020B0604020202020204" pitchFamily="34" charset="0"/>
              <a:buChar char="•"/>
              <a:defRPr sz="1400" kern="1200">
                <a:solidFill>
                  <a:schemeClr val="tx1">
                    <a:lumMod val="75000"/>
                  </a:schemeClr>
                </a:solidFill>
                <a:latin typeface="+mn-lt"/>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1200" kern="1200">
                <a:solidFill>
                  <a:schemeClr val="tx1">
                    <a:lumMod val="75000"/>
                  </a:schemeClr>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100" kern="1200">
                <a:solidFill>
                  <a:schemeClr val="tx1">
                    <a:lumMod val="75000"/>
                  </a:schemeClr>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1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a:solidFill>
                  <a:schemeClr val="accent2"/>
                </a:solidFill>
              </a:rPr>
              <a:t>Related Finding: Teacher Credentials</a:t>
            </a:r>
          </a:p>
        </p:txBody>
      </p:sp>
      <p:sp>
        <p:nvSpPr>
          <p:cNvPr id="2" name="Rectangle: Rounded Corners 1">
            <a:extLst>
              <a:ext uri="{FF2B5EF4-FFF2-40B4-BE49-F238E27FC236}">
                <a16:creationId xmlns:a16="http://schemas.microsoft.com/office/drawing/2014/main" id="{ED72AE09-ED15-75FA-A0CE-61F2E9D277D9}"/>
              </a:ext>
            </a:extLst>
          </p:cNvPr>
          <p:cNvSpPr/>
          <p:nvPr/>
        </p:nvSpPr>
        <p:spPr>
          <a:xfrm>
            <a:off x="6498948" y="4710102"/>
            <a:ext cx="5432921" cy="9917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a:t>Schools in </a:t>
            </a:r>
            <a:r>
              <a:rPr lang="en-US" sz="1300" b="1"/>
              <a:t>Board District 3 </a:t>
            </a:r>
            <a:r>
              <a:rPr lang="en-US" sz="1300"/>
              <a:t>have the lowest percentage of teachers with full professional credentials. </a:t>
            </a:r>
          </a:p>
          <a:p>
            <a:pPr algn="ctr"/>
            <a:endParaRPr lang="en-US" sz="1300"/>
          </a:p>
          <a:p>
            <a:pPr algn="ctr"/>
            <a:r>
              <a:rPr lang="en-US" sz="1300" b="1"/>
              <a:t>Horizon schools </a:t>
            </a:r>
            <a:r>
              <a:rPr lang="en-US" sz="1300"/>
              <a:t>have a lower percentage of teachers with full professional credentials. </a:t>
            </a:r>
          </a:p>
        </p:txBody>
      </p:sp>
      <p:sp>
        <p:nvSpPr>
          <p:cNvPr id="5" name="Footer Placeholder 3">
            <a:extLst>
              <a:ext uri="{FF2B5EF4-FFF2-40B4-BE49-F238E27FC236}">
                <a16:creationId xmlns:a16="http://schemas.microsoft.com/office/drawing/2014/main" id="{C6C8507D-1C7F-E346-EC8B-531824691E59}"/>
              </a:ext>
            </a:extLst>
          </p:cNvPr>
          <p:cNvSpPr>
            <a:spLocks noGrp="1"/>
          </p:cNvSpPr>
          <p:nvPr>
            <p:ph type="ftr" sz="quarter" idx="11"/>
          </p:nvPr>
        </p:nvSpPr>
        <p:spPr>
          <a:xfrm>
            <a:off x="6096001" y="166426"/>
            <a:ext cx="5696308" cy="365125"/>
          </a:xfrm>
        </p:spPr>
        <p:txBody>
          <a:bodyPr/>
          <a:lstStyle/>
          <a:p>
            <a:r>
              <a:rPr lang="en-US"/>
              <a:t>DeKalb County School District - Access &amp; Opportunity Audit </a:t>
            </a:r>
          </a:p>
        </p:txBody>
      </p:sp>
    </p:spTree>
    <p:extLst>
      <p:ext uri="{BB962C8B-B14F-4D97-AF65-F5344CB8AC3E}">
        <p14:creationId xmlns:p14="http://schemas.microsoft.com/office/powerpoint/2010/main" val="374650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126DDA7-7384-4EAD-9CE9-ABF9CA6D42B3}"/>
              </a:ext>
            </a:extLst>
          </p:cNvPr>
          <p:cNvGrpSpPr/>
          <p:nvPr/>
        </p:nvGrpSpPr>
        <p:grpSpPr>
          <a:xfrm>
            <a:off x="1446998" y="1"/>
            <a:ext cx="9221002" cy="6939815"/>
            <a:chOff x="-77002" y="0"/>
            <a:chExt cx="9221002" cy="6939815"/>
          </a:xfrm>
        </p:grpSpPr>
        <p:pic>
          <p:nvPicPr>
            <p:cNvPr id="4" name="Picture 3"/>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l="5734" r="5734"/>
            <a:stretch/>
          </p:blipFill>
          <p:spPr>
            <a:xfrm>
              <a:off x="-77002" y="0"/>
              <a:ext cx="9221002" cy="6939815"/>
            </a:xfrm>
            <a:prstGeom prst="rect">
              <a:avLst/>
            </a:prstGeom>
          </p:spPr>
        </p:pic>
        <p:sp>
          <p:nvSpPr>
            <p:cNvPr id="6" name="Rectangle 5">
              <a:extLst>
                <a:ext uri="{FF2B5EF4-FFF2-40B4-BE49-F238E27FC236}">
                  <a16:creationId xmlns:a16="http://schemas.microsoft.com/office/drawing/2014/main" id="{4A4FD3EA-4FB0-4F35-BECD-914429833777}"/>
                </a:ext>
              </a:extLst>
            </p:cNvPr>
            <p:cNvSpPr/>
            <p:nvPr/>
          </p:nvSpPr>
          <p:spPr>
            <a:xfrm>
              <a:off x="-77002" y="0"/>
              <a:ext cx="9221002" cy="6939815"/>
            </a:xfrm>
            <a:prstGeom prst="rect">
              <a:avLst/>
            </a:prstGeom>
            <a:solidFill>
              <a:srgbClr val="A11B7E">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2" name="Title 1">
            <a:extLst>
              <a:ext uri="{FF2B5EF4-FFF2-40B4-BE49-F238E27FC236}">
                <a16:creationId xmlns:a16="http://schemas.microsoft.com/office/drawing/2014/main" id="{C224997B-D916-4AA1-8447-1F3226084C91}"/>
              </a:ext>
            </a:extLst>
          </p:cNvPr>
          <p:cNvSpPr>
            <a:spLocks noGrp="1"/>
          </p:cNvSpPr>
          <p:nvPr>
            <p:ph type="title"/>
          </p:nvPr>
        </p:nvSpPr>
        <p:spPr/>
        <p:txBody>
          <a:bodyPr>
            <a:normAutofit/>
          </a:bodyPr>
          <a:lstStyle/>
          <a:p>
            <a:r>
              <a:rPr lang="en-US" sz="4000"/>
              <a:t>Audit Framework</a:t>
            </a:r>
          </a:p>
        </p:txBody>
      </p:sp>
    </p:spTree>
    <p:extLst>
      <p:ext uri="{BB962C8B-B14F-4D97-AF65-F5344CB8AC3E}">
        <p14:creationId xmlns:p14="http://schemas.microsoft.com/office/powerpoint/2010/main" val="1585844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D3D11-706E-1373-764F-391E9445B241}"/>
            </a:ext>
          </a:extLst>
        </p:cNvPr>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56162A29-B5F0-E26E-3A2C-BE208694FFC0}"/>
              </a:ext>
            </a:extLst>
          </p:cNvPr>
          <p:cNvGraphicFramePr>
            <a:graphicFrameLocks/>
          </p:cNvGraphicFramePr>
          <p:nvPr/>
        </p:nvGraphicFramePr>
        <p:xfrm>
          <a:off x="310457" y="1095375"/>
          <a:ext cx="7881043" cy="462915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E445B6F7-5BCD-0133-01C4-6A7B42D90866}"/>
              </a:ext>
            </a:extLst>
          </p:cNvPr>
          <p:cNvSpPr txBox="1"/>
          <p:nvPr/>
        </p:nvSpPr>
        <p:spPr>
          <a:xfrm>
            <a:off x="8191500" y="1571625"/>
            <a:ext cx="3710149" cy="2246769"/>
          </a:xfrm>
          <a:prstGeom prst="rect">
            <a:avLst/>
          </a:prstGeom>
          <a:noFill/>
        </p:spPr>
        <p:txBody>
          <a:bodyPr wrap="square" rtlCol="0">
            <a:spAutoFit/>
          </a:bodyPr>
          <a:lstStyle/>
          <a:p>
            <a:r>
              <a:rPr lang="en-US" sz="1400"/>
              <a:t>PCG analyzed the age of school building by various student body demographics, including race, percent of students with disabilities, percent of economically disadvantaged students, and percent of students with limited English proficiency.  PCG found the </a:t>
            </a:r>
            <a:r>
              <a:rPr lang="en-US" sz="1400" b="1"/>
              <a:t>strongest correlation between age of school building and percent of students with limited English proficiency. </a:t>
            </a:r>
          </a:p>
        </p:txBody>
      </p:sp>
      <p:sp>
        <p:nvSpPr>
          <p:cNvPr id="8" name="Rectangle: Rounded Corners 7">
            <a:extLst>
              <a:ext uri="{FF2B5EF4-FFF2-40B4-BE49-F238E27FC236}">
                <a16:creationId xmlns:a16="http://schemas.microsoft.com/office/drawing/2014/main" id="{7F4CE185-839F-2D89-6B03-8956E0CDDE06}"/>
              </a:ext>
            </a:extLst>
          </p:cNvPr>
          <p:cNvSpPr/>
          <p:nvPr/>
        </p:nvSpPr>
        <p:spPr>
          <a:xfrm>
            <a:off x="8269999" y="4275594"/>
            <a:ext cx="3631650" cy="9917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a:t>Schools with higher percentage of students with limited English proficiency tend to be older buildings.</a:t>
            </a:r>
          </a:p>
        </p:txBody>
      </p:sp>
      <p:sp>
        <p:nvSpPr>
          <p:cNvPr id="10" name="TextBox 9">
            <a:extLst>
              <a:ext uri="{FF2B5EF4-FFF2-40B4-BE49-F238E27FC236}">
                <a16:creationId xmlns:a16="http://schemas.microsoft.com/office/drawing/2014/main" id="{F252971C-222E-32CA-F737-61F2CA6E4600}"/>
              </a:ext>
            </a:extLst>
          </p:cNvPr>
          <p:cNvSpPr txBox="1"/>
          <p:nvPr/>
        </p:nvSpPr>
        <p:spPr>
          <a:xfrm>
            <a:off x="422457" y="6181725"/>
            <a:ext cx="11560351" cy="215444"/>
          </a:xfrm>
          <a:prstGeom prst="rect">
            <a:avLst/>
          </a:prstGeom>
          <a:noFill/>
        </p:spPr>
        <p:txBody>
          <a:bodyPr wrap="square">
            <a:spAutoFit/>
          </a:bodyPr>
          <a:lstStyle/>
          <a:p>
            <a:r>
              <a:rPr lang="en-US" sz="800" i="1"/>
              <a:t>Source: Data provided by DeKalb County School District, “Building-Age Renovation,” “Enrollment_by_Subgroup_Metrics_2022-23_2023-12-15_18_54_53”</a:t>
            </a:r>
          </a:p>
        </p:txBody>
      </p:sp>
      <p:sp>
        <p:nvSpPr>
          <p:cNvPr id="3" name="Slide Number Placeholder 4">
            <a:extLst>
              <a:ext uri="{FF2B5EF4-FFF2-40B4-BE49-F238E27FC236}">
                <a16:creationId xmlns:a16="http://schemas.microsoft.com/office/drawing/2014/main" id="{08CFE4C9-FCB0-12E0-E6D3-25FA8A759B86}"/>
              </a:ext>
            </a:extLst>
          </p:cNvPr>
          <p:cNvSpPr>
            <a:spLocks noGrp="1"/>
          </p:cNvSpPr>
          <p:nvPr>
            <p:ph type="sldNum" sz="quarter" idx="4"/>
          </p:nvPr>
        </p:nvSpPr>
        <p:spPr>
          <a:xfrm>
            <a:off x="11294075" y="6393628"/>
            <a:ext cx="465792" cy="365125"/>
          </a:xfrm>
          <a:prstGeom prst="rect">
            <a:avLst/>
          </a:prstGeom>
        </p:spPr>
        <p:txBody>
          <a:bodyPr vert="horz" lIns="91440" tIns="45720" rIns="91440" bIns="45720" rtlCol="0" anchor="ctr"/>
          <a:lstStyle>
            <a:defPPr>
              <a:defRPr lang="en-US"/>
            </a:defPPr>
            <a:lvl1pPr marL="0" algn="r" defTabSz="457200" rtl="0" eaLnBrk="1" latinLnBrk="0" hangingPunct="1">
              <a:defRPr lang="en-US" sz="900" kern="1200" spc="50" smtClean="0">
                <a:solidFill>
                  <a:schemeClr val="bg2">
                    <a:lumMod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99FFD16-B25A-457E-9C72-CDC3BAF3ACB3}" type="slidenum">
              <a:rPr lang="en-US" smtClean="0"/>
              <a:pPr/>
              <a:t>20</a:t>
            </a:fld>
            <a:endParaRPr lang="en-US"/>
          </a:p>
        </p:txBody>
      </p:sp>
      <p:sp>
        <p:nvSpPr>
          <p:cNvPr id="4" name="Title 1">
            <a:extLst>
              <a:ext uri="{FF2B5EF4-FFF2-40B4-BE49-F238E27FC236}">
                <a16:creationId xmlns:a16="http://schemas.microsoft.com/office/drawing/2014/main" id="{47409FD5-EC83-2D6F-236E-DB61DB07BF84}"/>
              </a:ext>
            </a:extLst>
          </p:cNvPr>
          <p:cNvSpPr txBox="1">
            <a:spLocks/>
          </p:cNvSpPr>
          <p:nvPr/>
        </p:nvSpPr>
        <p:spPr>
          <a:xfrm>
            <a:off x="229888" y="0"/>
            <a:ext cx="11449408" cy="1235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accent1"/>
                </a:solidFill>
                <a:latin typeface="+mn-lt"/>
                <a:ea typeface="+mj-ea"/>
                <a:cs typeface="+mj-cs"/>
              </a:defRPr>
            </a:lvl1pPr>
          </a:lstStyle>
          <a:p>
            <a:r>
              <a:rPr lang="en-US"/>
              <a:t>Priority Recommendation: A&amp;O Accountability Framework</a:t>
            </a:r>
          </a:p>
        </p:txBody>
      </p:sp>
      <p:sp>
        <p:nvSpPr>
          <p:cNvPr id="9" name="Text Placeholder 2">
            <a:extLst>
              <a:ext uri="{FF2B5EF4-FFF2-40B4-BE49-F238E27FC236}">
                <a16:creationId xmlns:a16="http://schemas.microsoft.com/office/drawing/2014/main" id="{212BE331-90B5-74E8-7B3D-6F17CE7437F5}"/>
              </a:ext>
            </a:extLst>
          </p:cNvPr>
          <p:cNvSpPr txBox="1">
            <a:spLocks/>
          </p:cNvSpPr>
          <p:nvPr/>
        </p:nvSpPr>
        <p:spPr>
          <a:xfrm>
            <a:off x="229888" y="793194"/>
            <a:ext cx="6153509" cy="406771"/>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1">
                    <a:lumMod val="75000"/>
                  </a:schemeClr>
                </a:solidFill>
                <a:latin typeface="+mn-lt"/>
                <a:ea typeface="+mn-ea"/>
                <a:cs typeface="+mn-cs"/>
              </a:defRPr>
            </a:lvl1pPr>
            <a:lvl2pPr marL="685800" indent="-228600" algn="l" defTabSz="914400" rtl="0" eaLnBrk="1" latinLnBrk="0" hangingPunct="1">
              <a:lnSpc>
                <a:spcPct val="100000"/>
              </a:lnSpc>
              <a:spcBef>
                <a:spcPts val="600"/>
              </a:spcBef>
              <a:buFont typeface="Arial" panose="020B0604020202020204" pitchFamily="34" charset="0"/>
              <a:buChar char="•"/>
              <a:defRPr sz="1400" kern="1200">
                <a:solidFill>
                  <a:schemeClr val="tx1">
                    <a:lumMod val="75000"/>
                  </a:schemeClr>
                </a:solidFill>
                <a:latin typeface="+mn-lt"/>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1200" kern="1200">
                <a:solidFill>
                  <a:schemeClr val="tx1">
                    <a:lumMod val="75000"/>
                  </a:schemeClr>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100" kern="1200">
                <a:solidFill>
                  <a:schemeClr val="tx1">
                    <a:lumMod val="75000"/>
                  </a:schemeClr>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1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a:solidFill>
                  <a:schemeClr val="accent2"/>
                </a:solidFill>
              </a:rPr>
              <a:t>Related Finding: Age of Facilities</a:t>
            </a:r>
          </a:p>
        </p:txBody>
      </p:sp>
      <p:sp>
        <p:nvSpPr>
          <p:cNvPr id="11" name="Footer Placeholder 3">
            <a:extLst>
              <a:ext uri="{FF2B5EF4-FFF2-40B4-BE49-F238E27FC236}">
                <a16:creationId xmlns:a16="http://schemas.microsoft.com/office/drawing/2014/main" id="{85A7908E-1374-74EE-ACE6-CC0C028D73A7}"/>
              </a:ext>
            </a:extLst>
          </p:cNvPr>
          <p:cNvSpPr>
            <a:spLocks noGrp="1"/>
          </p:cNvSpPr>
          <p:nvPr>
            <p:ph type="ftr" sz="quarter" idx="11"/>
          </p:nvPr>
        </p:nvSpPr>
        <p:spPr>
          <a:xfrm>
            <a:off x="6096001" y="166426"/>
            <a:ext cx="5696308" cy="365125"/>
          </a:xfrm>
        </p:spPr>
        <p:txBody>
          <a:bodyPr/>
          <a:lstStyle/>
          <a:p>
            <a:r>
              <a:rPr lang="en-US"/>
              <a:t>DeKalb County School District - Access &amp; Opportunity Audit </a:t>
            </a:r>
          </a:p>
        </p:txBody>
      </p:sp>
    </p:spTree>
    <p:extLst>
      <p:ext uri="{BB962C8B-B14F-4D97-AF65-F5344CB8AC3E}">
        <p14:creationId xmlns:p14="http://schemas.microsoft.com/office/powerpoint/2010/main" val="553233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B64AD-FD0A-93AE-1D34-29008098256B}"/>
            </a:ext>
          </a:extLst>
        </p:cNvPr>
        <p:cNvGrpSpPr/>
        <p:nvPr/>
      </p:nvGrpSpPr>
      <p:grpSpPr>
        <a:xfrm>
          <a:off x="0" y="0"/>
          <a:ext cx="0" cy="0"/>
          <a:chOff x="0" y="0"/>
          <a:chExt cx="0" cy="0"/>
        </a:xfrm>
      </p:grpSpPr>
      <p:pic>
        <p:nvPicPr>
          <p:cNvPr id="8" name="Picture 7" descr="Children in classroom">
            <a:extLst>
              <a:ext uri="{FF2B5EF4-FFF2-40B4-BE49-F238E27FC236}">
                <a16:creationId xmlns:a16="http://schemas.microsoft.com/office/drawing/2014/main" id="{E1EA3B1B-AC7A-9B75-6D23-C9D11BA1BC05}"/>
              </a:ext>
            </a:extLst>
          </p:cNvPr>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l="5732" r="5732"/>
          <a:stretch/>
        </p:blipFill>
        <p:spPr>
          <a:xfrm>
            <a:off x="1629439" y="0"/>
            <a:ext cx="9221002" cy="6939815"/>
          </a:xfrm>
          <a:prstGeom prst="rect">
            <a:avLst/>
          </a:prstGeom>
        </p:spPr>
      </p:pic>
      <p:sp>
        <p:nvSpPr>
          <p:cNvPr id="6" name="Rectangle 5">
            <a:extLst>
              <a:ext uri="{FF2B5EF4-FFF2-40B4-BE49-F238E27FC236}">
                <a16:creationId xmlns:a16="http://schemas.microsoft.com/office/drawing/2014/main" id="{B1B6A8A9-D0FA-665C-0FFF-ACC7FAADA502}"/>
              </a:ext>
            </a:extLst>
          </p:cNvPr>
          <p:cNvSpPr/>
          <p:nvPr/>
        </p:nvSpPr>
        <p:spPr>
          <a:xfrm>
            <a:off x="1560634" y="-1"/>
            <a:ext cx="9289807" cy="6939815"/>
          </a:xfrm>
          <a:prstGeom prst="rect">
            <a:avLst/>
          </a:prstGeom>
          <a:solidFill>
            <a:schemeClr val="accent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C2D9467C-2342-9224-3765-8BC27C5AAF2A}"/>
              </a:ext>
            </a:extLst>
          </p:cNvPr>
          <p:cNvSpPr>
            <a:spLocks noGrp="1"/>
          </p:cNvSpPr>
          <p:nvPr>
            <p:ph type="title"/>
          </p:nvPr>
        </p:nvSpPr>
        <p:spPr>
          <a:xfrm>
            <a:off x="485775" y="1709738"/>
            <a:ext cx="11239500" cy="2852737"/>
          </a:xfrm>
          <a:effectLst>
            <a:outerShdw blurRad="304800" dist="38100" dir="2700000" algn="tl" rotWithShape="0">
              <a:schemeClr val="accent1">
                <a:alpha val="48000"/>
              </a:schemeClr>
            </a:outerShdw>
          </a:effectLst>
        </p:spPr>
        <p:txBody>
          <a:bodyPr>
            <a:normAutofit/>
          </a:bodyPr>
          <a:lstStyle/>
          <a:p>
            <a:r>
              <a:rPr lang="en-US" sz="3600">
                <a:solidFill>
                  <a:schemeClr val="bg1"/>
                </a:solidFill>
              </a:rPr>
              <a:t>Recommendation 3</a:t>
            </a:r>
            <a:br>
              <a:rPr lang="en-US" sz="3600">
                <a:solidFill>
                  <a:schemeClr val="bg1"/>
                </a:solidFill>
              </a:rPr>
            </a:br>
            <a:r>
              <a:rPr lang="en-US" sz="3600">
                <a:solidFill>
                  <a:schemeClr val="bg1"/>
                </a:solidFill>
              </a:rPr>
              <a:t>School-Based Access and Opportunity Integration</a:t>
            </a:r>
          </a:p>
        </p:txBody>
      </p:sp>
    </p:spTree>
    <p:extLst>
      <p:ext uri="{BB962C8B-B14F-4D97-AF65-F5344CB8AC3E}">
        <p14:creationId xmlns:p14="http://schemas.microsoft.com/office/powerpoint/2010/main" val="1376334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E7F94-1990-2087-FB93-B734911D68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20141F-4720-CF0F-D4A6-AB14568AEFBF}"/>
              </a:ext>
            </a:extLst>
          </p:cNvPr>
          <p:cNvSpPr>
            <a:spLocks noGrp="1"/>
          </p:cNvSpPr>
          <p:nvPr>
            <p:ph type="title"/>
          </p:nvPr>
        </p:nvSpPr>
        <p:spPr>
          <a:xfrm>
            <a:off x="342901" y="778933"/>
            <a:ext cx="11449408" cy="821267"/>
          </a:xfrm>
        </p:spPr>
        <p:txBody>
          <a:bodyPr>
            <a:normAutofit fontScale="90000"/>
          </a:bodyPr>
          <a:lstStyle/>
          <a:p>
            <a:r>
              <a:rPr lang="en-US"/>
              <a:t>Priority Recommendation: </a:t>
            </a:r>
            <a:br>
              <a:rPr lang="en-US"/>
            </a:br>
            <a:r>
              <a:rPr lang="en-US"/>
              <a:t>School-Based Access &amp; Opportunity Integration</a:t>
            </a:r>
            <a:br>
              <a:rPr lang="en-US"/>
            </a:br>
            <a:endParaRPr lang="en-US"/>
          </a:p>
        </p:txBody>
      </p:sp>
      <p:sp>
        <p:nvSpPr>
          <p:cNvPr id="4" name="Slide Number Placeholder 5">
            <a:extLst>
              <a:ext uri="{FF2B5EF4-FFF2-40B4-BE49-F238E27FC236}">
                <a16:creationId xmlns:a16="http://schemas.microsoft.com/office/drawing/2014/main" id="{2FDEAFC9-D6BF-E397-F0C3-1CE25CD726E6}"/>
              </a:ext>
            </a:extLst>
          </p:cNvPr>
          <p:cNvSpPr>
            <a:spLocks noGrp="1"/>
          </p:cNvSpPr>
          <p:nvPr>
            <p:ph type="sldNum" sz="quarter" idx="4"/>
          </p:nvPr>
        </p:nvSpPr>
        <p:spPr>
          <a:xfrm>
            <a:off x="11103429" y="6393628"/>
            <a:ext cx="688879"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9FFD16-B25A-457E-9C72-CDC3BAF3ACB3}" type="slidenum">
              <a:rPr kumimoji="0" lang="en-US" sz="1000" b="0" i="0" u="none" strike="noStrike" kern="1200" cap="none" spc="50" normalizeH="0" baseline="0" noProof="0" smtClean="0">
                <a:ln>
                  <a:noFill/>
                </a:ln>
                <a:solidFill>
                  <a:srgbClr val="FFFFFF">
                    <a:lumMod val="75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50" normalizeH="0" baseline="0" noProof="0">
              <a:ln>
                <a:noFill/>
              </a:ln>
              <a:solidFill>
                <a:srgbClr val="FFFFFF">
                  <a:lumMod val="75000"/>
                </a:srgbClr>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86AB947D-3253-118C-A6DE-9B08C1FB68F7}"/>
              </a:ext>
            </a:extLst>
          </p:cNvPr>
          <p:cNvSpPr txBox="1"/>
          <p:nvPr/>
        </p:nvSpPr>
        <p:spPr>
          <a:xfrm>
            <a:off x="342901" y="1449656"/>
            <a:ext cx="11449407" cy="4755148"/>
          </a:xfrm>
          <a:prstGeom prst="rect">
            <a:avLst/>
          </a:prstGeom>
          <a:noFill/>
        </p:spPr>
        <p:txBody>
          <a:bodyPr wrap="square">
            <a:spAutoFit/>
          </a:bodyPr>
          <a:lstStyle/>
          <a:p>
            <a:pPr marL="342900" indent="-342900">
              <a:buFont typeface="+mj-lt"/>
              <a:buAutoNum type="arabicPeriod" startAt="3"/>
            </a:pPr>
            <a:r>
              <a:rPr lang="en-US" sz="1600" b="1"/>
              <a:t>Support school-based access and opportunity integration through an Access and Opportunity Liaison (AOL) program.</a:t>
            </a:r>
          </a:p>
          <a:p>
            <a:endParaRPr lang="en-US" sz="1600" b="1"/>
          </a:p>
          <a:p>
            <a:pPr marL="800100" lvl="1" indent="-342900">
              <a:buFont typeface="Arial" panose="020B0604020202020204" pitchFamily="34" charset="0"/>
              <a:buChar char="•"/>
            </a:pPr>
            <a:r>
              <a:rPr lang="en-US" sz="1500"/>
              <a:t>Designate a specific </a:t>
            </a:r>
            <a:r>
              <a:rPr lang="en-US" sz="1500" b="1"/>
              <a:t>individual (liaison) at each school site who will serve as a champion and point person for access and opportunity initiatives</a:t>
            </a:r>
            <a:r>
              <a:rPr lang="en-US" sz="1500"/>
              <a:t>. This role will involve building awareness, facilitating communication, coordinating efforts, and supporting the implementation of district-wide and school-based strategies to promote access and opportunity. </a:t>
            </a:r>
          </a:p>
          <a:p>
            <a:pPr lvl="1"/>
            <a:endParaRPr lang="en-US" sz="1500"/>
          </a:p>
          <a:p>
            <a:pPr marL="800100" lvl="1" indent="-342900">
              <a:buFont typeface="Arial" panose="020B0604020202020204" pitchFamily="34" charset="0"/>
              <a:buChar char="•"/>
            </a:pPr>
            <a:r>
              <a:rPr lang="en-US" sz="1500"/>
              <a:t>Clearly </a:t>
            </a:r>
            <a:r>
              <a:rPr lang="en-US" sz="1500" b="1"/>
              <a:t>outline the responsibilities of the Liaisons</a:t>
            </a:r>
            <a:r>
              <a:rPr lang="en-US" sz="1500"/>
              <a:t>, which may include collaborating with the district’s Access &amp; Opportunity Office, building an A&amp;O team of school leaders and staff, analyzing school-level data related to access and opportunity, identifying and addressing barriers to all students’ participation, engaging families and the community, and serving as a resource for students and staff. </a:t>
            </a:r>
          </a:p>
          <a:p>
            <a:pPr lvl="1"/>
            <a:endParaRPr lang="en-US" sz="1500"/>
          </a:p>
          <a:p>
            <a:pPr marL="800100" lvl="1" indent="-342900">
              <a:buFont typeface="Arial" panose="020B0604020202020204" pitchFamily="34" charset="0"/>
              <a:buChar char="•"/>
            </a:pPr>
            <a:r>
              <a:rPr lang="en-US" sz="1500" b="1"/>
              <a:t>Equip the Access and Opportunity Liaisons with the necessary knowledge, skills, and resources </a:t>
            </a:r>
            <a:r>
              <a:rPr lang="en-US" sz="1500"/>
              <a:t>to effectively fulfill their roles. This includes initial training on topics such as access and opportunity frameworks, implicit bias, culturally responsive practices, data analysis, and facilitation skills, as well as ongoing professional development and networking opportunities. </a:t>
            </a:r>
          </a:p>
          <a:p>
            <a:pPr lvl="1"/>
            <a:endParaRPr lang="en-US" sz="1500"/>
          </a:p>
          <a:p>
            <a:pPr marL="800100" lvl="1" indent="-342900">
              <a:buFont typeface="Arial" panose="020B0604020202020204" pitchFamily="34" charset="0"/>
              <a:buChar char="•"/>
            </a:pPr>
            <a:r>
              <a:rPr lang="en-US" sz="1500"/>
              <a:t>Ensure that the Access and Opportunity Liaison program is </a:t>
            </a:r>
            <a:r>
              <a:rPr lang="en-US" sz="1500" b="1"/>
              <a:t>aligned with and integrated into existing school improvement plans and initiatives</a:t>
            </a:r>
            <a:r>
              <a:rPr lang="en-US" sz="1500"/>
              <a:t>. This prevents the program from operating in isolation and ensures that efforts to promote access and opportunity are embedded within the broader school culture and improvement cycle. </a:t>
            </a:r>
          </a:p>
        </p:txBody>
      </p:sp>
      <p:sp>
        <p:nvSpPr>
          <p:cNvPr id="6" name="Footer Placeholder 3">
            <a:extLst>
              <a:ext uri="{FF2B5EF4-FFF2-40B4-BE49-F238E27FC236}">
                <a16:creationId xmlns:a16="http://schemas.microsoft.com/office/drawing/2014/main" id="{677800C9-5900-FD4C-3AC4-C9255DC73738}"/>
              </a:ext>
            </a:extLst>
          </p:cNvPr>
          <p:cNvSpPr>
            <a:spLocks noGrp="1"/>
          </p:cNvSpPr>
          <p:nvPr>
            <p:ph type="ftr" sz="quarter" idx="11"/>
          </p:nvPr>
        </p:nvSpPr>
        <p:spPr>
          <a:xfrm>
            <a:off x="6096001" y="166426"/>
            <a:ext cx="5696308" cy="365125"/>
          </a:xfrm>
        </p:spPr>
        <p:txBody>
          <a:bodyPr/>
          <a:lstStyle/>
          <a:p>
            <a:r>
              <a:rPr lang="en-US"/>
              <a:t>DeKalb County School District - Access &amp; Opportunity Audit </a:t>
            </a:r>
          </a:p>
        </p:txBody>
      </p:sp>
    </p:spTree>
    <p:extLst>
      <p:ext uri="{BB962C8B-B14F-4D97-AF65-F5344CB8AC3E}">
        <p14:creationId xmlns:p14="http://schemas.microsoft.com/office/powerpoint/2010/main" val="525372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6E642-F232-68C8-8608-4D52B48B9E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508478-1063-0DE3-A33A-AA26DC217B4B}"/>
              </a:ext>
            </a:extLst>
          </p:cNvPr>
          <p:cNvSpPr>
            <a:spLocks noGrp="1"/>
          </p:cNvSpPr>
          <p:nvPr>
            <p:ph type="title"/>
          </p:nvPr>
        </p:nvSpPr>
        <p:spPr>
          <a:xfrm>
            <a:off x="342901" y="778933"/>
            <a:ext cx="11449408" cy="821267"/>
          </a:xfrm>
        </p:spPr>
        <p:txBody>
          <a:bodyPr>
            <a:normAutofit fontScale="90000"/>
          </a:bodyPr>
          <a:lstStyle/>
          <a:p>
            <a:r>
              <a:rPr lang="en-US"/>
              <a:t>Priority Recommendation: </a:t>
            </a:r>
            <a:br>
              <a:rPr lang="en-US"/>
            </a:br>
            <a:r>
              <a:rPr lang="en-US"/>
              <a:t>School-Based Access &amp; Opportunity Integration</a:t>
            </a:r>
            <a:br>
              <a:rPr lang="en-US"/>
            </a:br>
            <a:endParaRPr lang="en-US"/>
          </a:p>
        </p:txBody>
      </p:sp>
      <p:sp>
        <p:nvSpPr>
          <p:cNvPr id="4" name="Slide Number Placeholder 5">
            <a:extLst>
              <a:ext uri="{FF2B5EF4-FFF2-40B4-BE49-F238E27FC236}">
                <a16:creationId xmlns:a16="http://schemas.microsoft.com/office/drawing/2014/main" id="{86C3D697-9096-3837-2646-414B0AE57D30}"/>
              </a:ext>
            </a:extLst>
          </p:cNvPr>
          <p:cNvSpPr>
            <a:spLocks noGrp="1"/>
          </p:cNvSpPr>
          <p:nvPr>
            <p:ph type="sldNum" sz="quarter" idx="4"/>
          </p:nvPr>
        </p:nvSpPr>
        <p:spPr>
          <a:xfrm>
            <a:off x="11103429" y="6393628"/>
            <a:ext cx="688879"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9FFD16-B25A-457E-9C72-CDC3BAF3ACB3}" type="slidenum">
              <a:rPr kumimoji="0" lang="en-US" sz="1000" b="0" i="0" u="none" strike="noStrike" kern="1200" cap="none" spc="50" normalizeH="0" baseline="0" noProof="0" smtClean="0">
                <a:ln>
                  <a:noFill/>
                </a:ln>
                <a:solidFill>
                  <a:srgbClr val="FFFFFF">
                    <a:lumMod val="75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50" normalizeH="0" baseline="0" noProof="0">
              <a:ln>
                <a:noFill/>
              </a:ln>
              <a:solidFill>
                <a:srgbClr val="FFFFFF">
                  <a:lumMod val="75000"/>
                </a:srgbClr>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4CFF0194-42D8-8083-DBA1-4BC056DD4876}"/>
              </a:ext>
            </a:extLst>
          </p:cNvPr>
          <p:cNvSpPr txBox="1"/>
          <p:nvPr/>
        </p:nvSpPr>
        <p:spPr>
          <a:xfrm>
            <a:off x="342901" y="1449656"/>
            <a:ext cx="11449407" cy="430887"/>
          </a:xfrm>
          <a:prstGeom prst="rect">
            <a:avLst/>
          </a:prstGeom>
          <a:noFill/>
        </p:spPr>
        <p:txBody>
          <a:bodyPr wrap="square" lIns="91440" tIns="45720" rIns="91440" bIns="45720" anchor="t">
            <a:spAutoFit/>
          </a:bodyPr>
          <a:lstStyle/>
          <a:p>
            <a:r>
              <a:rPr lang="en-US" sz="2200" b="1">
                <a:solidFill>
                  <a:schemeClr val="accent2"/>
                </a:solidFill>
                <a:cs typeface="Arial"/>
              </a:rPr>
              <a:t>Related Findings</a:t>
            </a:r>
          </a:p>
        </p:txBody>
      </p:sp>
      <p:sp>
        <p:nvSpPr>
          <p:cNvPr id="3" name="Content Placeholder 12">
            <a:extLst>
              <a:ext uri="{FF2B5EF4-FFF2-40B4-BE49-F238E27FC236}">
                <a16:creationId xmlns:a16="http://schemas.microsoft.com/office/drawing/2014/main" id="{78C379A1-4DF4-BAB2-EE05-E0CA2325FECE}"/>
              </a:ext>
            </a:extLst>
          </p:cNvPr>
          <p:cNvSpPr>
            <a:spLocks noGrp="1"/>
          </p:cNvSpPr>
          <p:nvPr/>
        </p:nvSpPr>
        <p:spPr>
          <a:xfrm>
            <a:off x="342901" y="1847583"/>
            <a:ext cx="11449407" cy="4379962"/>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1">
                    <a:lumMod val="75000"/>
                  </a:schemeClr>
                </a:solidFill>
                <a:latin typeface="+mn-lt"/>
                <a:ea typeface="+mn-ea"/>
                <a:cs typeface="+mn-cs"/>
              </a:defRPr>
            </a:lvl1pPr>
            <a:lvl2pPr marL="685800" indent="-228600" algn="l" defTabSz="914400" rtl="0" eaLnBrk="1" latinLnBrk="0" hangingPunct="1">
              <a:lnSpc>
                <a:spcPct val="100000"/>
              </a:lnSpc>
              <a:spcBef>
                <a:spcPts val="600"/>
              </a:spcBef>
              <a:buFont typeface="Arial" panose="020B0604020202020204" pitchFamily="34" charset="0"/>
              <a:buChar char="•"/>
              <a:defRPr sz="1400" kern="1200">
                <a:solidFill>
                  <a:schemeClr val="tx1">
                    <a:lumMod val="75000"/>
                  </a:schemeClr>
                </a:solidFill>
                <a:latin typeface="+mn-lt"/>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1200" kern="1200">
                <a:solidFill>
                  <a:schemeClr val="tx1">
                    <a:lumMod val="75000"/>
                  </a:schemeClr>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100" kern="1200">
                <a:solidFill>
                  <a:schemeClr val="tx1">
                    <a:lumMod val="75000"/>
                  </a:schemeClr>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1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buNone/>
            </a:pPr>
            <a:endParaRPr lang="en-US" sz="1800" b="1">
              <a:solidFill>
                <a:srgbClr val="3B3B3B"/>
              </a:solidFill>
              <a:latin typeface="Arial"/>
              <a:cs typeface="Arial"/>
            </a:endParaRPr>
          </a:p>
          <a:p>
            <a:pPr rtl="0">
              <a:buNone/>
            </a:pPr>
            <a:r>
              <a:rPr lang="en-US" sz="1800" b="1">
                <a:solidFill>
                  <a:srgbClr val="3B3B3B"/>
                </a:solidFill>
                <a:latin typeface="Arial"/>
                <a:cs typeface="Arial"/>
              </a:rPr>
              <a:t>There is a need for increased structures of professional learning related to access and opportunity.</a:t>
            </a:r>
          </a:p>
          <a:p>
            <a:pPr marL="285750" indent="-285750" rtl="0">
              <a:buFont typeface="Arial" panose="020B0604020202020204" pitchFamily="34" charset="0"/>
              <a:buChar char="•"/>
            </a:pPr>
            <a:r>
              <a:rPr lang="en-US">
                <a:solidFill>
                  <a:srgbClr val="3B3B3B"/>
                </a:solidFill>
                <a:latin typeface="Arial"/>
                <a:cs typeface="Arial"/>
              </a:rPr>
              <a:t>Additional mandatory training is requested by district staff and instructional staff. Specific topics include </a:t>
            </a:r>
            <a:r>
              <a:rPr lang="en-US" b="1">
                <a:solidFill>
                  <a:srgbClr val="3B3B3B"/>
                </a:solidFill>
                <a:latin typeface="Arial"/>
                <a:cs typeface="Arial"/>
              </a:rPr>
              <a:t>student mental health, how to teach a diverse student body, implicit bias, de-escalation, and cultural diversity. </a:t>
            </a:r>
          </a:p>
          <a:p>
            <a:pPr marL="285750" indent="-285750" rtl="0">
              <a:buFont typeface="Arial" panose="020B0604020202020204" pitchFamily="34" charset="0"/>
              <a:buChar char="•"/>
            </a:pPr>
            <a:r>
              <a:rPr lang="en-US">
                <a:solidFill>
                  <a:srgbClr val="3B3B3B"/>
                </a:solidFill>
                <a:latin typeface="Arial"/>
                <a:cs typeface="Arial"/>
              </a:rPr>
              <a:t>Currently, there is not a system or practice to monitor and evaluate staff participation in professional learning, and the successful implementation of that learning.</a:t>
            </a:r>
            <a:endParaRPr lang="en-US">
              <a:solidFill>
                <a:srgbClr val="3B3B3B"/>
              </a:solidFill>
              <a:latin typeface="Arial" panose="020B0604020202020204" pitchFamily="34" charset="0"/>
            </a:endParaRPr>
          </a:p>
          <a:p>
            <a:pPr rtl="0"/>
            <a:br>
              <a:rPr lang="en-US" sz="1800" dirty="0">
                <a:latin typeface="Arial" panose="020B0604020202020204" pitchFamily="34" charset="0"/>
              </a:rPr>
            </a:br>
            <a:endParaRPr lang="en-US" sz="1800">
              <a:solidFill>
                <a:srgbClr val="3B3B3B"/>
              </a:solidFill>
              <a:latin typeface="Arial" panose="020B0604020202020204" pitchFamily="34" charset="0"/>
              <a:cs typeface="Arial"/>
            </a:endParaRPr>
          </a:p>
          <a:p>
            <a:pPr rtl="0"/>
            <a:r>
              <a:rPr lang="en-US" sz="1800" b="1">
                <a:solidFill>
                  <a:srgbClr val="3B3B3B"/>
                </a:solidFill>
                <a:latin typeface="Arial" panose="020B0604020202020204" pitchFamily="34" charset="0"/>
              </a:rPr>
              <a:t>Lack of trust and a need for relational repair</a:t>
            </a:r>
          </a:p>
          <a:p>
            <a:pPr marL="285750" indent="-285750" rtl="0">
              <a:buFont typeface="Arial" panose="020B0604020202020204" pitchFamily="34" charset="0"/>
              <a:buChar char="•"/>
            </a:pPr>
            <a:r>
              <a:rPr lang="en-US">
                <a:solidFill>
                  <a:srgbClr val="3B3B3B"/>
                </a:solidFill>
                <a:latin typeface="Arial" panose="020B0604020202020204" pitchFamily="34" charset="0"/>
              </a:rPr>
              <a:t>In focus groups and surveys, families and district staff note that there is long-standing mistrust from some families toward DCSD, including school leadership and district leadership. While some note that progress is being made, they still express a desire to see continued progress to rebuild trust.</a:t>
            </a:r>
          </a:p>
        </p:txBody>
      </p:sp>
      <p:sp>
        <p:nvSpPr>
          <p:cNvPr id="7" name="Footer Placeholder 3">
            <a:extLst>
              <a:ext uri="{FF2B5EF4-FFF2-40B4-BE49-F238E27FC236}">
                <a16:creationId xmlns:a16="http://schemas.microsoft.com/office/drawing/2014/main" id="{B6FE2382-AA13-A1E0-DC0E-A08175A2D5D0}"/>
              </a:ext>
            </a:extLst>
          </p:cNvPr>
          <p:cNvSpPr>
            <a:spLocks noGrp="1"/>
          </p:cNvSpPr>
          <p:nvPr>
            <p:ph type="ftr" sz="quarter" idx="11"/>
          </p:nvPr>
        </p:nvSpPr>
        <p:spPr>
          <a:xfrm>
            <a:off x="6096001" y="166426"/>
            <a:ext cx="5696308" cy="365125"/>
          </a:xfrm>
        </p:spPr>
        <p:txBody>
          <a:bodyPr/>
          <a:lstStyle/>
          <a:p>
            <a:r>
              <a:rPr lang="en-US"/>
              <a:t>DeKalb County School District - Access &amp; Opportunity Audit </a:t>
            </a:r>
          </a:p>
        </p:txBody>
      </p:sp>
    </p:spTree>
    <p:extLst>
      <p:ext uri="{BB962C8B-B14F-4D97-AF65-F5344CB8AC3E}">
        <p14:creationId xmlns:p14="http://schemas.microsoft.com/office/powerpoint/2010/main" val="26688518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639B1-9494-0762-84F7-2767EC33B5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A6427D-B60F-3C79-7372-35EE80BDEB64}"/>
              </a:ext>
            </a:extLst>
          </p:cNvPr>
          <p:cNvSpPr>
            <a:spLocks noGrp="1"/>
          </p:cNvSpPr>
          <p:nvPr>
            <p:ph type="title"/>
          </p:nvPr>
        </p:nvSpPr>
        <p:spPr>
          <a:xfrm>
            <a:off x="463924" y="94722"/>
            <a:ext cx="11449408" cy="765130"/>
          </a:xfrm>
        </p:spPr>
        <p:txBody>
          <a:bodyPr/>
          <a:lstStyle/>
          <a:p>
            <a:r>
              <a:rPr lang="en-US" sz="3200"/>
              <a:t>Classroom Visits</a:t>
            </a:r>
            <a:endParaRPr lang="en-US"/>
          </a:p>
        </p:txBody>
      </p:sp>
      <p:sp>
        <p:nvSpPr>
          <p:cNvPr id="5" name="Slide Number Placeholder 4">
            <a:extLst>
              <a:ext uri="{FF2B5EF4-FFF2-40B4-BE49-F238E27FC236}">
                <a16:creationId xmlns:a16="http://schemas.microsoft.com/office/drawing/2014/main" id="{87FE490E-00DE-E401-54E9-F890320FF026}"/>
              </a:ext>
            </a:extLst>
          </p:cNvPr>
          <p:cNvSpPr>
            <a:spLocks noGrp="1"/>
          </p:cNvSpPr>
          <p:nvPr>
            <p:ph type="sldNum" sz="quarter" idx="4"/>
          </p:nvPr>
        </p:nvSpPr>
        <p:spPr>
          <a:xfrm>
            <a:off x="11294075" y="6393628"/>
            <a:ext cx="465792" cy="365125"/>
          </a:xfrm>
          <a:prstGeom prst="rect">
            <a:avLst/>
          </a:prstGeom>
        </p:spPr>
        <p:txBody>
          <a:bodyPr vert="horz" lIns="91440" tIns="45720" rIns="91440" bIns="45720" rtlCol="0" anchor="ctr"/>
          <a:lstStyle>
            <a:defPPr>
              <a:defRPr lang="en-US"/>
            </a:defPPr>
            <a:lvl1pPr marL="0" algn="r" defTabSz="457200" rtl="0" eaLnBrk="1" latinLnBrk="0" hangingPunct="1">
              <a:defRPr lang="en-US" sz="900" kern="1200" spc="50" smtClean="0">
                <a:solidFill>
                  <a:schemeClr val="bg2">
                    <a:lumMod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99FFD16-B25A-457E-9C72-CDC3BAF3ACB3}" type="slidenum">
              <a:rPr lang="en-US" smtClean="0"/>
              <a:pPr/>
              <a:t>24</a:t>
            </a:fld>
            <a:endParaRPr lang="en-US"/>
          </a:p>
        </p:txBody>
      </p:sp>
      <p:sp>
        <p:nvSpPr>
          <p:cNvPr id="7" name="TextBox 6">
            <a:extLst>
              <a:ext uri="{FF2B5EF4-FFF2-40B4-BE49-F238E27FC236}">
                <a16:creationId xmlns:a16="http://schemas.microsoft.com/office/drawing/2014/main" id="{47AB8822-4DD8-ACFB-A58F-94C0A1DEBDEB}"/>
              </a:ext>
            </a:extLst>
          </p:cNvPr>
          <p:cNvSpPr txBox="1"/>
          <p:nvPr/>
        </p:nvSpPr>
        <p:spPr>
          <a:xfrm>
            <a:off x="463924" y="614886"/>
            <a:ext cx="9937376" cy="369332"/>
          </a:xfrm>
          <a:prstGeom prst="rect">
            <a:avLst/>
          </a:prstGeom>
          <a:noFill/>
        </p:spPr>
        <p:txBody>
          <a:bodyPr wrap="square" rtlCol="0">
            <a:spAutoFit/>
          </a:bodyPr>
          <a:lstStyle/>
          <a:p>
            <a:r>
              <a:rPr lang="en-US" sz="1800" b="1">
                <a:solidFill>
                  <a:schemeClr val="accent2"/>
                </a:solidFill>
              </a:rPr>
              <a:t>Classroom Culture &amp; Environment</a:t>
            </a:r>
            <a:endParaRPr lang="en-US" b="1">
              <a:solidFill>
                <a:schemeClr val="accent2"/>
              </a:solidFill>
            </a:endParaRPr>
          </a:p>
        </p:txBody>
      </p:sp>
      <p:graphicFrame>
        <p:nvGraphicFramePr>
          <p:cNvPr id="26" name="Table 25">
            <a:extLst>
              <a:ext uri="{FF2B5EF4-FFF2-40B4-BE49-F238E27FC236}">
                <a16:creationId xmlns:a16="http://schemas.microsoft.com/office/drawing/2014/main" id="{53E4C9E0-4CCD-1C8D-BCA4-36CC61CABF45}"/>
              </a:ext>
            </a:extLst>
          </p:cNvPr>
          <p:cNvGraphicFramePr>
            <a:graphicFrameLocks noGrp="1"/>
          </p:cNvGraphicFramePr>
          <p:nvPr/>
        </p:nvGraphicFramePr>
        <p:xfrm>
          <a:off x="737201" y="2201624"/>
          <a:ext cx="4153598" cy="3770397"/>
        </p:xfrm>
        <a:graphic>
          <a:graphicData uri="http://schemas.openxmlformats.org/drawingml/2006/table">
            <a:tbl>
              <a:tblPr>
                <a:tableStyleId>{9D7B26C5-4107-4FEC-AEDC-1716B250A1EF}</a:tableStyleId>
              </a:tblPr>
              <a:tblGrid>
                <a:gridCol w="1905515">
                  <a:extLst>
                    <a:ext uri="{9D8B030D-6E8A-4147-A177-3AD203B41FA5}">
                      <a16:colId xmlns:a16="http://schemas.microsoft.com/office/drawing/2014/main" val="861398551"/>
                    </a:ext>
                  </a:extLst>
                </a:gridCol>
                <a:gridCol w="2248083">
                  <a:extLst>
                    <a:ext uri="{9D8B030D-6E8A-4147-A177-3AD203B41FA5}">
                      <a16:colId xmlns:a16="http://schemas.microsoft.com/office/drawing/2014/main" val="87208846"/>
                    </a:ext>
                  </a:extLst>
                </a:gridCol>
              </a:tblGrid>
              <a:tr h="334938">
                <a:tc gridSpan="2">
                  <a:txBody>
                    <a:bodyPr/>
                    <a:lstStyle/>
                    <a:p>
                      <a:pPr algn="ctr" fontAlgn="b"/>
                      <a:r>
                        <a:rPr lang="en-US" sz="1400" b="1" u="none" strike="noStrike">
                          <a:solidFill>
                            <a:schemeClr val="bg1"/>
                          </a:solidFill>
                          <a:effectLst/>
                        </a:rPr>
                        <a:t>Classroom Culture and Environment</a:t>
                      </a:r>
                      <a:endParaRPr lang="en-US" sz="1400" b="1" i="0" u="none" strike="noStrike">
                        <a:solidFill>
                          <a:schemeClr val="bg1"/>
                        </a:solidFill>
                        <a:effectLs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hMerge="1">
                  <a:txBody>
                    <a:bodyPr/>
                    <a:lstStyle/>
                    <a:p>
                      <a:pPr algn="l" fontAlgn="b"/>
                      <a:endParaRPr lang="en-US" sz="11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408805188"/>
                  </a:ext>
                </a:extLst>
              </a:tr>
              <a:tr h="487992">
                <a:tc>
                  <a:txBody>
                    <a:bodyPr/>
                    <a:lstStyle/>
                    <a:p>
                      <a:pPr algn="ctr" fontAlgn="b"/>
                      <a:r>
                        <a:rPr lang="en-US" sz="1400" b="1" i="0" u="none" strike="noStrike">
                          <a:solidFill>
                            <a:sysClr val="windowText" lastClr="000000"/>
                          </a:solidFill>
                          <a:effectLst/>
                          <a:latin typeface="+mj-lt"/>
                        </a:rPr>
                        <a:t>Total Available </a:t>
                      </a:r>
                      <a:br>
                        <a:rPr lang="en-US" sz="1400" b="1" i="0" u="none" strike="noStrike">
                          <a:solidFill>
                            <a:sysClr val="windowText" lastClr="000000"/>
                          </a:solidFill>
                          <a:effectLst/>
                          <a:latin typeface="+mj-lt"/>
                        </a:rPr>
                      </a:br>
                      <a:r>
                        <a:rPr lang="en-US" sz="1400" b="1" i="0" u="none" strike="noStrike">
                          <a:solidFill>
                            <a:sysClr val="windowText" lastClr="000000"/>
                          </a:solidFill>
                          <a:effectLst/>
                          <a:latin typeface="+mj-lt"/>
                        </a:rPr>
                        <a:t>Core Practices</a:t>
                      </a:r>
                    </a:p>
                  </a:txBody>
                  <a:tcPr marL="6350" marR="6350" marT="635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1400" b="1" i="0" u="none" strike="noStrike">
                          <a:solidFill>
                            <a:schemeClr val="bg1"/>
                          </a:solidFill>
                          <a:effectLst/>
                          <a:latin typeface="+mj-lt"/>
                        </a:rPr>
                        <a:t>27</a:t>
                      </a:r>
                    </a:p>
                  </a:txBody>
                  <a:tcPr marL="6350" marR="6350" marT="635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3F9359"/>
                    </a:solidFill>
                  </a:tcPr>
                </a:tc>
                <a:extLst>
                  <a:ext uri="{0D108BD9-81ED-4DB2-BD59-A6C34878D82A}">
                    <a16:rowId xmlns:a16="http://schemas.microsoft.com/office/drawing/2014/main" val="3371669052"/>
                  </a:ext>
                </a:extLst>
              </a:tr>
              <a:tr h="602901">
                <a:tc>
                  <a:txBody>
                    <a:bodyPr/>
                    <a:lstStyle/>
                    <a:p>
                      <a:pPr algn="ctr" fontAlgn="b"/>
                      <a:r>
                        <a:rPr lang="en-US" sz="1400" b="1" i="0" u="none" strike="noStrike">
                          <a:solidFill>
                            <a:schemeClr val="bg1"/>
                          </a:solidFill>
                          <a:effectLst/>
                          <a:latin typeface="+mj-lt"/>
                        </a:rPr>
                        <a:t>Board District</a:t>
                      </a:r>
                    </a:p>
                  </a:txBody>
                  <a:tcPr marL="6350" marR="6350" marT="635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400" b="1" u="none" strike="noStrike">
                          <a:solidFill>
                            <a:schemeClr val="bg1"/>
                          </a:solidFill>
                          <a:effectLst/>
                          <a:latin typeface="+mj-lt"/>
                        </a:rPr>
                        <a:t>Average Number of Core Practices Observed</a:t>
                      </a:r>
                      <a:endParaRPr lang="en-US" sz="1400" b="1" i="0" u="none" strike="noStrike">
                        <a:solidFill>
                          <a:schemeClr val="bg1"/>
                        </a:solidFill>
                        <a:effectLst/>
                        <a:latin typeface="+mj-lt"/>
                      </a:endParaRPr>
                    </a:p>
                  </a:txBody>
                  <a:tcPr marL="6350" marR="6350" marT="635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740937808"/>
                  </a:ext>
                </a:extLst>
              </a:tr>
              <a:tr h="334938">
                <a:tc>
                  <a:txBody>
                    <a:bodyPr/>
                    <a:lstStyle/>
                    <a:p>
                      <a:pPr algn="l" fontAlgn="b"/>
                      <a:r>
                        <a:rPr lang="en-US" sz="1400" u="none" strike="noStrike">
                          <a:effectLst/>
                        </a:rPr>
                        <a:t>Board District 1</a:t>
                      </a:r>
                      <a:endParaRPr lang="en-US" sz="14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Aptos Narrow" panose="020B0004020202020204" pitchFamily="34" charset="0"/>
                        </a:rPr>
                        <a:t>10.6</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5F0"/>
                    </a:solidFill>
                  </a:tcPr>
                </a:tc>
                <a:extLst>
                  <a:ext uri="{0D108BD9-81ED-4DB2-BD59-A6C34878D82A}">
                    <a16:rowId xmlns:a16="http://schemas.microsoft.com/office/drawing/2014/main" val="331780102"/>
                  </a:ext>
                </a:extLst>
              </a:tr>
              <a:tr h="334938">
                <a:tc>
                  <a:txBody>
                    <a:bodyPr/>
                    <a:lstStyle/>
                    <a:p>
                      <a:pPr algn="l" fontAlgn="b"/>
                      <a:r>
                        <a:rPr lang="en-US" sz="1400" u="none" strike="noStrike">
                          <a:effectLst/>
                        </a:rPr>
                        <a:t>Board District 2</a:t>
                      </a:r>
                      <a:endParaRPr lang="en-US" sz="14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Aptos Narrow" panose="020B0004020202020204" pitchFamily="34" charset="0"/>
                        </a:rPr>
                        <a:t>6.4</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CED1"/>
                    </a:solidFill>
                  </a:tcPr>
                </a:tc>
                <a:extLst>
                  <a:ext uri="{0D108BD9-81ED-4DB2-BD59-A6C34878D82A}">
                    <a16:rowId xmlns:a16="http://schemas.microsoft.com/office/drawing/2014/main" val="2886447890"/>
                  </a:ext>
                </a:extLst>
              </a:tr>
              <a:tr h="334938">
                <a:tc>
                  <a:txBody>
                    <a:bodyPr/>
                    <a:lstStyle/>
                    <a:p>
                      <a:pPr algn="l" fontAlgn="b"/>
                      <a:r>
                        <a:rPr lang="en-US" sz="1400" u="none" strike="noStrike">
                          <a:effectLst/>
                        </a:rPr>
                        <a:t>Board District 3</a:t>
                      </a:r>
                      <a:endParaRPr lang="en-US" sz="14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Aptos Narrow" panose="020B0004020202020204" pitchFamily="34" charset="0"/>
                        </a:rPr>
                        <a:t>9.1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9FC"/>
                    </a:solidFill>
                  </a:tcPr>
                </a:tc>
                <a:extLst>
                  <a:ext uri="{0D108BD9-81ED-4DB2-BD59-A6C34878D82A}">
                    <a16:rowId xmlns:a16="http://schemas.microsoft.com/office/drawing/2014/main" val="4016732174"/>
                  </a:ext>
                </a:extLst>
              </a:tr>
              <a:tr h="334938">
                <a:tc>
                  <a:txBody>
                    <a:bodyPr/>
                    <a:lstStyle/>
                    <a:p>
                      <a:pPr algn="l" fontAlgn="b"/>
                      <a:r>
                        <a:rPr lang="en-US" sz="1400" u="none" strike="noStrike">
                          <a:effectLst/>
                        </a:rPr>
                        <a:t>Board District 4</a:t>
                      </a:r>
                      <a:endParaRPr lang="en-US" sz="14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Aptos Narrow" panose="020B0004020202020204" pitchFamily="34" charset="0"/>
                        </a:rPr>
                        <a:t>11.1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F2E9"/>
                    </a:solidFill>
                  </a:tcPr>
                </a:tc>
                <a:extLst>
                  <a:ext uri="{0D108BD9-81ED-4DB2-BD59-A6C34878D82A}">
                    <a16:rowId xmlns:a16="http://schemas.microsoft.com/office/drawing/2014/main" val="1036103114"/>
                  </a:ext>
                </a:extLst>
              </a:tr>
              <a:tr h="334938">
                <a:tc>
                  <a:txBody>
                    <a:bodyPr/>
                    <a:lstStyle/>
                    <a:p>
                      <a:pPr algn="l" fontAlgn="b"/>
                      <a:r>
                        <a:rPr lang="en-US" sz="1400" u="none" strike="noStrike">
                          <a:effectLst/>
                        </a:rPr>
                        <a:t>Board District 5</a:t>
                      </a:r>
                      <a:endParaRPr lang="en-US" sz="14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Aptos Narrow" panose="020B0004020202020204" pitchFamily="34" charset="0"/>
                        </a:rPr>
                        <a:t>11.6</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FE3"/>
                    </a:solidFill>
                  </a:tcPr>
                </a:tc>
                <a:extLst>
                  <a:ext uri="{0D108BD9-81ED-4DB2-BD59-A6C34878D82A}">
                    <a16:rowId xmlns:a16="http://schemas.microsoft.com/office/drawing/2014/main" val="1937911530"/>
                  </a:ext>
                </a:extLst>
              </a:tr>
              <a:tr h="334938">
                <a:tc>
                  <a:txBody>
                    <a:bodyPr/>
                    <a:lstStyle/>
                    <a:p>
                      <a:pPr algn="l" fontAlgn="b"/>
                      <a:r>
                        <a:rPr lang="en-US" sz="1400" u="none" strike="noStrike">
                          <a:effectLst/>
                        </a:rPr>
                        <a:t>Board District 6</a:t>
                      </a:r>
                      <a:endParaRPr lang="en-US" sz="14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Aptos Narrow" panose="020B0004020202020204" pitchFamily="34" charset="0"/>
                        </a:rPr>
                        <a:t>9.3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F"/>
                    </a:solidFill>
                  </a:tcPr>
                </a:tc>
                <a:extLst>
                  <a:ext uri="{0D108BD9-81ED-4DB2-BD59-A6C34878D82A}">
                    <a16:rowId xmlns:a16="http://schemas.microsoft.com/office/drawing/2014/main" val="2449853923"/>
                  </a:ext>
                </a:extLst>
              </a:tr>
              <a:tr h="334938">
                <a:tc>
                  <a:txBody>
                    <a:bodyPr/>
                    <a:lstStyle/>
                    <a:p>
                      <a:pPr algn="l" fontAlgn="b"/>
                      <a:r>
                        <a:rPr lang="en-US" sz="1400" u="none" strike="noStrike">
                          <a:effectLst/>
                        </a:rPr>
                        <a:t>Board District 7</a:t>
                      </a:r>
                      <a:endParaRPr lang="en-US" sz="14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Aptos Narrow" panose="020B0004020202020204" pitchFamily="34" charset="0"/>
                        </a:rPr>
                        <a:t>8.4</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DF0"/>
                    </a:solidFill>
                  </a:tcPr>
                </a:tc>
                <a:extLst>
                  <a:ext uri="{0D108BD9-81ED-4DB2-BD59-A6C34878D82A}">
                    <a16:rowId xmlns:a16="http://schemas.microsoft.com/office/drawing/2014/main" val="395125538"/>
                  </a:ext>
                </a:extLst>
              </a:tr>
            </a:tbl>
          </a:graphicData>
        </a:graphic>
      </p:graphicFrame>
      <p:sp>
        <p:nvSpPr>
          <p:cNvPr id="28" name="TextBox 27">
            <a:extLst>
              <a:ext uri="{FF2B5EF4-FFF2-40B4-BE49-F238E27FC236}">
                <a16:creationId xmlns:a16="http://schemas.microsoft.com/office/drawing/2014/main" id="{CAB510B5-EEF1-34D7-4C48-124195AB91D3}"/>
              </a:ext>
            </a:extLst>
          </p:cNvPr>
          <p:cNvSpPr txBox="1"/>
          <p:nvPr/>
        </p:nvSpPr>
        <p:spPr>
          <a:xfrm>
            <a:off x="651332" y="1189184"/>
            <a:ext cx="4754386" cy="738664"/>
          </a:xfrm>
          <a:prstGeom prst="rect">
            <a:avLst/>
          </a:prstGeom>
          <a:noFill/>
        </p:spPr>
        <p:txBody>
          <a:bodyPr wrap="square">
            <a:spAutoFit/>
          </a:bodyPr>
          <a:lstStyle/>
          <a:p>
            <a:pPr marL="0" marR="0" lvl="0" indent="0" defTabSz="914400" rtl="0" eaLnBrk="1" fontAlgn="t" latinLnBrk="0" hangingPunct="1">
              <a:lnSpc>
                <a:spcPct val="100000"/>
              </a:lnSpc>
              <a:spcBef>
                <a:spcPts val="0"/>
              </a:spcBef>
              <a:spcAft>
                <a:spcPts val="0"/>
              </a:spcAft>
              <a:buClrTx/>
              <a:buSzTx/>
              <a:buFontTx/>
              <a:buNone/>
              <a:tabLst/>
              <a:defRPr/>
            </a:pPr>
            <a:r>
              <a:rPr lang="en-US" sz="1400" i="0" u="none" strike="noStrike">
                <a:solidFill>
                  <a:schemeClr val="tx1"/>
                </a:solidFill>
                <a:effectLst/>
                <a:latin typeface="+mj-lt"/>
              </a:rPr>
              <a:t>On average, in classroom visits across the district, PCG observed </a:t>
            </a:r>
            <a:r>
              <a:rPr lang="en-US" sz="1400" b="1" i="0" u="none" strike="noStrike">
                <a:solidFill>
                  <a:schemeClr val="tx1"/>
                </a:solidFill>
                <a:effectLst/>
                <a:latin typeface="+mj-lt"/>
              </a:rPr>
              <a:t>10 of 27 best practices related to classroom culture and environment</a:t>
            </a:r>
            <a:r>
              <a:rPr lang="en-US" sz="1400" i="0" u="none" strike="noStrike">
                <a:solidFill>
                  <a:schemeClr val="tx1"/>
                </a:solidFill>
                <a:effectLst/>
                <a:latin typeface="+mj-lt"/>
              </a:rPr>
              <a:t>.</a:t>
            </a:r>
          </a:p>
        </p:txBody>
      </p:sp>
      <p:grpSp>
        <p:nvGrpSpPr>
          <p:cNvPr id="10" name="Group 9">
            <a:extLst>
              <a:ext uri="{FF2B5EF4-FFF2-40B4-BE49-F238E27FC236}">
                <a16:creationId xmlns:a16="http://schemas.microsoft.com/office/drawing/2014/main" id="{BD5DE1E1-7A69-44EC-CB37-D9117B8352CC}"/>
              </a:ext>
            </a:extLst>
          </p:cNvPr>
          <p:cNvGrpSpPr/>
          <p:nvPr/>
        </p:nvGrpSpPr>
        <p:grpSpPr>
          <a:xfrm>
            <a:off x="5229552" y="1666237"/>
            <a:ext cx="3605767" cy="4283893"/>
            <a:chOff x="6201424" y="1063703"/>
            <a:chExt cx="4199875" cy="4848023"/>
          </a:xfrm>
        </p:grpSpPr>
        <p:sp>
          <p:nvSpPr>
            <p:cNvPr id="139" name="Freeform 5">
              <a:extLst>
                <a:ext uri="{FF2B5EF4-FFF2-40B4-BE49-F238E27FC236}">
                  <a16:creationId xmlns:a16="http://schemas.microsoft.com/office/drawing/2014/main" id="{7FF37D73-D803-5C51-3622-FA668CE35D40}"/>
                </a:ext>
              </a:extLst>
            </p:cNvPr>
            <p:cNvSpPr>
              <a:spLocks/>
            </p:cNvSpPr>
            <p:nvPr/>
          </p:nvSpPr>
          <p:spPr bwMode="auto">
            <a:xfrm>
              <a:off x="6795969" y="1852026"/>
              <a:ext cx="2298854" cy="1504842"/>
            </a:xfrm>
            <a:custGeom>
              <a:avLst/>
              <a:gdLst>
                <a:gd name="T0" fmla="*/ 189 w 5538"/>
                <a:gd name="T1" fmla="*/ 1864 h 3622"/>
                <a:gd name="T2" fmla="*/ 104 w 5538"/>
                <a:gd name="T3" fmla="*/ 2075 h 3622"/>
                <a:gd name="T4" fmla="*/ 13 w 5538"/>
                <a:gd name="T5" fmla="*/ 2310 h 3622"/>
                <a:gd name="T6" fmla="*/ 258 w 5538"/>
                <a:gd name="T7" fmla="*/ 3166 h 3622"/>
                <a:gd name="T8" fmla="*/ 381 w 5538"/>
                <a:gd name="T9" fmla="*/ 3246 h 3622"/>
                <a:gd name="T10" fmla="*/ 512 w 5538"/>
                <a:gd name="T11" fmla="*/ 3232 h 3622"/>
                <a:gd name="T12" fmla="*/ 738 w 5538"/>
                <a:gd name="T13" fmla="*/ 3147 h 3622"/>
                <a:gd name="T14" fmla="*/ 992 w 5538"/>
                <a:gd name="T15" fmla="*/ 3046 h 3622"/>
                <a:gd name="T16" fmla="*/ 1117 w 5538"/>
                <a:gd name="T17" fmla="*/ 3104 h 3622"/>
                <a:gd name="T18" fmla="*/ 1344 w 5538"/>
                <a:gd name="T19" fmla="*/ 3176 h 3622"/>
                <a:gd name="T20" fmla="*/ 1541 w 5538"/>
                <a:gd name="T21" fmla="*/ 3232 h 3622"/>
                <a:gd name="T22" fmla="*/ 1610 w 5538"/>
                <a:gd name="T23" fmla="*/ 3366 h 3622"/>
                <a:gd name="T24" fmla="*/ 2429 w 5538"/>
                <a:gd name="T25" fmla="*/ 3134 h 3622"/>
                <a:gd name="T26" fmla="*/ 3477 w 5538"/>
                <a:gd name="T27" fmla="*/ 2798 h 3622"/>
                <a:gd name="T28" fmla="*/ 4242 w 5538"/>
                <a:gd name="T29" fmla="*/ 3283 h 3622"/>
                <a:gd name="T30" fmla="*/ 4762 w 5538"/>
                <a:gd name="T31" fmla="*/ 3187 h 3622"/>
                <a:gd name="T32" fmla="*/ 5008 w 5538"/>
                <a:gd name="T33" fmla="*/ 3195 h 3622"/>
                <a:gd name="T34" fmla="*/ 5538 w 5538"/>
                <a:gd name="T35" fmla="*/ 3227 h 3622"/>
                <a:gd name="T36" fmla="*/ 5205 w 5538"/>
                <a:gd name="T37" fmla="*/ 2739 h 3622"/>
                <a:gd name="T38" fmla="*/ 5090 w 5538"/>
                <a:gd name="T39" fmla="*/ 2664 h 3622"/>
                <a:gd name="T40" fmla="*/ 5034 w 5538"/>
                <a:gd name="T41" fmla="*/ 2651 h 3622"/>
                <a:gd name="T42" fmla="*/ 4973 w 5538"/>
                <a:gd name="T43" fmla="*/ 2638 h 3622"/>
                <a:gd name="T44" fmla="*/ 4866 w 5538"/>
                <a:gd name="T45" fmla="*/ 2523 h 3622"/>
                <a:gd name="T46" fmla="*/ 4717 w 5538"/>
                <a:gd name="T47" fmla="*/ 2350 h 3622"/>
                <a:gd name="T48" fmla="*/ 4426 w 5538"/>
                <a:gd name="T49" fmla="*/ 2104 h 3622"/>
                <a:gd name="T50" fmla="*/ 4205 w 5538"/>
                <a:gd name="T51" fmla="*/ 1987 h 3622"/>
                <a:gd name="T52" fmla="*/ 3650 w 5538"/>
                <a:gd name="T53" fmla="*/ 1683 h 3622"/>
                <a:gd name="T54" fmla="*/ 3277 w 5538"/>
                <a:gd name="T55" fmla="*/ 1478 h 3622"/>
                <a:gd name="T56" fmla="*/ 3229 w 5538"/>
                <a:gd name="T57" fmla="*/ 1348 h 3622"/>
                <a:gd name="T58" fmla="*/ 3205 w 5538"/>
                <a:gd name="T59" fmla="*/ 1374 h 3622"/>
                <a:gd name="T60" fmla="*/ 3165 w 5538"/>
                <a:gd name="T61" fmla="*/ 1331 h 3622"/>
                <a:gd name="T62" fmla="*/ 2885 w 5538"/>
                <a:gd name="T63" fmla="*/ 1075 h 3622"/>
                <a:gd name="T64" fmla="*/ 2810 w 5538"/>
                <a:gd name="T65" fmla="*/ 974 h 3622"/>
                <a:gd name="T66" fmla="*/ 2656 w 5538"/>
                <a:gd name="T67" fmla="*/ 779 h 3622"/>
                <a:gd name="T68" fmla="*/ 2432 w 5538"/>
                <a:gd name="T69" fmla="*/ 507 h 3622"/>
                <a:gd name="T70" fmla="*/ 2290 w 5538"/>
                <a:gd name="T71" fmla="*/ 368 h 3622"/>
                <a:gd name="T72" fmla="*/ 2157 w 5538"/>
                <a:gd name="T73" fmla="*/ 208 h 3622"/>
                <a:gd name="T74" fmla="*/ 2096 w 5538"/>
                <a:gd name="T75" fmla="*/ 182 h 3622"/>
                <a:gd name="T76" fmla="*/ 2024 w 5538"/>
                <a:gd name="T77" fmla="*/ 182 h 3622"/>
                <a:gd name="T78" fmla="*/ 1917 w 5538"/>
                <a:gd name="T79" fmla="*/ 144 h 3622"/>
                <a:gd name="T80" fmla="*/ 1901 w 5538"/>
                <a:gd name="T81" fmla="*/ 310 h 3622"/>
                <a:gd name="T82" fmla="*/ 1757 w 5538"/>
                <a:gd name="T83" fmla="*/ 395 h 3622"/>
                <a:gd name="T84" fmla="*/ 1616 w 5538"/>
                <a:gd name="T85" fmla="*/ 323 h 3622"/>
                <a:gd name="T86" fmla="*/ 1501 w 5538"/>
                <a:gd name="T87" fmla="*/ 240 h 3622"/>
                <a:gd name="T88" fmla="*/ 1618 w 5538"/>
                <a:gd name="T89" fmla="*/ 0 h 3622"/>
                <a:gd name="T90" fmla="*/ 1378 w 5538"/>
                <a:gd name="T91" fmla="*/ 318 h 3622"/>
                <a:gd name="T92" fmla="*/ 1362 w 5538"/>
                <a:gd name="T93" fmla="*/ 384 h 3622"/>
                <a:gd name="T94" fmla="*/ 1344 w 5538"/>
                <a:gd name="T95" fmla="*/ 432 h 3622"/>
                <a:gd name="T96" fmla="*/ 1333 w 5538"/>
                <a:gd name="T97" fmla="*/ 475 h 3622"/>
                <a:gd name="T98" fmla="*/ 1333 w 5538"/>
                <a:gd name="T99" fmla="*/ 504 h 3622"/>
                <a:gd name="T100" fmla="*/ 1333 w 5538"/>
                <a:gd name="T101" fmla="*/ 646 h 3622"/>
                <a:gd name="T102" fmla="*/ 1354 w 5538"/>
                <a:gd name="T103" fmla="*/ 995 h 3622"/>
                <a:gd name="T104" fmla="*/ 1320 w 5538"/>
                <a:gd name="T105" fmla="*/ 1040 h 3622"/>
                <a:gd name="T106" fmla="*/ 1253 w 5538"/>
                <a:gd name="T107" fmla="*/ 1030 h 3622"/>
                <a:gd name="T108" fmla="*/ 978 w 5538"/>
                <a:gd name="T109" fmla="*/ 1086 h 3622"/>
                <a:gd name="T110" fmla="*/ 992 w 5538"/>
                <a:gd name="T111" fmla="*/ 1112 h 3622"/>
                <a:gd name="T112" fmla="*/ 880 w 5538"/>
                <a:gd name="T113" fmla="*/ 888 h 3622"/>
                <a:gd name="T114" fmla="*/ 189 w 5538"/>
                <a:gd name="T115" fmla="*/ 1344 h 3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38" h="3622">
                  <a:moveTo>
                    <a:pt x="189" y="1344"/>
                  </a:moveTo>
                  <a:cubicBezTo>
                    <a:pt x="189" y="1864"/>
                    <a:pt x="189" y="1864"/>
                    <a:pt x="189" y="1864"/>
                  </a:cubicBezTo>
                  <a:cubicBezTo>
                    <a:pt x="125" y="1976"/>
                    <a:pt x="125" y="1976"/>
                    <a:pt x="125" y="1976"/>
                  </a:cubicBezTo>
                  <a:cubicBezTo>
                    <a:pt x="104" y="2075"/>
                    <a:pt x="104" y="2075"/>
                    <a:pt x="104" y="2075"/>
                  </a:cubicBezTo>
                  <a:cubicBezTo>
                    <a:pt x="37" y="2182"/>
                    <a:pt x="37" y="2182"/>
                    <a:pt x="37" y="2182"/>
                  </a:cubicBezTo>
                  <a:cubicBezTo>
                    <a:pt x="13" y="2310"/>
                    <a:pt x="13" y="2310"/>
                    <a:pt x="13" y="2310"/>
                  </a:cubicBezTo>
                  <a:cubicBezTo>
                    <a:pt x="13" y="2310"/>
                    <a:pt x="0" y="2400"/>
                    <a:pt x="74" y="2603"/>
                  </a:cubicBezTo>
                  <a:cubicBezTo>
                    <a:pt x="149" y="2806"/>
                    <a:pt x="258" y="3166"/>
                    <a:pt x="258" y="3166"/>
                  </a:cubicBezTo>
                  <a:cubicBezTo>
                    <a:pt x="306" y="3152"/>
                    <a:pt x="306" y="3152"/>
                    <a:pt x="306" y="3152"/>
                  </a:cubicBezTo>
                  <a:cubicBezTo>
                    <a:pt x="381" y="3246"/>
                    <a:pt x="381" y="3246"/>
                    <a:pt x="381" y="3246"/>
                  </a:cubicBezTo>
                  <a:cubicBezTo>
                    <a:pt x="429" y="3214"/>
                    <a:pt x="429" y="3214"/>
                    <a:pt x="429" y="3214"/>
                  </a:cubicBezTo>
                  <a:cubicBezTo>
                    <a:pt x="429" y="3214"/>
                    <a:pt x="437" y="3259"/>
                    <a:pt x="512" y="3232"/>
                  </a:cubicBezTo>
                  <a:cubicBezTo>
                    <a:pt x="586" y="3206"/>
                    <a:pt x="626" y="3163"/>
                    <a:pt x="693" y="3158"/>
                  </a:cubicBezTo>
                  <a:cubicBezTo>
                    <a:pt x="760" y="3152"/>
                    <a:pt x="738" y="3147"/>
                    <a:pt x="738" y="3147"/>
                  </a:cubicBezTo>
                  <a:cubicBezTo>
                    <a:pt x="738" y="3147"/>
                    <a:pt x="789" y="3168"/>
                    <a:pt x="853" y="3158"/>
                  </a:cubicBezTo>
                  <a:cubicBezTo>
                    <a:pt x="917" y="3147"/>
                    <a:pt x="946" y="3139"/>
                    <a:pt x="992" y="3046"/>
                  </a:cubicBezTo>
                  <a:cubicBezTo>
                    <a:pt x="1042" y="3008"/>
                    <a:pt x="1042" y="3008"/>
                    <a:pt x="1042" y="3008"/>
                  </a:cubicBezTo>
                  <a:cubicBezTo>
                    <a:pt x="1042" y="3008"/>
                    <a:pt x="1016" y="3096"/>
                    <a:pt x="1117" y="3104"/>
                  </a:cubicBezTo>
                  <a:cubicBezTo>
                    <a:pt x="1210" y="3099"/>
                    <a:pt x="1218" y="3088"/>
                    <a:pt x="1245" y="3142"/>
                  </a:cubicBezTo>
                  <a:cubicBezTo>
                    <a:pt x="1309" y="3152"/>
                    <a:pt x="1338" y="3160"/>
                    <a:pt x="1344" y="3176"/>
                  </a:cubicBezTo>
                  <a:cubicBezTo>
                    <a:pt x="1349" y="3192"/>
                    <a:pt x="1490" y="3176"/>
                    <a:pt x="1490" y="3176"/>
                  </a:cubicBezTo>
                  <a:cubicBezTo>
                    <a:pt x="1490" y="3176"/>
                    <a:pt x="1533" y="3222"/>
                    <a:pt x="1541" y="3232"/>
                  </a:cubicBezTo>
                  <a:cubicBezTo>
                    <a:pt x="1549" y="3243"/>
                    <a:pt x="1581" y="3238"/>
                    <a:pt x="1594" y="3246"/>
                  </a:cubicBezTo>
                  <a:cubicBezTo>
                    <a:pt x="1608" y="3254"/>
                    <a:pt x="1616" y="3286"/>
                    <a:pt x="1610" y="3366"/>
                  </a:cubicBezTo>
                  <a:cubicBezTo>
                    <a:pt x="1605" y="3446"/>
                    <a:pt x="1612" y="3622"/>
                    <a:pt x="1612" y="3622"/>
                  </a:cubicBezTo>
                  <a:cubicBezTo>
                    <a:pt x="2429" y="3134"/>
                    <a:pt x="2429" y="3134"/>
                    <a:pt x="2429" y="3134"/>
                  </a:cubicBezTo>
                  <a:cubicBezTo>
                    <a:pt x="2949" y="2827"/>
                    <a:pt x="2949" y="2827"/>
                    <a:pt x="2949" y="2827"/>
                  </a:cubicBezTo>
                  <a:cubicBezTo>
                    <a:pt x="3477" y="2798"/>
                    <a:pt x="3477" y="2798"/>
                    <a:pt x="3477" y="2798"/>
                  </a:cubicBezTo>
                  <a:cubicBezTo>
                    <a:pt x="3829" y="2910"/>
                    <a:pt x="3829" y="2910"/>
                    <a:pt x="3829" y="2910"/>
                  </a:cubicBezTo>
                  <a:cubicBezTo>
                    <a:pt x="3829" y="2910"/>
                    <a:pt x="4082" y="3043"/>
                    <a:pt x="4242" y="3283"/>
                  </a:cubicBezTo>
                  <a:cubicBezTo>
                    <a:pt x="4384" y="3307"/>
                    <a:pt x="4309" y="3331"/>
                    <a:pt x="4477" y="3272"/>
                  </a:cubicBezTo>
                  <a:cubicBezTo>
                    <a:pt x="4645" y="3214"/>
                    <a:pt x="4762" y="3187"/>
                    <a:pt x="4762" y="3187"/>
                  </a:cubicBezTo>
                  <a:cubicBezTo>
                    <a:pt x="4762" y="3187"/>
                    <a:pt x="4821" y="3235"/>
                    <a:pt x="4853" y="3246"/>
                  </a:cubicBezTo>
                  <a:cubicBezTo>
                    <a:pt x="4885" y="3256"/>
                    <a:pt x="4965" y="3195"/>
                    <a:pt x="5008" y="3195"/>
                  </a:cubicBezTo>
                  <a:cubicBezTo>
                    <a:pt x="5050" y="3195"/>
                    <a:pt x="5250" y="3227"/>
                    <a:pt x="5368" y="3294"/>
                  </a:cubicBezTo>
                  <a:cubicBezTo>
                    <a:pt x="5458" y="3230"/>
                    <a:pt x="5458" y="3230"/>
                    <a:pt x="5538" y="3227"/>
                  </a:cubicBezTo>
                  <a:cubicBezTo>
                    <a:pt x="5274" y="2928"/>
                    <a:pt x="5320" y="2859"/>
                    <a:pt x="5320" y="2859"/>
                  </a:cubicBezTo>
                  <a:cubicBezTo>
                    <a:pt x="5320" y="2859"/>
                    <a:pt x="5256" y="2752"/>
                    <a:pt x="5205" y="2739"/>
                  </a:cubicBezTo>
                  <a:cubicBezTo>
                    <a:pt x="5154" y="2726"/>
                    <a:pt x="5160" y="2712"/>
                    <a:pt x="5160" y="2712"/>
                  </a:cubicBezTo>
                  <a:cubicBezTo>
                    <a:pt x="5090" y="2664"/>
                    <a:pt x="5090" y="2664"/>
                    <a:pt x="5090" y="2664"/>
                  </a:cubicBezTo>
                  <a:cubicBezTo>
                    <a:pt x="5056" y="2664"/>
                    <a:pt x="5056" y="2664"/>
                    <a:pt x="5056" y="2664"/>
                  </a:cubicBezTo>
                  <a:cubicBezTo>
                    <a:pt x="5034" y="2651"/>
                    <a:pt x="5034" y="2651"/>
                    <a:pt x="5034" y="2651"/>
                  </a:cubicBezTo>
                  <a:cubicBezTo>
                    <a:pt x="5005" y="2662"/>
                    <a:pt x="5005" y="2662"/>
                    <a:pt x="5005" y="2662"/>
                  </a:cubicBezTo>
                  <a:cubicBezTo>
                    <a:pt x="4973" y="2638"/>
                    <a:pt x="4973" y="2638"/>
                    <a:pt x="4973" y="2638"/>
                  </a:cubicBezTo>
                  <a:cubicBezTo>
                    <a:pt x="4944" y="2590"/>
                    <a:pt x="4944" y="2590"/>
                    <a:pt x="4944" y="2590"/>
                  </a:cubicBezTo>
                  <a:cubicBezTo>
                    <a:pt x="4866" y="2523"/>
                    <a:pt x="4866" y="2523"/>
                    <a:pt x="4866" y="2523"/>
                  </a:cubicBezTo>
                  <a:cubicBezTo>
                    <a:pt x="4837" y="2422"/>
                    <a:pt x="4837" y="2422"/>
                    <a:pt x="4837" y="2422"/>
                  </a:cubicBezTo>
                  <a:cubicBezTo>
                    <a:pt x="4837" y="2422"/>
                    <a:pt x="4749" y="2355"/>
                    <a:pt x="4717" y="2350"/>
                  </a:cubicBezTo>
                  <a:cubicBezTo>
                    <a:pt x="4693" y="2296"/>
                    <a:pt x="4616" y="2152"/>
                    <a:pt x="4584" y="2152"/>
                  </a:cubicBezTo>
                  <a:cubicBezTo>
                    <a:pt x="4552" y="2152"/>
                    <a:pt x="4480" y="2150"/>
                    <a:pt x="4426" y="2104"/>
                  </a:cubicBezTo>
                  <a:cubicBezTo>
                    <a:pt x="4373" y="2059"/>
                    <a:pt x="4288" y="2024"/>
                    <a:pt x="4288" y="2024"/>
                  </a:cubicBezTo>
                  <a:cubicBezTo>
                    <a:pt x="4205" y="1987"/>
                    <a:pt x="4205" y="1987"/>
                    <a:pt x="4205" y="1987"/>
                  </a:cubicBezTo>
                  <a:cubicBezTo>
                    <a:pt x="4205" y="1987"/>
                    <a:pt x="4077" y="1958"/>
                    <a:pt x="4018" y="1830"/>
                  </a:cubicBezTo>
                  <a:cubicBezTo>
                    <a:pt x="3960" y="1702"/>
                    <a:pt x="3688" y="1712"/>
                    <a:pt x="3650" y="1683"/>
                  </a:cubicBezTo>
                  <a:cubicBezTo>
                    <a:pt x="3613" y="1654"/>
                    <a:pt x="3509" y="1608"/>
                    <a:pt x="3472" y="1526"/>
                  </a:cubicBezTo>
                  <a:cubicBezTo>
                    <a:pt x="3400" y="1526"/>
                    <a:pt x="3357" y="1550"/>
                    <a:pt x="3277" y="1478"/>
                  </a:cubicBezTo>
                  <a:cubicBezTo>
                    <a:pt x="3237" y="1387"/>
                    <a:pt x="3224" y="1411"/>
                    <a:pt x="3237" y="1387"/>
                  </a:cubicBezTo>
                  <a:cubicBezTo>
                    <a:pt x="3250" y="1363"/>
                    <a:pt x="3229" y="1348"/>
                    <a:pt x="3229" y="1348"/>
                  </a:cubicBezTo>
                  <a:cubicBezTo>
                    <a:pt x="3216" y="1374"/>
                    <a:pt x="3216" y="1374"/>
                    <a:pt x="3216" y="1374"/>
                  </a:cubicBezTo>
                  <a:cubicBezTo>
                    <a:pt x="3205" y="1374"/>
                    <a:pt x="3205" y="1374"/>
                    <a:pt x="3205" y="1374"/>
                  </a:cubicBezTo>
                  <a:cubicBezTo>
                    <a:pt x="3205" y="1331"/>
                    <a:pt x="3205" y="1331"/>
                    <a:pt x="3205" y="1331"/>
                  </a:cubicBezTo>
                  <a:cubicBezTo>
                    <a:pt x="3165" y="1331"/>
                    <a:pt x="3165" y="1331"/>
                    <a:pt x="3165" y="1331"/>
                  </a:cubicBezTo>
                  <a:cubicBezTo>
                    <a:pt x="2965" y="1115"/>
                    <a:pt x="2965" y="1115"/>
                    <a:pt x="2965" y="1115"/>
                  </a:cubicBezTo>
                  <a:cubicBezTo>
                    <a:pt x="2885" y="1075"/>
                    <a:pt x="2885" y="1075"/>
                    <a:pt x="2885" y="1075"/>
                  </a:cubicBezTo>
                  <a:cubicBezTo>
                    <a:pt x="2856" y="1014"/>
                    <a:pt x="2856" y="1014"/>
                    <a:pt x="2856" y="1014"/>
                  </a:cubicBezTo>
                  <a:cubicBezTo>
                    <a:pt x="2810" y="974"/>
                    <a:pt x="2810" y="974"/>
                    <a:pt x="2810" y="974"/>
                  </a:cubicBezTo>
                  <a:cubicBezTo>
                    <a:pt x="2701" y="795"/>
                    <a:pt x="2701" y="795"/>
                    <a:pt x="2701" y="795"/>
                  </a:cubicBezTo>
                  <a:cubicBezTo>
                    <a:pt x="2656" y="779"/>
                    <a:pt x="2656" y="779"/>
                    <a:pt x="2656" y="779"/>
                  </a:cubicBezTo>
                  <a:cubicBezTo>
                    <a:pt x="2626" y="723"/>
                    <a:pt x="2626" y="723"/>
                    <a:pt x="2626" y="723"/>
                  </a:cubicBezTo>
                  <a:cubicBezTo>
                    <a:pt x="2432" y="507"/>
                    <a:pt x="2432" y="507"/>
                    <a:pt x="2432" y="507"/>
                  </a:cubicBezTo>
                  <a:cubicBezTo>
                    <a:pt x="2434" y="478"/>
                    <a:pt x="2434" y="478"/>
                    <a:pt x="2434" y="478"/>
                  </a:cubicBezTo>
                  <a:cubicBezTo>
                    <a:pt x="2290" y="368"/>
                    <a:pt x="2290" y="368"/>
                    <a:pt x="2290" y="368"/>
                  </a:cubicBezTo>
                  <a:cubicBezTo>
                    <a:pt x="2237" y="350"/>
                    <a:pt x="2237" y="350"/>
                    <a:pt x="2237" y="350"/>
                  </a:cubicBezTo>
                  <a:cubicBezTo>
                    <a:pt x="2157" y="208"/>
                    <a:pt x="2157" y="208"/>
                    <a:pt x="2157" y="208"/>
                  </a:cubicBezTo>
                  <a:cubicBezTo>
                    <a:pt x="2112" y="238"/>
                    <a:pt x="2112" y="238"/>
                    <a:pt x="2112" y="238"/>
                  </a:cubicBezTo>
                  <a:cubicBezTo>
                    <a:pt x="2112" y="238"/>
                    <a:pt x="2077" y="240"/>
                    <a:pt x="2096" y="182"/>
                  </a:cubicBezTo>
                  <a:cubicBezTo>
                    <a:pt x="2056" y="190"/>
                    <a:pt x="2034" y="182"/>
                    <a:pt x="2034" y="182"/>
                  </a:cubicBezTo>
                  <a:cubicBezTo>
                    <a:pt x="2024" y="182"/>
                    <a:pt x="2024" y="182"/>
                    <a:pt x="2024" y="182"/>
                  </a:cubicBezTo>
                  <a:cubicBezTo>
                    <a:pt x="1957" y="182"/>
                    <a:pt x="1957" y="182"/>
                    <a:pt x="1957" y="182"/>
                  </a:cubicBezTo>
                  <a:cubicBezTo>
                    <a:pt x="1957" y="182"/>
                    <a:pt x="1920" y="176"/>
                    <a:pt x="1917" y="144"/>
                  </a:cubicBezTo>
                  <a:cubicBezTo>
                    <a:pt x="1920" y="184"/>
                    <a:pt x="1920" y="222"/>
                    <a:pt x="1920" y="222"/>
                  </a:cubicBezTo>
                  <a:cubicBezTo>
                    <a:pt x="1901" y="310"/>
                    <a:pt x="1901" y="310"/>
                    <a:pt x="1901" y="310"/>
                  </a:cubicBezTo>
                  <a:cubicBezTo>
                    <a:pt x="1762" y="323"/>
                    <a:pt x="1762" y="323"/>
                    <a:pt x="1762" y="323"/>
                  </a:cubicBezTo>
                  <a:cubicBezTo>
                    <a:pt x="1757" y="395"/>
                    <a:pt x="1757" y="395"/>
                    <a:pt x="1757" y="395"/>
                  </a:cubicBezTo>
                  <a:cubicBezTo>
                    <a:pt x="1613" y="395"/>
                    <a:pt x="1613" y="395"/>
                    <a:pt x="1613" y="395"/>
                  </a:cubicBezTo>
                  <a:cubicBezTo>
                    <a:pt x="1616" y="323"/>
                    <a:pt x="1616" y="323"/>
                    <a:pt x="1616" y="323"/>
                  </a:cubicBezTo>
                  <a:cubicBezTo>
                    <a:pt x="1528" y="320"/>
                    <a:pt x="1528" y="320"/>
                    <a:pt x="1528" y="320"/>
                  </a:cubicBezTo>
                  <a:cubicBezTo>
                    <a:pt x="1501" y="240"/>
                    <a:pt x="1501" y="240"/>
                    <a:pt x="1501" y="240"/>
                  </a:cubicBezTo>
                  <a:cubicBezTo>
                    <a:pt x="1616" y="240"/>
                    <a:pt x="1616" y="240"/>
                    <a:pt x="1616" y="240"/>
                  </a:cubicBezTo>
                  <a:cubicBezTo>
                    <a:pt x="1618" y="0"/>
                    <a:pt x="1618" y="0"/>
                    <a:pt x="1618" y="0"/>
                  </a:cubicBezTo>
                  <a:cubicBezTo>
                    <a:pt x="1357" y="294"/>
                    <a:pt x="1357" y="294"/>
                    <a:pt x="1357" y="294"/>
                  </a:cubicBezTo>
                  <a:cubicBezTo>
                    <a:pt x="1378" y="318"/>
                    <a:pt x="1378" y="318"/>
                    <a:pt x="1378" y="318"/>
                  </a:cubicBezTo>
                  <a:cubicBezTo>
                    <a:pt x="1362" y="344"/>
                    <a:pt x="1362" y="344"/>
                    <a:pt x="1362" y="344"/>
                  </a:cubicBezTo>
                  <a:cubicBezTo>
                    <a:pt x="1362" y="384"/>
                    <a:pt x="1362" y="384"/>
                    <a:pt x="1362" y="384"/>
                  </a:cubicBezTo>
                  <a:cubicBezTo>
                    <a:pt x="1360" y="411"/>
                    <a:pt x="1360" y="411"/>
                    <a:pt x="1360" y="411"/>
                  </a:cubicBezTo>
                  <a:cubicBezTo>
                    <a:pt x="1344" y="432"/>
                    <a:pt x="1344" y="432"/>
                    <a:pt x="1344" y="432"/>
                  </a:cubicBezTo>
                  <a:cubicBezTo>
                    <a:pt x="1333" y="454"/>
                    <a:pt x="1333" y="454"/>
                    <a:pt x="1333" y="454"/>
                  </a:cubicBezTo>
                  <a:cubicBezTo>
                    <a:pt x="1333" y="475"/>
                    <a:pt x="1333" y="475"/>
                    <a:pt x="1333" y="475"/>
                  </a:cubicBezTo>
                  <a:cubicBezTo>
                    <a:pt x="1333" y="494"/>
                    <a:pt x="1333" y="494"/>
                    <a:pt x="1333" y="494"/>
                  </a:cubicBezTo>
                  <a:cubicBezTo>
                    <a:pt x="1333" y="504"/>
                    <a:pt x="1333" y="504"/>
                    <a:pt x="1333" y="504"/>
                  </a:cubicBezTo>
                  <a:cubicBezTo>
                    <a:pt x="1442" y="648"/>
                    <a:pt x="1442" y="648"/>
                    <a:pt x="1442" y="648"/>
                  </a:cubicBezTo>
                  <a:cubicBezTo>
                    <a:pt x="1333" y="646"/>
                    <a:pt x="1333" y="646"/>
                    <a:pt x="1333" y="646"/>
                  </a:cubicBezTo>
                  <a:cubicBezTo>
                    <a:pt x="1330" y="979"/>
                    <a:pt x="1330" y="979"/>
                    <a:pt x="1330" y="979"/>
                  </a:cubicBezTo>
                  <a:cubicBezTo>
                    <a:pt x="1354" y="995"/>
                    <a:pt x="1354" y="995"/>
                    <a:pt x="1354" y="995"/>
                  </a:cubicBezTo>
                  <a:cubicBezTo>
                    <a:pt x="1346" y="1024"/>
                    <a:pt x="1346" y="1024"/>
                    <a:pt x="1346" y="1024"/>
                  </a:cubicBezTo>
                  <a:cubicBezTo>
                    <a:pt x="1320" y="1040"/>
                    <a:pt x="1320" y="1040"/>
                    <a:pt x="1320" y="1040"/>
                  </a:cubicBezTo>
                  <a:cubicBezTo>
                    <a:pt x="1296" y="1064"/>
                    <a:pt x="1296" y="1064"/>
                    <a:pt x="1296" y="1064"/>
                  </a:cubicBezTo>
                  <a:cubicBezTo>
                    <a:pt x="1253" y="1030"/>
                    <a:pt x="1253" y="1030"/>
                    <a:pt x="1253" y="1030"/>
                  </a:cubicBezTo>
                  <a:cubicBezTo>
                    <a:pt x="976" y="1030"/>
                    <a:pt x="976" y="1030"/>
                    <a:pt x="976" y="1030"/>
                  </a:cubicBezTo>
                  <a:cubicBezTo>
                    <a:pt x="978" y="1086"/>
                    <a:pt x="978" y="1086"/>
                    <a:pt x="978" y="1086"/>
                  </a:cubicBezTo>
                  <a:cubicBezTo>
                    <a:pt x="992" y="1088"/>
                    <a:pt x="992" y="1088"/>
                    <a:pt x="992" y="1088"/>
                  </a:cubicBezTo>
                  <a:cubicBezTo>
                    <a:pt x="992" y="1112"/>
                    <a:pt x="992" y="1112"/>
                    <a:pt x="992" y="1112"/>
                  </a:cubicBezTo>
                  <a:cubicBezTo>
                    <a:pt x="906" y="1032"/>
                    <a:pt x="906" y="1032"/>
                    <a:pt x="906" y="1032"/>
                  </a:cubicBezTo>
                  <a:cubicBezTo>
                    <a:pt x="880" y="888"/>
                    <a:pt x="880" y="888"/>
                    <a:pt x="880" y="888"/>
                  </a:cubicBezTo>
                  <a:cubicBezTo>
                    <a:pt x="661" y="1344"/>
                    <a:pt x="661" y="1344"/>
                    <a:pt x="661" y="1344"/>
                  </a:cubicBezTo>
                  <a:lnTo>
                    <a:pt x="189" y="1344"/>
                  </a:lnTo>
                  <a:close/>
                </a:path>
              </a:pathLst>
            </a:custGeom>
            <a:solidFill>
              <a:srgbClr val="E3F2E9"/>
            </a:solidFill>
            <a:ln w="158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8" name="Group 7">
              <a:extLst>
                <a:ext uri="{FF2B5EF4-FFF2-40B4-BE49-F238E27FC236}">
                  <a16:creationId xmlns:a16="http://schemas.microsoft.com/office/drawing/2014/main" id="{F3B0D824-1E47-9D19-1FDA-47F14FB0ABEA}"/>
                </a:ext>
              </a:extLst>
            </p:cNvPr>
            <p:cNvGrpSpPr/>
            <p:nvPr/>
          </p:nvGrpSpPr>
          <p:grpSpPr>
            <a:xfrm>
              <a:off x="6201424" y="1063703"/>
              <a:ext cx="4199875" cy="4848023"/>
              <a:chOff x="5933900" y="962776"/>
              <a:chExt cx="4199875" cy="4848023"/>
            </a:xfrm>
          </p:grpSpPr>
          <p:grpSp>
            <p:nvGrpSpPr>
              <p:cNvPr id="4" name="Group 4">
                <a:extLst>
                  <a:ext uri="{FF2B5EF4-FFF2-40B4-BE49-F238E27FC236}">
                    <a16:creationId xmlns:a16="http://schemas.microsoft.com/office/drawing/2014/main" id="{F72E62BC-B837-FBB4-2D30-4C8DA79775A5}"/>
                  </a:ext>
                </a:extLst>
              </p:cNvPr>
              <p:cNvGrpSpPr>
                <a:grpSpLocks noChangeAspect="1"/>
              </p:cNvGrpSpPr>
              <p:nvPr/>
            </p:nvGrpSpPr>
            <p:grpSpPr bwMode="auto">
              <a:xfrm>
                <a:off x="6158322" y="962776"/>
                <a:ext cx="2930792" cy="1887547"/>
                <a:chOff x="3411" y="-1777"/>
                <a:chExt cx="4523" cy="2913"/>
              </a:xfrm>
            </p:grpSpPr>
            <p:sp>
              <p:nvSpPr>
                <p:cNvPr id="23" name="Freeform 5">
                  <a:extLst>
                    <a:ext uri="{FF2B5EF4-FFF2-40B4-BE49-F238E27FC236}">
                      <a16:creationId xmlns:a16="http://schemas.microsoft.com/office/drawing/2014/main" id="{AAA2CF43-965F-3398-48A3-87FFF169B947}"/>
                    </a:ext>
                  </a:extLst>
                </p:cNvPr>
                <p:cNvSpPr>
                  <a:spLocks/>
                </p:cNvSpPr>
                <p:nvPr/>
              </p:nvSpPr>
              <p:spPr bwMode="auto">
                <a:xfrm>
                  <a:off x="3411" y="-1777"/>
                  <a:ext cx="1775" cy="2463"/>
                </a:xfrm>
                <a:custGeom>
                  <a:avLst/>
                  <a:gdLst>
                    <a:gd name="T0" fmla="*/ 16 w 2867"/>
                    <a:gd name="T1" fmla="*/ 961 h 3989"/>
                    <a:gd name="T2" fmla="*/ 16 w 2867"/>
                    <a:gd name="T3" fmla="*/ 881 h 3989"/>
                    <a:gd name="T4" fmla="*/ 0 w 2867"/>
                    <a:gd name="T5" fmla="*/ 817 h 3989"/>
                    <a:gd name="T6" fmla="*/ 16 w 2867"/>
                    <a:gd name="T7" fmla="*/ 741 h 3989"/>
                    <a:gd name="T8" fmla="*/ 14 w 2867"/>
                    <a:gd name="T9" fmla="*/ 704 h 3989"/>
                    <a:gd name="T10" fmla="*/ 28 w 2867"/>
                    <a:gd name="T11" fmla="*/ 357 h 3989"/>
                    <a:gd name="T12" fmla="*/ 44 w 2867"/>
                    <a:gd name="T13" fmla="*/ 293 h 3989"/>
                    <a:gd name="T14" fmla="*/ 44 w 2867"/>
                    <a:gd name="T15" fmla="*/ 264 h 3989"/>
                    <a:gd name="T16" fmla="*/ 44 w 2867"/>
                    <a:gd name="T17" fmla="*/ 114 h 3989"/>
                    <a:gd name="T18" fmla="*/ 55 w 2867"/>
                    <a:gd name="T19" fmla="*/ 173 h 3989"/>
                    <a:gd name="T20" fmla="*/ 205 w 2867"/>
                    <a:gd name="T21" fmla="*/ 93 h 3989"/>
                    <a:gd name="T22" fmla="*/ 270 w 2867"/>
                    <a:gd name="T23" fmla="*/ 36 h 3989"/>
                    <a:gd name="T24" fmla="*/ 344 w 2867"/>
                    <a:gd name="T25" fmla="*/ 18 h 3989"/>
                    <a:gd name="T26" fmla="*/ 835 w 2867"/>
                    <a:gd name="T27" fmla="*/ 142 h 3989"/>
                    <a:gd name="T28" fmla="*/ 964 w 2867"/>
                    <a:gd name="T29" fmla="*/ 189 h 3989"/>
                    <a:gd name="T30" fmla="*/ 1146 w 2867"/>
                    <a:gd name="T31" fmla="*/ 273 h 3989"/>
                    <a:gd name="T32" fmla="*/ 1662 w 2867"/>
                    <a:gd name="T33" fmla="*/ 455 h 3989"/>
                    <a:gd name="T34" fmla="*/ 1974 w 2867"/>
                    <a:gd name="T35" fmla="*/ 544 h 3989"/>
                    <a:gd name="T36" fmla="*/ 2098 w 2867"/>
                    <a:gd name="T37" fmla="*/ 517 h 3989"/>
                    <a:gd name="T38" fmla="*/ 2141 w 2867"/>
                    <a:gd name="T39" fmla="*/ 600 h 3989"/>
                    <a:gd name="T40" fmla="*/ 2369 w 2867"/>
                    <a:gd name="T41" fmla="*/ 844 h 3989"/>
                    <a:gd name="T42" fmla="*/ 2275 w 2867"/>
                    <a:gd name="T43" fmla="*/ 936 h 3989"/>
                    <a:gd name="T44" fmla="*/ 2280 w 2867"/>
                    <a:gd name="T45" fmla="*/ 986 h 3989"/>
                    <a:gd name="T46" fmla="*/ 2259 w 2867"/>
                    <a:gd name="T47" fmla="*/ 1034 h 3989"/>
                    <a:gd name="T48" fmla="*/ 2289 w 2867"/>
                    <a:gd name="T49" fmla="*/ 1090 h 3989"/>
                    <a:gd name="T50" fmla="*/ 2428 w 2867"/>
                    <a:gd name="T51" fmla="*/ 1381 h 3989"/>
                    <a:gd name="T52" fmla="*/ 2514 w 2867"/>
                    <a:gd name="T53" fmla="*/ 1539 h 3989"/>
                    <a:gd name="T54" fmla="*/ 2546 w 2867"/>
                    <a:gd name="T55" fmla="*/ 1671 h 3989"/>
                    <a:gd name="T56" fmla="*/ 2622 w 2867"/>
                    <a:gd name="T57" fmla="*/ 1821 h 3989"/>
                    <a:gd name="T58" fmla="*/ 2804 w 2867"/>
                    <a:gd name="T59" fmla="*/ 2069 h 3989"/>
                    <a:gd name="T60" fmla="*/ 2841 w 2867"/>
                    <a:gd name="T61" fmla="*/ 2098 h 3989"/>
                    <a:gd name="T62" fmla="*/ 2867 w 2867"/>
                    <a:gd name="T63" fmla="*/ 2143 h 3989"/>
                    <a:gd name="T64" fmla="*/ 2859 w 2867"/>
                    <a:gd name="T65" fmla="*/ 2230 h 3989"/>
                    <a:gd name="T66" fmla="*/ 2703 w 2867"/>
                    <a:gd name="T67" fmla="*/ 2284 h 3989"/>
                    <a:gd name="T68" fmla="*/ 2558 w 2867"/>
                    <a:gd name="T69" fmla="*/ 2278 h 3989"/>
                    <a:gd name="T70" fmla="*/ 2559 w 2867"/>
                    <a:gd name="T71" fmla="*/ 2200 h 3989"/>
                    <a:gd name="T72" fmla="*/ 2332 w 2867"/>
                    <a:gd name="T73" fmla="*/ 2274 h 3989"/>
                    <a:gd name="T74" fmla="*/ 2292 w 2867"/>
                    <a:gd name="T75" fmla="*/ 2392 h 3989"/>
                    <a:gd name="T76" fmla="*/ 2393 w 2867"/>
                    <a:gd name="T77" fmla="*/ 2618 h 3989"/>
                    <a:gd name="T78" fmla="*/ 2308 w 2867"/>
                    <a:gd name="T79" fmla="*/ 2960 h 3989"/>
                    <a:gd name="T80" fmla="*/ 2199 w 2867"/>
                    <a:gd name="T81" fmla="*/ 2997 h 3989"/>
                    <a:gd name="T82" fmla="*/ 1932 w 2867"/>
                    <a:gd name="T83" fmla="*/ 3074 h 3989"/>
                    <a:gd name="T84" fmla="*/ 1604 w 2867"/>
                    <a:gd name="T85" fmla="*/ 3306 h 3989"/>
                    <a:gd name="T86" fmla="*/ 852 w 2867"/>
                    <a:gd name="T87" fmla="*/ 3272 h 3989"/>
                    <a:gd name="T88" fmla="*/ 297 w 2867"/>
                    <a:gd name="T89" fmla="*/ 3786 h 3989"/>
                    <a:gd name="T90" fmla="*/ 0 w 2867"/>
                    <a:gd name="T91" fmla="*/ 2749 h 3989"/>
                    <a:gd name="T92" fmla="*/ 20 w 2867"/>
                    <a:gd name="T93" fmla="*/ 2504 h 3989"/>
                    <a:gd name="T94" fmla="*/ 17 w 2867"/>
                    <a:gd name="T95" fmla="*/ 2346 h 3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67" h="3989">
                      <a:moveTo>
                        <a:pt x="16" y="1557"/>
                      </a:moveTo>
                      <a:cubicBezTo>
                        <a:pt x="16" y="1381"/>
                        <a:pt x="16" y="985"/>
                        <a:pt x="16" y="985"/>
                      </a:cubicBezTo>
                      <a:cubicBezTo>
                        <a:pt x="16" y="961"/>
                        <a:pt x="16" y="961"/>
                        <a:pt x="16" y="961"/>
                      </a:cubicBezTo>
                      <a:cubicBezTo>
                        <a:pt x="16" y="941"/>
                        <a:pt x="16" y="941"/>
                        <a:pt x="16" y="941"/>
                      </a:cubicBezTo>
                      <a:cubicBezTo>
                        <a:pt x="16" y="905"/>
                        <a:pt x="16" y="905"/>
                        <a:pt x="16" y="905"/>
                      </a:cubicBezTo>
                      <a:cubicBezTo>
                        <a:pt x="16" y="881"/>
                        <a:pt x="16" y="881"/>
                        <a:pt x="16" y="881"/>
                      </a:cubicBezTo>
                      <a:cubicBezTo>
                        <a:pt x="16" y="849"/>
                        <a:pt x="16" y="849"/>
                        <a:pt x="16" y="849"/>
                      </a:cubicBezTo>
                      <a:cubicBezTo>
                        <a:pt x="0" y="849"/>
                        <a:pt x="0" y="849"/>
                        <a:pt x="0" y="849"/>
                      </a:cubicBezTo>
                      <a:cubicBezTo>
                        <a:pt x="0" y="817"/>
                        <a:pt x="0" y="817"/>
                        <a:pt x="0" y="817"/>
                      </a:cubicBezTo>
                      <a:cubicBezTo>
                        <a:pt x="16" y="817"/>
                        <a:pt x="16" y="817"/>
                        <a:pt x="16" y="817"/>
                      </a:cubicBezTo>
                      <a:cubicBezTo>
                        <a:pt x="16" y="773"/>
                        <a:pt x="16" y="773"/>
                        <a:pt x="16" y="773"/>
                      </a:cubicBezTo>
                      <a:cubicBezTo>
                        <a:pt x="16" y="741"/>
                        <a:pt x="16" y="741"/>
                        <a:pt x="16" y="741"/>
                      </a:cubicBezTo>
                      <a:cubicBezTo>
                        <a:pt x="16" y="717"/>
                        <a:pt x="16" y="717"/>
                        <a:pt x="16" y="717"/>
                      </a:cubicBezTo>
                      <a:cubicBezTo>
                        <a:pt x="28" y="704"/>
                        <a:pt x="28" y="704"/>
                        <a:pt x="28" y="704"/>
                      </a:cubicBezTo>
                      <a:cubicBezTo>
                        <a:pt x="14" y="704"/>
                        <a:pt x="14" y="704"/>
                        <a:pt x="14" y="704"/>
                      </a:cubicBezTo>
                      <a:cubicBezTo>
                        <a:pt x="28" y="680"/>
                        <a:pt x="28" y="680"/>
                        <a:pt x="28" y="680"/>
                      </a:cubicBezTo>
                      <a:cubicBezTo>
                        <a:pt x="28" y="666"/>
                        <a:pt x="28" y="666"/>
                        <a:pt x="28" y="666"/>
                      </a:cubicBezTo>
                      <a:cubicBezTo>
                        <a:pt x="28" y="357"/>
                        <a:pt x="28" y="357"/>
                        <a:pt x="28" y="357"/>
                      </a:cubicBezTo>
                      <a:cubicBezTo>
                        <a:pt x="14" y="341"/>
                        <a:pt x="14" y="341"/>
                        <a:pt x="14" y="341"/>
                      </a:cubicBezTo>
                      <a:cubicBezTo>
                        <a:pt x="28" y="314"/>
                        <a:pt x="28" y="314"/>
                        <a:pt x="28" y="314"/>
                      </a:cubicBezTo>
                      <a:cubicBezTo>
                        <a:pt x="44" y="293"/>
                        <a:pt x="44" y="293"/>
                        <a:pt x="44" y="293"/>
                      </a:cubicBezTo>
                      <a:cubicBezTo>
                        <a:pt x="22" y="293"/>
                        <a:pt x="22" y="293"/>
                        <a:pt x="22" y="293"/>
                      </a:cubicBezTo>
                      <a:cubicBezTo>
                        <a:pt x="31" y="284"/>
                        <a:pt x="33" y="276"/>
                        <a:pt x="33" y="276"/>
                      </a:cubicBezTo>
                      <a:cubicBezTo>
                        <a:pt x="44" y="264"/>
                        <a:pt x="44" y="264"/>
                        <a:pt x="44" y="264"/>
                      </a:cubicBezTo>
                      <a:cubicBezTo>
                        <a:pt x="33" y="264"/>
                        <a:pt x="33" y="264"/>
                        <a:pt x="33" y="264"/>
                      </a:cubicBezTo>
                      <a:cubicBezTo>
                        <a:pt x="35" y="114"/>
                        <a:pt x="35" y="114"/>
                        <a:pt x="35" y="114"/>
                      </a:cubicBezTo>
                      <a:cubicBezTo>
                        <a:pt x="44" y="114"/>
                        <a:pt x="44" y="114"/>
                        <a:pt x="44" y="114"/>
                      </a:cubicBezTo>
                      <a:cubicBezTo>
                        <a:pt x="49" y="121"/>
                        <a:pt x="49" y="121"/>
                        <a:pt x="49" y="121"/>
                      </a:cubicBezTo>
                      <a:cubicBezTo>
                        <a:pt x="49" y="148"/>
                        <a:pt x="49" y="148"/>
                        <a:pt x="49" y="148"/>
                      </a:cubicBezTo>
                      <a:cubicBezTo>
                        <a:pt x="55" y="173"/>
                        <a:pt x="55" y="173"/>
                        <a:pt x="55" y="173"/>
                      </a:cubicBezTo>
                      <a:cubicBezTo>
                        <a:pt x="55" y="173"/>
                        <a:pt x="60" y="185"/>
                        <a:pt x="69" y="184"/>
                      </a:cubicBezTo>
                      <a:cubicBezTo>
                        <a:pt x="79" y="182"/>
                        <a:pt x="131" y="125"/>
                        <a:pt x="156" y="114"/>
                      </a:cubicBezTo>
                      <a:cubicBezTo>
                        <a:pt x="181" y="104"/>
                        <a:pt x="171" y="126"/>
                        <a:pt x="205" y="93"/>
                      </a:cubicBezTo>
                      <a:cubicBezTo>
                        <a:pt x="240" y="60"/>
                        <a:pt x="213" y="80"/>
                        <a:pt x="220" y="74"/>
                      </a:cubicBezTo>
                      <a:cubicBezTo>
                        <a:pt x="227" y="69"/>
                        <a:pt x="236" y="78"/>
                        <a:pt x="234" y="58"/>
                      </a:cubicBezTo>
                      <a:cubicBezTo>
                        <a:pt x="263" y="43"/>
                        <a:pt x="259" y="50"/>
                        <a:pt x="270" y="36"/>
                      </a:cubicBezTo>
                      <a:cubicBezTo>
                        <a:pt x="281" y="22"/>
                        <a:pt x="276" y="51"/>
                        <a:pt x="276" y="51"/>
                      </a:cubicBezTo>
                      <a:cubicBezTo>
                        <a:pt x="276" y="51"/>
                        <a:pt x="302" y="41"/>
                        <a:pt x="306" y="32"/>
                      </a:cubicBezTo>
                      <a:cubicBezTo>
                        <a:pt x="310" y="23"/>
                        <a:pt x="339" y="36"/>
                        <a:pt x="344" y="18"/>
                      </a:cubicBezTo>
                      <a:cubicBezTo>
                        <a:pt x="349" y="0"/>
                        <a:pt x="370" y="54"/>
                        <a:pt x="534" y="92"/>
                      </a:cubicBezTo>
                      <a:cubicBezTo>
                        <a:pt x="688" y="150"/>
                        <a:pt x="653" y="150"/>
                        <a:pt x="732" y="146"/>
                      </a:cubicBezTo>
                      <a:cubicBezTo>
                        <a:pt x="811" y="142"/>
                        <a:pt x="819" y="135"/>
                        <a:pt x="835" y="142"/>
                      </a:cubicBezTo>
                      <a:cubicBezTo>
                        <a:pt x="851" y="149"/>
                        <a:pt x="861" y="152"/>
                        <a:pt x="877" y="157"/>
                      </a:cubicBezTo>
                      <a:cubicBezTo>
                        <a:pt x="893" y="162"/>
                        <a:pt x="894" y="186"/>
                        <a:pt x="916" y="187"/>
                      </a:cubicBezTo>
                      <a:cubicBezTo>
                        <a:pt x="938" y="188"/>
                        <a:pt x="958" y="196"/>
                        <a:pt x="964" y="189"/>
                      </a:cubicBezTo>
                      <a:cubicBezTo>
                        <a:pt x="970" y="182"/>
                        <a:pt x="989" y="205"/>
                        <a:pt x="1017" y="204"/>
                      </a:cubicBezTo>
                      <a:cubicBezTo>
                        <a:pt x="1044" y="223"/>
                        <a:pt x="1067" y="246"/>
                        <a:pt x="1067" y="246"/>
                      </a:cubicBezTo>
                      <a:cubicBezTo>
                        <a:pt x="1067" y="246"/>
                        <a:pt x="1130" y="261"/>
                        <a:pt x="1146" y="273"/>
                      </a:cubicBezTo>
                      <a:cubicBezTo>
                        <a:pt x="1162" y="285"/>
                        <a:pt x="1374" y="437"/>
                        <a:pt x="1418" y="423"/>
                      </a:cubicBezTo>
                      <a:cubicBezTo>
                        <a:pt x="1462" y="409"/>
                        <a:pt x="1558" y="409"/>
                        <a:pt x="1582" y="407"/>
                      </a:cubicBezTo>
                      <a:cubicBezTo>
                        <a:pt x="1606" y="405"/>
                        <a:pt x="1662" y="455"/>
                        <a:pt x="1662" y="455"/>
                      </a:cubicBezTo>
                      <a:cubicBezTo>
                        <a:pt x="1780" y="487"/>
                        <a:pt x="1780" y="487"/>
                        <a:pt x="1780" y="487"/>
                      </a:cubicBezTo>
                      <a:cubicBezTo>
                        <a:pt x="1860" y="523"/>
                        <a:pt x="1860" y="523"/>
                        <a:pt x="1860" y="523"/>
                      </a:cubicBezTo>
                      <a:cubicBezTo>
                        <a:pt x="1974" y="544"/>
                        <a:pt x="1974" y="544"/>
                        <a:pt x="1974" y="544"/>
                      </a:cubicBezTo>
                      <a:cubicBezTo>
                        <a:pt x="1982" y="545"/>
                        <a:pt x="1982" y="545"/>
                        <a:pt x="1982" y="545"/>
                      </a:cubicBezTo>
                      <a:cubicBezTo>
                        <a:pt x="2074" y="475"/>
                        <a:pt x="2074" y="475"/>
                        <a:pt x="2074" y="475"/>
                      </a:cubicBezTo>
                      <a:cubicBezTo>
                        <a:pt x="2098" y="517"/>
                        <a:pt x="2098" y="517"/>
                        <a:pt x="2098" y="517"/>
                      </a:cubicBezTo>
                      <a:cubicBezTo>
                        <a:pt x="2098" y="517"/>
                        <a:pt x="2107" y="533"/>
                        <a:pt x="2115" y="532"/>
                      </a:cubicBezTo>
                      <a:cubicBezTo>
                        <a:pt x="2123" y="530"/>
                        <a:pt x="2115" y="556"/>
                        <a:pt x="2115" y="556"/>
                      </a:cubicBezTo>
                      <a:cubicBezTo>
                        <a:pt x="2115" y="556"/>
                        <a:pt x="2115" y="585"/>
                        <a:pt x="2141" y="600"/>
                      </a:cubicBezTo>
                      <a:cubicBezTo>
                        <a:pt x="2185" y="573"/>
                        <a:pt x="2241" y="544"/>
                        <a:pt x="2241" y="544"/>
                      </a:cubicBezTo>
                      <a:cubicBezTo>
                        <a:pt x="2404" y="817"/>
                        <a:pt x="2404" y="817"/>
                        <a:pt x="2404" y="817"/>
                      </a:cubicBezTo>
                      <a:cubicBezTo>
                        <a:pt x="2369" y="844"/>
                        <a:pt x="2369" y="844"/>
                        <a:pt x="2369" y="844"/>
                      </a:cubicBezTo>
                      <a:cubicBezTo>
                        <a:pt x="2369" y="844"/>
                        <a:pt x="2305" y="862"/>
                        <a:pt x="2296" y="884"/>
                      </a:cubicBezTo>
                      <a:cubicBezTo>
                        <a:pt x="2277" y="898"/>
                        <a:pt x="2244" y="917"/>
                        <a:pt x="2244" y="917"/>
                      </a:cubicBezTo>
                      <a:cubicBezTo>
                        <a:pt x="2275" y="936"/>
                        <a:pt x="2275" y="936"/>
                        <a:pt x="2275" y="936"/>
                      </a:cubicBezTo>
                      <a:cubicBezTo>
                        <a:pt x="2264" y="965"/>
                        <a:pt x="2264" y="965"/>
                        <a:pt x="2264" y="965"/>
                      </a:cubicBezTo>
                      <a:cubicBezTo>
                        <a:pt x="2269" y="981"/>
                        <a:pt x="2269" y="981"/>
                        <a:pt x="2269" y="981"/>
                      </a:cubicBezTo>
                      <a:cubicBezTo>
                        <a:pt x="2280" y="986"/>
                        <a:pt x="2280" y="986"/>
                        <a:pt x="2280" y="986"/>
                      </a:cubicBezTo>
                      <a:cubicBezTo>
                        <a:pt x="2276" y="998"/>
                        <a:pt x="2276" y="998"/>
                        <a:pt x="2276" y="998"/>
                      </a:cubicBezTo>
                      <a:cubicBezTo>
                        <a:pt x="2260" y="993"/>
                        <a:pt x="2260" y="993"/>
                        <a:pt x="2260" y="993"/>
                      </a:cubicBezTo>
                      <a:cubicBezTo>
                        <a:pt x="2259" y="1034"/>
                        <a:pt x="2259" y="1034"/>
                        <a:pt x="2259" y="1034"/>
                      </a:cubicBezTo>
                      <a:cubicBezTo>
                        <a:pt x="2301" y="1046"/>
                        <a:pt x="2301" y="1046"/>
                        <a:pt x="2301" y="1046"/>
                      </a:cubicBezTo>
                      <a:cubicBezTo>
                        <a:pt x="2317" y="1076"/>
                        <a:pt x="2317" y="1076"/>
                        <a:pt x="2317" y="1076"/>
                      </a:cubicBezTo>
                      <a:cubicBezTo>
                        <a:pt x="2289" y="1090"/>
                        <a:pt x="2289" y="1090"/>
                        <a:pt x="2289" y="1090"/>
                      </a:cubicBezTo>
                      <a:cubicBezTo>
                        <a:pt x="2295" y="1102"/>
                        <a:pt x="2295" y="1102"/>
                        <a:pt x="2295" y="1102"/>
                      </a:cubicBezTo>
                      <a:cubicBezTo>
                        <a:pt x="2308" y="1094"/>
                        <a:pt x="2308" y="1094"/>
                        <a:pt x="2308" y="1094"/>
                      </a:cubicBezTo>
                      <a:cubicBezTo>
                        <a:pt x="2428" y="1381"/>
                        <a:pt x="2428" y="1381"/>
                        <a:pt x="2428" y="1381"/>
                      </a:cubicBezTo>
                      <a:cubicBezTo>
                        <a:pt x="2428" y="1417"/>
                        <a:pt x="2428" y="1417"/>
                        <a:pt x="2428" y="1417"/>
                      </a:cubicBezTo>
                      <a:cubicBezTo>
                        <a:pt x="2428" y="1417"/>
                        <a:pt x="2423" y="1429"/>
                        <a:pt x="2439" y="1458"/>
                      </a:cubicBezTo>
                      <a:cubicBezTo>
                        <a:pt x="2460" y="1463"/>
                        <a:pt x="2514" y="1539"/>
                        <a:pt x="2514" y="1539"/>
                      </a:cubicBezTo>
                      <a:cubicBezTo>
                        <a:pt x="2482" y="1557"/>
                        <a:pt x="2482" y="1557"/>
                        <a:pt x="2482" y="1557"/>
                      </a:cubicBezTo>
                      <a:cubicBezTo>
                        <a:pt x="2562" y="1671"/>
                        <a:pt x="2562" y="1671"/>
                        <a:pt x="2562" y="1671"/>
                      </a:cubicBezTo>
                      <a:cubicBezTo>
                        <a:pt x="2546" y="1671"/>
                        <a:pt x="2546" y="1671"/>
                        <a:pt x="2546" y="1671"/>
                      </a:cubicBezTo>
                      <a:cubicBezTo>
                        <a:pt x="2540" y="1697"/>
                        <a:pt x="2540" y="1697"/>
                        <a:pt x="2540" y="1697"/>
                      </a:cubicBezTo>
                      <a:cubicBezTo>
                        <a:pt x="2592" y="1797"/>
                        <a:pt x="2592" y="1797"/>
                        <a:pt x="2592" y="1797"/>
                      </a:cubicBezTo>
                      <a:cubicBezTo>
                        <a:pt x="2592" y="1797"/>
                        <a:pt x="2624" y="1811"/>
                        <a:pt x="2622" y="1821"/>
                      </a:cubicBezTo>
                      <a:cubicBezTo>
                        <a:pt x="2620" y="1831"/>
                        <a:pt x="2596" y="1847"/>
                        <a:pt x="2596" y="1847"/>
                      </a:cubicBezTo>
                      <a:cubicBezTo>
                        <a:pt x="2596" y="1847"/>
                        <a:pt x="2664" y="1987"/>
                        <a:pt x="2792" y="2069"/>
                      </a:cubicBezTo>
                      <a:cubicBezTo>
                        <a:pt x="2806" y="2064"/>
                        <a:pt x="2804" y="2069"/>
                        <a:pt x="2804" y="2069"/>
                      </a:cubicBezTo>
                      <a:cubicBezTo>
                        <a:pt x="2809" y="2085"/>
                        <a:pt x="2809" y="2085"/>
                        <a:pt x="2809" y="2085"/>
                      </a:cubicBezTo>
                      <a:cubicBezTo>
                        <a:pt x="2809" y="2085"/>
                        <a:pt x="2823" y="2082"/>
                        <a:pt x="2827" y="2085"/>
                      </a:cubicBezTo>
                      <a:cubicBezTo>
                        <a:pt x="2831" y="2088"/>
                        <a:pt x="2841" y="2098"/>
                        <a:pt x="2841" y="2098"/>
                      </a:cubicBezTo>
                      <a:cubicBezTo>
                        <a:pt x="2863" y="2105"/>
                        <a:pt x="2863" y="2105"/>
                        <a:pt x="2863" y="2105"/>
                      </a:cubicBezTo>
                      <a:cubicBezTo>
                        <a:pt x="2863" y="2130"/>
                        <a:pt x="2863" y="2130"/>
                        <a:pt x="2863" y="2130"/>
                      </a:cubicBezTo>
                      <a:cubicBezTo>
                        <a:pt x="2867" y="2143"/>
                        <a:pt x="2867" y="2143"/>
                        <a:pt x="2867" y="2143"/>
                      </a:cubicBezTo>
                      <a:cubicBezTo>
                        <a:pt x="2857" y="2154"/>
                        <a:pt x="2857" y="2154"/>
                        <a:pt x="2857" y="2154"/>
                      </a:cubicBezTo>
                      <a:cubicBezTo>
                        <a:pt x="2867" y="2174"/>
                        <a:pt x="2867" y="2174"/>
                        <a:pt x="2867" y="2174"/>
                      </a:cubicBezTo>
                      <a:cubicBezTo>
                        <a:pt x="2867" y="2174"/>
                        <a:pt x="2857" y="2179"/>
                        <a:pt x="2859" y="2230"/>
                      </a:cubicBezTo>
                      <a:cubicBezTo>
                        <a:pt x="2853" y="2234"/>
                        <a:pt x="2853" y="2234"/>
                        <a:pt x="2853" y="2234"/>
                      </a:cubicBezTo>
                      <a:cubicBezTo>
                        <a:pt x="2853" y="2272"/>
                        <a:pt x="2853" y="2272"/>
                        <a:pt x="2853" y="2272"/>
                      </a:cubicBezTo>
                      <a:cubicBezTo>
                        <a:pt x="2703" y="2284"/>
                        <a:pt x="2703" y="2284"/>
                        <a:pt x="2703" y="2284"/>
                      </a:cubicBezTo>
                      <a:cubicBezTo>
                        <a:pt x="2704" y="2354"/>
                        <a:pt x="2704" y="2354"/>
                        <a:pt x="2704" y="2354"/>
                      </a:cubicBezTo>
                      <a:cubicBezTo>
                        <a:pt x="2560" y="2354"/>
                        <a:pt x="2560" y="2354"/>
                        <a:pt x="2560" y="2354"/>
                      </a:cubicBezTo>
                      <a:cubicBezTo>
                        <a:pt x="2558" y="2278"/>
                        <a:pt x="2558" y="2278"/>
                        <a:pt x="2558" y="2278"/>
                      </a:cubicBezTo>
                      <a:cubicBezTo>
                        <a:pt x="2464" y="2275"/>
                        <a:pt x="2464" y="2275"/>
                        <a:pt x="2464" y="2275"/>
                      </a:cubicBezTo>
                      <a:cubicBezTo>
                        <a:pt x="2445" y="2206"/>
                        <a:pt x="2445" y="2206"/>
                        <a:pt x="2445" y="2206"/>
                      </a:cubicBezTo>
                      <a:cubicBezTo>
                        <a:pt x="2559" y="2200"/>
                        <a:pt x="2559" y="2200"/>
                        <a:pt x="2559" y="2200"/>
                      </a:cubicBezTo>
                      <a:cubicBezTo>
                        <a:pt x="2561" y="1952"/>
                        <a:pt x="2561" y="1952"/>
                        <a:pt x="2561" y="1952"/>
                      </a:cubicBezTo>
                      <a:cubicBezTo>
                        <a:pt x="2295" y="2266"/>
                        <a:pt x="2295" y="2266"/>
                        <a:pt x="2295" y="2266"/>
                      </a:cubicBezTo>
                      <a:cubicBezTo>
                        <a:pt x="2332" y="2274"/>
                        <a:pt x="2332" y="2274"/>
                        <a:pt x="2332" y="2274"/>
                      </a:cubicBezTo>
                      <a:cubicBezTo>
                        <a:pt x="2316" y="2296"/>
                        <a:pt x="2316" y="2296"/>
                        <a:pt x="2316" y="2296"/>
                      </a:cubicBezTo>
                      <a:cubicBezTo>
                        <a:pt x="2305" y="2354"/>
                        <a:pt x="2305" y="2354"/>
                        <a:pt x="2305" y="2354"/>
                      </a:cubicBezTo>
                      <a:cubicBezTo>
                        <a:pt x="2292" y="2392"/>
                        <a:pt x="2292" y="2392"/>
                        <a:pt x="2292" y="2392"/>
                      </a:cubicBezTo>
                      <a:cubicBezTo>
                        <a:pt x="2284" y="2392"/>
                        <a:pt x="2284" y="2392"/>
                        <a:pt x="2284" y="2392"/>
                      </a:cubicBezTo>
                      <a:cubicBezTo>
                        <a:pt x="2284" y="2458"/>
                        <a:pt x="2284" y="2458"/>
                        <a:pt x="2284" y="2458"/>
                      </a:cubicBezTo>
                      <a:cubicBezTo>
                        <a:pt x="2393" y="2618"/>
                        <a:pt x="2393" y="2618"/>
                        <a:pt x="2393" y="2618"/>
                      </a:cubicBezTo>
                      <a:cubicBezTo>
                        <a:pt x="2279" y="2618"/>
                        <a:pt x="2279" y="2618"/>
                        <a:pt x="2279" y="2618"/>
                      </a:cubicBezTo>
                      <a:cubicBezTo>
                        <a:pt x="2273" y="2938"/>
                        <a:pt x="2273" y="2938"/>
                        <a:pt x="2273" y="2938"/>
                      </a:cubicBezTo>
                      <a:cubicBezTo>
                        <a:pt x="2308" y="2960"/>
                        <a:pt x="2308" y="2960"/>
                        <a:pt x="2308" y="2960"/>
                      </a:cubicBezTo>
                      <a:cubicBezTo>
                        <a:pt x="2289" y="2984"/>
                        <a:pt x="2289" y="2984"/>
                        <a:pt x="2289" y="2984"/>
                      </a:cubicBezTo>
                      <a:cubicBezTo>
                        <a:pt x="2236" y="3037"/>
                        <a:pt x="2236" y="3037"/>
                        <a:pt x="2236" y="3037"/>
                      </a:cubicBezTo>
                      <a:cubicBezTo>
                        <a:pt x="2199" y="2997"/>
                        <a:pt x="2199" y="2997"/>
                        <a:pt x="2199" y="2997"/>
                      </a:cubicBezTo>
                      <a:cubicBezTo>
                        <a:pt x="1932" y="2992"/>
                        <a:pt x="1932" y="2992"/>
                        <a:pt x="1932" y="2992"/>
                      </a:cubicBezTo>
                      <a:cubicBezTo>
                        <a:pt x="1927" y="3037"/>
                        <a:pt x="1927" y="3037"/>
                        <a:pt x="1927" y="3037"/>
                      </a:cubicBezTo>
                      <a:cubicBezTo>
                        <a:pt x="1932" y="3074"/>
                        <a:pt x="1932" y="3074"/>
                        <a:pt x="1932" y="3074"/>
                      </a:cubicBezTo>
                      <a:cubicBezTo>
                        <a:pt x="1855" y="2997"/>
                        <a:pt x="1855" y="2997"/>
                        <a:pt x="1855" y="2997"/>
                      </a:cubicBezTo>
                      <a:cubicBezTo>
                        <a:pt x="1825" y="2842"/>
                        <a:pt x="1825" y="2842"/>
                        <a:pt x="1825" y="2842"/>
                      </a:cubicBezTo>
                      <a:cubicBezTo>
                        <a:pt x="1604" y="3306"/>
                        <a:pt x="1604" y="3306"/>
                        <a:pt x="1604" y="3306"/>
                      </a:cubicBezTo>
                      <a:cubicBezTo>
                        <a:pt x="985" y="3310"/>
                        <a:pt x="985" y="3310"/>
                        <a:pt x="985" y="3310"/>
                      </a:cubicBezTo>
                      <a:cubicBezTo>
                        <a:pt x="905" y="3272"/>
                        <a:pt x="905" y="3272"/>
                        <a:pt x="905" y="3272"/>
                      </a:cubicBezTo>
                      <a:cubicBezTo>
                        <a:pt x="852" y="3272"/>
                        <a:pt x="852" y="3272"/>
                        <a:pt x="852" y="3272"/>
                      </a:cubicBezTo>
                      <a:cubicBezTo>
                        <a:pt x="841" y="3218"/>
                        <a:pt x="841" y="3218"/>
                        <a:pt x="841" y="3218"/>
                      </a:cubicBezTo>
                      <a:cubicBezTo>
                        <a:pt x="761" y="3240"/>
                        <a:pt x="761" y="3240"/>
                        <a:pt x="761" y="3240"/>
                      </a:cubicBezTo>
                      <a:cubicBezTo>
                        <a:pt x="761" y="3240"/>
                        <a:pt x="428" y="3397"/>
                        <a:pt x="297" y="3786"/>
                      </a:cubicBezTo>
                      <a:cubicBezTo>
                        <a:pt x="207" y="3960"/>
                        <a:pt x="220" y="3989"/>
                        <a:pt x="0" y="3965"/>
                      </a:cubicBezTo>
                      <a:cubicBezTo>
                        <a:pt x="1" y="3682"/>
                        <a:pt x="0" y="2925"/>
                        <a:pt x="0" y="2925"/>
                      </a:cubicBezTo>
                      <a:cubicBezTo>
                        <a:pt x="0" y="2749"/>
                        <a:pt x="0" y="2749"/>
                        <a:pt x="0" y="2749"/>
                      </a:cubicBezTo>
                      <a:cubicBezTo>
                        <a:pt x="0" y="2709"/>
                        <a:pt x="0" y="2709"/>
                        <a:pt x="0" y="2709"/>
                      </a:cubicBezTo>
                      <a:cubicBezTo>
                        <a:pt x="0" y="2685"/>
                        <a:pt x="0" y="2685"/>
                        <a:pt x="0" y="2685"/>
                      </a:cubicBezTo>
                      <a:cubicBezTo>
                        <a:pt x="20" y="2504"/>
                        <a:pt x="20" y="2504"/>
                        <a:pt x="20" y="2504"/>
                      </a:cubicBezTo>
                      <a:cubicBezTo>
                        <a:pt x="15" y="2432"/>
                        <a:pt x="15" y="2432"/>
                        <a:pt x="15" y="2432"/>
                      </a:cubicBezTo>
                      <a:cubicBezTo>
                        <a:pt x="0" y="2354"/>
                        <a:pt x="0" y="2354"/>
                        <a:pt x="0" y="2354"/>
                      </a:cubicBezTo>
                      <a:cubicBezTo>
                        <a:pt x="17" y="2346"/>
                        <a:pt x="17" y="2346"/>
                        <a:pt x="17" y="2346"/>
                      </a:cubicBezTo>
                      <a:lnTo>
                        <a:pt x="16" y="1557"/>
                      </a:lnTo>
                      <a:close/>
                    </a:path>
                  </a:pathLst>
                </a:custGeom>
                <a:solidFill>
                  <a:srgbClr val="EAF5F0"/>
                </a:solidFill>
                <a:ln w="28575" cap="flat">
                  <a:solidFill>
                    <a:schemeClr val="tx1">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 name="AutoShape 3">
                  <a:extLst>
                    <a:ext uri="{FF2B5EF4-FFF2-40B4-BE49-F238E27FC236}">
                      <a16:creationId xmlns:a16="http://schemas.microsoft.com/office/drawing/2014/main" id="{22F966F0-D124-ECE4-7386-961B702C358D}"/>
                    </a:ext>
                  </a:extLst>
                </p:cNvPr>
                <p:cNvSpPr>
                  <a:spLocks noChangeAspect="1" noChangeArrowheads="1" noTextEdit="1"/>
                </p:cNvSpPr>
                <p:nvPr/>
              </p:nvSpPr>
              <p:spPr bwMode="auto">
                <a:xfrm>
                  <a:off x="6250" y="-1289"/>
                  <a:ext cx="1684" cy="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5" name="Group 24">
                <a:extLst>
                  <a:ext uri="{FF2B5EF4-FFF2-40B4-BE49-F238E27FC236}">
                    <a16:creationId xmlns:a16="http://schemas.microsoft.com/office/drawing/2014/main" id="{F6EA70EB-2A52-8214-3461-E37B923A1682}"/>
                  </a:ext>
                </a:extLst>
              </p:cNvPr>
              <p:cNvGrpSpPr/>
              <p:nvPr/>
            </p:nvGrpSpPr>
            <p:grpSpPr>
              <a:xfrm>
                <a:off x="5933900" y="1622738"/>
                <a:ext cx="3554731" cy="3636834"/>
                <a:chOff x="5170628" y="1381231"/>
                <a:chExt cx="3916222" cy="4040433"/>
              </a:xfrm>
            </p:grpSpPr>
            <p:pic>
              <p:nvPicPr>
                <p:cNvPr id="24" name="Picture 23">
                  <a:extLst>
                    <a:ext uri="{FF2B5EF4-FFF2-40B4-BE49-F238E27FC236}">
                      <a16:creationId xmlns:a16="http://schemas.microsoft.com/office/drawing/2014/main" id="{8F2E6B7E-1F96-B8EA-E1A7-57A3D387F9D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2696" y="2055749"/>
                  <a:ext cx="1419730" cy="1994244"/>
                </a:xfrm>
                <a:prstGeom prst="rect">
                  <a:avLst/>
                </a:prstGeom>
                <a:noFill/>
                <a:ln>
                  <a:noFill/>
                </a:ln>
              </p:spPr>
            </p:pic>
            <p:sp>
              <p:nvSpPr>
                <p:cNvPr id="17" name="TextBox 16">
                  <a:extLst>
                    <a:ext uri="{FF2B5EF4-FFF2-40B4-BE49-F238E27FC236}">
                      <a16:creationId xmlns:a16="http://schemas.microsoft.com/office/drawing/2014/main" id="{C7166B2C-1504-CEED-9307-EA0A28EB41C3}"/>
                    </a:ext>
                  </a:extLst>
                </p:cNvPr>
                <p:cNvSpPr txBox="1"/>
                <p:nvPr/>
              </p:nvSpPr>
              <p:spPr>
                <a:xfrm>
                  <a:off x="6043794" y="2292240"/>
                  <a:ext cx="1485900" cy="246221"/>
                </a:xfrm>
                <a:prstGeom prst="rect">
                  <a:avLst/>
                </a:prstGeom>
                <a:noFill/>
              </p:spPr>
              <p:txBody>
                <a:bodyPr wrap="square" rtlCol="0">
                  <a:spAutoFit/>
                </a:bodyPr>
                <a:lstStyle/>
                <a:p>
                  <a:pPr algn="ctr"/>
                  <a:r>
                    <a:rPr lang="en-US" sz="1000" b="1"/>
                    <a:t>DISTRICT 4</a:t>
                  </a:r>
                </a:p>
              </p:txBody>
            </p:sp>
            <p:sp>
              <p:nvSpPr>
                <p:cNvPr id="18" name="TextBox 17">
                  <a:extLst>
                    <a:ext uri="{FF2B5EF4-FFF2-40B4-BE49-F238E27FC236}">
                      <a16:creationId xmlns:a16="http://schemas.microsoft.com/office/drawing/2014/main" id="{0943026C-4832-BDB1-F373-490C5A91C660}"/>
                    </a:ext>
                  </a:extLst>
                </p:cNvPr>
                <p:cNvSpPr txBox="1"/>
                <p:nvPr/>
              </p:nvSpPr>
              <p:spPr>
                <a:xfrm>
                  <a:off x="5288901" y="3138369"/>
                  <a:ext cx="1485900" cy="246221"/>
                </a:xfrm>
                <a:prstGeom prst="rect">
                  <a:avLst/>
                </a:prstGeom>
                <a:noFill/>
              </p:spPr>
              <p:txBody>
                <a:bodyPr wrap="square" rtlCol="0">
                  <a:spAutoFit/>
                </a:bodyPr>
                <a:lstStyle/>
                <a:p>
                  <a:pPr algn="ctr"/>
                  <a:r>
                    <a:rPr lang="en-US" sz="1000" b="1"/>
                    <a:t>DISTRICT 2</a:t>
                  </a:r>
                </a:p>
              </p:txBody>
            </p:sp>
            <p:sp>
              <p:nvSpPr>
                <p:cNvPr id="19" name="TextBox 18">
                  <a:extLst>
                    <a:ext uri="{FF2B5EF4-FFF2-40B4-BE49-F238E27FC236}">
                      <a16:creationId xmlns:a16="http://schemas.microsoft.com/office/drawing/2014/main" id="{51A5705F-BFFB-46D2-9C68-CC3A1FAFEA5C}"/>
                    </a:ext>
                  </a:extLst>
                </p:cNvPr>
                <p:cNvSpPr txBox="1"/>
                <p:nvPr/>
              </p:nvSpPr>
              <p:spPr>
                <a:xfrm>
                  <a:off x="7600950" y="3580599"/>
                  <a:ext cx="1485900" cy="246221"/>
                </a:xfrm>
                <a:prstGeom prst="rect">
                  <a:avLst/>
                </a:prstGeom>
                <a:noFill/>
              </p:spPr>
              <p:txBody>
                <a:bodyPr wrap="square" rtlCol="0">
                  <a:spAutoFit/>
                </a:bodyPr>
                <a:lstStyle/>
                <a:p>
                  <a:pPr algn="ctr"/>
                  <a:r>
                    <a:rPr lang="en-US" sz="1000" b="1"/>
                    <a:t>DISTRICT 6</a:t>
                  </a:r>
                </a:p>
              </p:txBody>
            </p:sp>
            <p:sp>
              <p:nvSpPr>
                <p:cNvPr id="20" name="TextBox 19">
                  <a:extLst>
                    <a:ext uri="{FF2B5EF4-FFF2-40B4-BE49-F238E27FC236}">
                      <a16:creationId xmlns:a16="http://schemas.microsoft.com/office/drawing/2014/main" id="{6AD67B1A-A5B8-4439-859E-D17923FFAA2A}"/>
                    </a:ext>
                  </a:extLst>
                </p:cNvPr>
                <p:cNvSpPr txBox="1"/>
                <p:nvPr/>
              </p:nvSpPr>
              <p:spPr>
                <a:xfrm>
                  <a:off x="6782049" y="4145394"/>
                  <a:ext cx="1485900" cy="246221"/>
                </a:xfrm>
                <a:prstGeom prst="rect">
                  <a:avLst/>
                </a:prstGeom>
                <a:noFill/>
              </p:spPr>
              <p:txBody>
                <a:bodyPr wrap="square" rtlCol="0">
                  <a:spAutoFit/>
                </a:bodyPr>
                <a:lstStyle/>
                <a:p>
                  <a:pPr algn="ctr"/>
                  <a:r>
                    <a:rPr lang="en-US" sz="1000" b="1"/>
                    <a:t>DISTRICT 7</a:t>
                  </a:r>
                </a:p>
              </p:txBody>
            </p:sp>
            <p:sp>
              <p:nvSpPr>
                <p:cNvPr id="21" name="TextBox 20">
                  <a:extLst>
                    <a:ext uri="{FF2B5EF4-FFF2-40B4-BE49-F238E27FC236}">
                      <a16:creationId xmlns:a16="http://schemas.microsoft.com/office/drawing/2014/main" id="{FEBF848E-A69F-2F13-0AC7-EF7B5F9CE322}"/>
                    </a:ext>
                  </a:extLst>
                </p:cNvPr>
                <p:cNvSpPr txBox="1"/>
                <p:nvPr/>
              </p:nvSpPr>
              <p:spPr>
                <a:xfrm>
                  <a:off x="5381780" y="4710189"/>
                  <a:ext cx="1485900" cy="246221"/>
                </a:xfrm>
                <a:prstGeom prst="rect">
                  <a:avLst/>
                </a:prstGeom>
                <a:noFill/>
              </p:spPr>
              <p:txBody>
                <a:bodyPr wrap="square" rtlCol="0">
                  <a:spAutoFit/>
                </a:bodyPr>
                <a:lstStyle/>
                <a:p>
                  <a:pPr algn="ctr"/>
                  <a:r>
                    <a:rPr lang="en-US" sz="1000" b="1"/>
                    <a:t>DISTRICT 3</a:t>
                  </a:r>
                </a:p>
              </p:txBody>
            </p:sp>
            <p:sp>
              <p:nvSpPr>
                <p:cNvPr id="22" name="TextBox 21">
                  <a:extLst>
                    <a:ext uri="{FF2B5EF4-FFF2-40B4-BE49-F238E27FC236}">
                      <a16:creationId xmlns:a16="http://schemas.microsoft.com/office/drawing/2014/main" id="{4D700A43-59FF-460E-0DE5-5508A9B6FCE4}"/>
                    </a:ext>
                  </a:extLst>
                </p:cNvPr>
                <p:cNvSpPr txBox="1"/>
                <p:nvPr/>
              </p:nvSpPr>
              <p:spPr>
                <a:xfrm>
                  <a:off x="7110251" y="5175443"/>
                  <a:ext cx="1485900" cy="246221"/>
                </a:xfrm>
                <a:prstGeom prst="rect">
                  <a:avLst/>
                </a:prstGeom>
                <a:noFill/>
              </p:spPr>
              <p:txBody>
                <a:bodyPr wrap="square" rtlCol="0">
                  <a:spAutoFit/>
                </a:bodyPr>
                <a:lstStyle/>
                <a:p>
                  <a:pPr algn="ctr"/>
                  <a:r>
                    <a:rPr lang="en-US" sz="1000" b="1"/>
                    <a:t>DISTRICT 5</a:t>
                  </a:r>
                </a:p>
              </p:txBody>
            </p:sp>
            <p:sp>
              <p:nvSpPr>
                <p:cNvPr id="16" name="TextBox 15">
                  <a:extLst>
                    <a:ext uri="{FF2B5EF4-FFF2-40B4-BE49-F238E27FC236}">
                      <a16:creationId xmlns:a16="http://schemas.microsoft.com/office/drawing/2014/main" id="{6A221A48-5735-CFB9-67B8-4A2F25BB9627}"/>
                    </a:ext>
                  </a:extLst>
                </p:cNvPr>
                <p:cNvSpPr txBox="1"/>
                <p:nvPr/>
              </p:nvSpPr>
              <p:spPr>
                <a:xfrm>
                  <a:off x="5170628" y="1381231"/>
                  <a:ext cx="1485900" cy="246221"/>
                </a:xfrm>
                <a:prstGeom prst="rect">
                  <a:avLst/>
                </a:prstGeom>
                <a:noFill/>
              </p:spPr>
              <p:txBody>
                <a:bodyPr wrap="square" rtlCol="0">
                  <a:spAutoFit/>
                </a:bodyPr>
                <a:lstStyle/>
                <a:p>
                  <a:pPr algn="ctr"/>
                  <a:r>
                    <a:rPr lang="en-US" sz="1000" b="1"/>
                    <a:t>DISTRICT 1</a:t>
                  </a:r>
                </a:p>
              </p:txBody>
            </p:sp>
          </p:grpSp>
          <p:grpSp>
            <p:nvGrpSpPr>
              <p:cNvPr id="31" name="Group 8">
                <a:extLst>
                  <a:ext uri="{FF2B5EF4-FFF2-40B4-BE49-F238E27FC236}">
                    <a16:creationId xmlns:a16="http://schemas.microsoft.com/office/drawing/2014/main" id="{1F326E0F-C616-2446-B58B-81CC36C94189}"/>
                  </a:ext>
                </a:extLst>
              </p:cNvPr>
              <p:cNvGrpSpPr>
                <a:grpSpLocks noChangeAspect="1"/>
              </p:cNvGrpSpPr>
              <p:nvPr/>
            </p:nvGrpSpPr>
            <p:grpSpPr bwMode="auto">
              <a:xfrm>
                <a:off x="6144545" y="2236937"/>
                <a:ext cx="1300430" cy="1801867"/>
                <a:chOff x="1007" y="376"/>
                <a:chExt cx="1888" cy="2616"/>
              </a:xfrm>
            </p:grpSpPr>
            <p:sp>
              <p:nvSpPr>
                <p:cNvPr id="32" name="AutoShape 7">
                  <a:extLst>
                    <a:ext uri="{FF2B5EF4-FFF2-40B4-BE49-F238E27FC236}">
                      <a16:creationId xmlns:a16="http://schemas.microsoft.com/office/drawing/2014/main" id="{990087C2-F317-9400-B352-713F3101A832}"/>
                    </a:ext>
                  </a:extLst>
                </p:cNvPr>
                <p:cNvSpPr>
                  <a:spLocks noChangeAspect="1" noChangeArrowheads="1" noTextEdit="1"/>
                </p:cNvSpPr>
                <p:nvPr/>
              </p:nvSpPr>
              <p:spPr bwMode="auto">
                <a:xfrm>
                  <a:off x="1007" y="376"/>
                  <a:ext cx="1852" cy="2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9">
                  <a:extLst>
                    <a:ext uri="{FF2B5EF4-FFF2-40B4-BE49-F238E27FC236}">
                      <a16:creationId xmlns:a16="http://schemas.microsoft.com/office/drawing/2014/main" id="{326EC849-A464-0FAB-B15E-42A5CF54623A}"/>
                    </a:ext>
                  </a:extLst>
                </p:cNvPr>
                <p:cNvSpPr>
                  <a:spLocks/>
                </p:cNvSpPr>
                <p:nvPr/>
              </p:nvSpPr>
              <p:spPr bwMode="auto">
                <a:xfrm>
                  <a:off x="1027" y="397"/>
                  <a:ext cx="1868" cy="2595"/>
                </a:xfrm>
                <a:custGeom>
                  <a:avLst/>
                  <a:gdLst>
                    <a:gd name="T0" fmla="*/ 3020 w 3222"/>
                    <a:gd name="T1" fmla="*/ 3379 h 4303"/>
                    <a:gd name="T2" fmla="*/ 2994 w 3222"/>
                    <a:gd name="T3" fmla="*/ 2955 h 4303"/>
                    <a:gd name="T4" fmla="*/ 2919 w 3222"/>
                    <a:gd name="T5" fmla="*/ 2175 h 4303"/>
                    <a:gd name="T6" fmla="*/ 2508 w 3222"/>
                    <a:gd name="T7" fmla="*/ 1976 h 4303"/>
                    <a:gd name="T8" fmla="*/ 2084 w 3222"/>
                    <a:gd name="T9" fmla="*/ 1848 h 4303"/>
                    <a:gd name="T10" fmla="*/ 1705 w 3222"/>
                    <a:gd name="T11" fmla="*/ 1891 h 4303"/>
                    <a:gd name="T12" fmla="*/ 1348 w 3222"/>
                    <a:gd name="T13" fmla="*/ 1990 h 4303"/>
                    <a:gd name="T14" fmla="*/ 980 w 3222"/>
                    <a:gd name="T15" fmla="*/ 1054 h 4303"/>
                    <a:gd name="T16" fmla="*/ 1156 w 3222"/>
                    <a:gd name="T17" fmla="*/ 608 h 4303"/>
                    <a:gd name="T18" fmla="*/ 876 w 3222"/>
                    <a:gd name="T19" fmla="*/ 54 h 4303"/>
                    <a:gd name="T20" fmla="*/ 24 w 3222"/>
                    <a:gd name="T21" fmla="*/ 887 h 4303"/>
                    <a:gd name="T22" fmla="*/ 316 w 3222"/>
                    <a:gd name="T23" fmla="*/ 2615 h 4303"/>
                    <a:gd name="T24" fmla="*/ 238 w 3222"/>
                    <a:gd name="T25" fmla="*/ 2915 h 4303"/>
                    <a:gd name="T26" fmla="*/ 252 w 3222"/>
                    <a:gd name="T27" fmla="*/ 2993 h 4303"/>
                    <a:gd name="T28" fmla="*/ 204 w 3222"/>
                    <a:gd name="T29" fmla="*/ 3023 h 4303"/>
                    <a:gd name="T30" fmla="*/ 118 w 3222"/>
                    <a:gd name="T31" fmla="*/ 2959 h 4303"/>
                    <a:gd name="T32" fmla="*/ 146 w 3222"/>
                    <a:gd name="T33" fmla="*/ 3087 h 4303"/>
                    <a:gd name="T34" fmla="*/ 200 w 3222"/>
                    <a:gd name="T35" fmla="*/ 3135 h 4303"/>
                    <a:gd name="T36" fmla="*/ 10 w 3222"/>
                    <a:gd name="T37" fmla="*/ 3143 h 4303"/>
                    <a:gd name="T38" fmla="*/ 0 w 3222"/>
                    <a:gd name="T39" fmla="*/ 3225 h 4303"/>
                    <a:gd name="T40" fmla="*/ 0 w 3222"/>
                    <a:gd name="T41" fmla="*/ 3375 h 4303"/>
                    <a:gd name="T42" fmla="*/ 310 w 3222"/>
                    <a:gd name="T43" fmla="*/ 3505 h 4303"/>
                    <a:gd name="T44" fmla="*/ 468 w 3222"/>
                    <a:gd name="T45" fmla="*/ 3495 h 4303"/>
                    <a:gd name="T46" fmla="*/ 500 w 3222"/>
                    <a:gd name="T47" fmla="*/ 3509 h 4303"/>
                    <a:gd name="T48" fmla="*/ 548 w 3222"/>
                    <a:gd name="T49" fmla="*/ 3737 h 4303"/>
                    <a:gd name="T50" fmla="*/ 586 w 3222"/>
                    <a:gd name="T51" fmla="*/ 3807 h 4303"/>
                    <a:gd name="T52" fmla="*/ 650 w 3222"/>
                    <a:gd name="T53" fmla="*/ 3855 h 4303"/>
                    <a:gd name="T54" fmla="*/ 846 w 3222"/>
                    <a:gd name="T55" fmla="*/ 3919 h 4303"/>
                    <a:gd name="T56" fmla="*/ 980 w 3222"/>
                    <a:gd name="T57" fmla="*/ 3981 h 4303"/>
                    <a:gd name="T58" fmla="*/ 990 w 3222"/>
                    <a:gd name="T59" fmla="*/ 3903 h 4303"/>
                    <a:gd name="T60" fmla="*/ 1056 w 3222"/>
                    <a:gd name="T61" fmla="*/ 3701 h 4303"/>
                    <a:gd name="T62" fmla="*/ 1042 w 3222"/>
                    <a:gd name="T63" fmla="*/ 3567 h 4303"/>
                    <a:gd name="T64" fmla="*/ 1022 w 3222"/>
                    <a:gd name="T65" fmla="*/ 3459 h 4303"/>
                    <a:gd name="T66" fmla="*/ 1154 w 3222"/>
                    <a:gd name="T67" fmla="*/ 3221 h 4303"/>
                    <a:gd name="T68" fmla="*/ 1410 w 3222"/>
                    <a:gd name="T69" fmla="*/ 3075 h 4303"/>
                    <a:gd name="T70" fmla="*/ 1492 w 3222"/>
                    <a:gd name="T71" fmla="*/ 3049 h 4303"/>
                    <a:gd name="T72" fmla="*/ 1552 w 3222"/>
                    <a:gd name="T73" fmla="*/ 3045 h 4303"/>
                    <a:gd name="T74" fmla="*/ 1550 w 3222"/>
                    <a:gd name="T75" fmla="*/ 3137 h 4303"/>
                    <a:gd name="T76" fmla="*/ 1568 w 3222"/>
                    <a:gd name="T77" fmla="*/ 3181 h 4303"/>
                    <a:gd name="T78" fmla="*/ 1590 w 3222"/>
                    <a:gd name="T79" fmla="*/ 3221 h 4303"/>
                    <a:gd name="T80" fmla="*/ 1944 w 3222"/>
                    <a:gd name="T81" fmla="*/ 3339 h 4303"/>
                    <a:gd name="T82" fmla="*/ 2028 w 3222"/>
                    <a:gd name="T83" fmla="*/ 3341 h 4303"/>
                    <a:gd name="T84" fmla="*/ 2046 w 3222"/>
                    <a:gd name="T85" fmla="*/ 3499 h 4303"/>
                    <a:gd name="T86" fmla="*/ 2016 w 3222"/>
                    <a:gd name="T87" fmla="*/ 3545 h 4303"/>
                    <a:gd name="T88" fmla="*/ 2032 w 3222"/>
                    <a:gd name="T89" fmla="*/ 3681 h 4303"/>
                    <a:gd name="T90" fmla="*/ 2184 w 3222"/>
                    <a:gd name="T91" fmla="*/ 3681 h 4303"/>
                    <a:gd name="T92" fmla="*/ 2290 w 3222"/>
                    <a:gd name="T93" fmla="*/ 4005 h 4303"/>
                    <a:gd name="T94" fmla="*/ 2458 w 3222"/>
                    <a:gd name="T95" fmla="*/ 4187 h 4303"/>
                    <a:gd name="T96" fmla="*/ 2512 w 3222"/>
                    <a:gd name="T97" fmla="*/ 4187 h 4303"/>
                    <a:gd name="T98" fmla="*/ 2818 w 3222"/>
                    <a:gd name="T99" fmla="*/ 3927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22" h="4303">
                      <a:moveTo>
                        <a:pt x="2908" y="3761"/>
                      </a:moveTo>
                      <a:cubicBezTo>
                        <a:pt x="2908" y="3761"/>
                        <a:pt x="2962" y="3617"/>
                        <a:pt x="3092" y="3577"/>
                      </a:cubicBezTo>
                      <a:cubicBezTo>
                        <a:pt x="3222" y="3537"/>
                        <a:pt x="3164" y="3567"/>
                        <a:pt x="3164" y="3567"/>
                      </a:cubicBezTo>
                      <a:cubicBezTo>
                        <a:pt x="3164" y="3567"/>
                        <a:pt x="3022" y="3465"/>
                        <a:pt x="3020" y="3379"/>
                      </a:cubicBezTo>
                      <a:cubicBezTo>
                        <a:pt x="3020" y="3379"/>
                        <a:pt x="2948" y="3391"/>
                        <a:pt x="2934" y="3379"/>
                      </a:cubicBezTo>
                      <a:cubicBezTo>
                        <a:pt x="2920" y="3367"/>
                        <a:pt x="2952" y="3275"/>
                        <a:pt x="2974" y="3237"/>
                      </a:cubicBezTo>
                      <a:cubicBezTo>
                        <a:pt x="3002" y="3255"/>
                        <a:pt x="3002" y="3255"/>
                        <a:pt x="3002" y="3255"/>
                      </a:cubicBezTo>
                      <a:cubicBezTo>
                        <a:pt x="3002" y="3255"/>
                        <a:pt x="2998" y="3011"/>
                        <a:pt x="2994" y="2955"/>
                      </a:cubicBezTo>
                      <a:cubicBezTo>
                        <a:pt x="2990" y="2899"/>
                        <a:pt x="2966" y="2881"/>
                        <a:pt x="2966" y="2881"/>
                      </a:cubicBezTo>
                      <a:cubicBezTo>
                        <a:pt x="2964" y="2667"/>
                        <a:pt x="2964" y="2667"/>
                        <a:pt x="2964" y="2667"/>
                      </a:cubicBezTo>
                      <a:cubicBezTo>
                        <a:pt x="2908" y="2667"/>
                        <a:pt x="2908" y="2667"/>
                        <a:pt x="2908" y="2667"/>
                      </a:cubicBezTo>
                      <a:cubicBezTo>
                        <a:pt x="2919" y="2175"/>
                        <a:pt x="2919" y="2175"/>
                        <a:pt x="2919" y="2175"/>
                      </a:cubicBezTo>
                      <a:cubicBezTo>
                        <a:pt x="2919" y="2175"/>
                        <a:pt x="2580" y="2397"/>
                        <a:pt x="2579" y="2366"/>
                      </a:cubicBezTo>
                      <a:cubicBezTo>
                        <a:pt x="2579" y="2366"/>
                        <a:pt x="2572" y="2190"/>
                        <a:pt x="2577" y="2110"/>
                      </a:cubicBezTo>
                      <a:cubicBezTo>
                        <a:pt x="2583" y="2030"/>
                        <a:pt x="2575" y="1998"/>
                        <a:pt x="2561" y="1990"/>
                      </a:cubicBezTo>
                      <a:cubicBezTo>
                        <a:pt x="2548" y="1982"/>
                        <a:pt x="2516" y="1987"/>
                        <a:pt x="2508" y="1976"/>
                      </a:cubicBezTo>
                      <a:cubicBezTo>
                        <a:pt x="2500" y="1966"/>
                        <a:pt x="2457" y="1920"/>
                        <a:pt x="2457" y="1920"/>
                      </a:cubicBezTo>
                      <a:cubicBezTo>
                        <a:pt x="2457" y="1920"/>
                        <a:pt x="2316" y="1936"/>
                        <a:pt x="2311" y="1920"/>
                      </a:cubicBezTo>
                      <a:cubicBezTo>
                        <a:pt x="2305" y="1904"/>
                        <a:pt x="2276" y="1896"/>
                        <a:pt x="2212" y="1886"/>
                      </a:cubicBezTo>
                      <a:cubicBezTo>
                        <a:pt x="2185" y="1832"/>
                        <a:pt x="2177" y="1843"/>
                        <a:pt x="2084" y="1848"/>
                      </a:cubicBezTo>
                      <a:cubicBezTo>
                        <a:pt x="1983" y="1840"/>
                        <a:pt x="2009" y="1752"/>
                        <a:pt x="2009" y="1752"/>
                      </a:cubicBezTo>
                      <a:cubicBezTo>
                        <a:pt x="2009" y="1752"/>
                        <a:pt x="2009" y="1752"/>
                        <a:pt x="1959" y="1790"/>
                      </a:cubicBezTo>
                      <a:cubicBezTo>
                        <a:pt x="1913" y="1883"/>
                        <a:pt x="1884" y="1891"/>
                        <a:pt x="1820" y="1902"/>
                      </a:cubicBezTo>
                      <a:cubicBezTo>
                        <a:pt x="1756" y="1912"/>
                        <a:pt x="1705" y="1891"/>
                        <a:pt x="1705" y="1891"/>
                      </a:cubicBezTo>
                      <a:cubicBezTo>
                        <a:pt x="1705" y="1891"/>
                        <a:pt x="1727" y="1896"/>
                        <a:pt x="1660" y="1902"/>
                      </a:cubicBezTo>
                      <a:cubicBezTo>
                        <a:pt x="1593" y="1907"/>
                        <a:pt x="1553" y="1950"/>
                        <a:pt x="1479" y="1976"/>
                      </a:cubicBezTo>
                      <a:cubicBezTo>
                        <a:pt x="1404" y="2003"/>
                        <a:pt x="1396" y="1958"/>
                        <a:pt x="1396" y="1958"/>
                      </a:cubicBezTo>
                      <a:cubicBezTo>
                        <a:pt x="1348" y="1990"/>
                        <a:pt x="1348" y="1990"/>
                        <a:pt x="1348" y="1990"/>
                      </a:cubicBezTo>
                      <a:cubicBezTo>
                        <a:pt x="1273" y="1896"/>
                        <a:pt x="1273" y="1896"/>
                        <a:pt x="1273" y="1896"/>
                      </a:cubicBezTo>
                      <a:cubicBezTo>
                        <a:pt x="1225" y="1910"/>
                        <a:pt x="1225" y="1910"/>
                        <a:pt x="1225" y="1910"/>
                      </a:cubicBezTo>
                      <a:cubicBezTo>
                        <a:pt x="1225" y="1910"/>
                        <a:pt x="1116" y="1550"/>
                        <a:pt x="1041" y="1347"/>
                      </a:cubicBezTo>
                      <a:cubicBezTo>
                        <a:pt x="967" y="1144"/>
                        <a:pt x="980" y="1054"/>
                        <a:pt x="980" y="1054"/>
                      </a:cubicBezTo>
                      <a:cubicBezTo>
                        <a:pt x="1004" y="926"/>
                        <a:pt x="1004" y="926"/>
                        <a:pt x="1004" y="926"/>
                      </a:cubicBezTo>
                      <a:cubicBezTo>
                        <a:pt x="1071" y="819"/>
                        <a:pt x="1071" y="819"/>
                        <a:pt x="1071" y="819"/>
                      </a:cubicBezTo>
                      <a:cubicBezTo>
                        <a:pt x="1092" y="720"/>
                        <a:pt x="1092" y="720"/>
                        <a:pt x="1092" y="720"/>
                      </a:cubicBezTo>
                      <a:cubicBezTo>
                        <a:pt x="1156" y="608"/>
                        <a:pt x="1156" y="608"/>
                        <a:pt x="1156" y="608"/>
                      </a:cubicBezTo>
                      <a:cubicBezTo>
                        <a:pt x="1156" y="88"/>
                        <a:pt x="1156" y="88"/>
                        <a:pt x="1156" y="88"/>
                      </a:cubicBezTo>
                      <a:cubicBezTo>
                        <a:pt x="1009" y="92"/>
                        <a:pt x="1009" y="92"/>
                        <a:pt x="1009" y="92"/>
                      </a:cubicBezTo>
                      <a:cubicBezTo>
                        <a:pt x="929" y="54"/>
                        <a:pt x="929" y="54"/>
                        <a:pt x="929" y="54"/>
                      </a:cubicBezTo>
                      <a:cubicBezTo>
                        <a:pt x="876" y="54"/>
                        <a:pt x="876" y="54"/>
                        <a:pt x="876" y="54"/>
                      </a:cubicBezTo>
                      <a:cubicBezTo>
                        <a:pt x="865" y="0"/>
                        <a:pt x="865" y="0"/>
                        <a:pt x="865" y="0"/>
                      </a:cubicBezTo>
                      <a:cubicBezTo>
                        <a:pt x="785" y="22"/>
                        <a:pt x="785" y="22"/>
                        <a:pt x="785" y="22"/>
                      </a:cubicBezTo>
                      <a:cubicBezTo>
                        <a:pt x="785" y="22"/>
                        <a:pt x="452" y="179"/>
                        <a:pt x="321" y="568"/>
                      </a:cubicBezTo>
                      <a:cubicBezTo>
                        <a:pt x="272" y="771"/>
                        <a:pt x="229" y="787"/>
                        <a:pt x="24" y="887"/>
                      </a:cubicBezTo>
                      <a:cubicBezTo>
                        <a:pt x="24" y="2487"/>
                        <a:pt x="24" y="2487"/>
                        <a:pt x="24" y="2487"/>
                      </a:cubicBezTo>
                      <a:cubicBezTo>
                        <a:pt x="24" y="2615"/>
                        <a:pt x="24" y="2615"/>
                        <a:pt x="24" y="2615"/>
                      </a:cubicBezTo>
                      <a:cubicBezTo>
                        <a:pt x="60" y="2615"/>
                        <a:pt x="60" y="2615"/>
                        <a:pt x="60" y="2615"/>
                      </a:cubicBezTo>
                      <a:cubicBezTo>
                        <a:pt x="316" y="2615"/>
                        <a:pt x="316" y="2615"/>
                        <a:pt x="316" y="2615"/>
                      </a:cubicBezTo>
                      <a:cubicBezTo>
                        <a:pt x="316" y="2687"/>
                        <a:pt x="316" y="2687"/>
                        <a:pt x="316" y="2687"/>
                      </a:cubicBezTo>
                      <a:cubicBezTo>
                        <a:pt x="300" y="2791"/>
                        <a:pt x="300" y="2791"/>
                        <a:pt x="300" y="2791"/>
                      </a:cubicBezTo>
                      <a:cubicBezTo>
                        <a:pt x="220" y="2915"/>
                        <a:pt x="220" y="2915"/>
                        <a:pt x="220" y="2915"/>
                      </a:cubicBezTo>
                      <a:cubicBezTo>
                        <a:pt x="238" y="2915"/>
                        <a:pt x="238" y="2915"/>
                        <a:pt x="238" y="2915"/>
                      </a:cubicBezTo>
                      <a:cubicBezTo>
                        <a:pt x="226" y="2939"/>
                        <a:pt x="226" y="2939"/>
                        <a:pt x="226" y="2939"/>
                      </a:cubicBezTo>
                      <a:cubicBezTo>
                        <a:pt x="226" y="2963"/>
                        <a:pt x="226" y="2963"/>
                        <a:pt x="226" y="2963"/>
                      </a:cubicBezTo>
                      <a:cubicBezTo>
                        <a:pt x="236" y="2983"/>
                        <a:pt x="236" y="2983"/>
                        <a:pt x="236" y="2983"/>
                      </a:cubicBezTo>
                      <a:cubicBezTo>
                        <a:pt x="252" y="2993"/>
                        <a:pt x="252" y="2993"/>
                        <a:pt x="252" y="2993"/>
                      </a:cubicBezTo>
                      <a:cubicBezTo>
                        <a:pt x="284" y="3003"/>
                        <a:pt x="284" y="3003"/>
                        <a:pt x="284" y="3003"/>
                      </a:cubicBezTo>
                      <a:cubicBezTo>
                        <a:pt x="284" y="3023"/>
                        <a:pt x="284" y="3023"/>
                        <a:pt x="284" y="3023"/>
                      </a:cubicBezTo>
                      <a:cubicBezTo>
                        <a:pt x="244" y="3023"/>
                        <a:pt x="244" y="3023"/>
                        <a:pt x="244" y="3023"/>
                      </a:cubicBezTo>
                      <a:cubicBezTo>
                        <a:pt x="244" y="3023"/>
                        <a:pt x="212" y="3037"/>
                        <a:pt x="204" y="3023"/>
                      </a:cubicBezTo>
                      <a:cubicBezTo>
                        <a:pt x="196" y="3009"/>
                        <a:pt x="150" y="2927"/>
                        <a:pt x="150" y="2927"/>
                      </a:cubicBezTo>
                      <a:cubicBezTo>
                        <a:pt x="118" y="2923"/>
                        <a:pt x="118" y="2923"/>
                        <a:pt x="118" y="2923"/>
                      </a:cubicBezTo>
                      <a:cubicBezTo>
                        <a:pt x="118" y="2945"/>
                        <a:pt x="118" y="2945"/>
                        <a:pt x="118" y="2945"/>
                      </a:cubicBezTo>
                      <a:cubicBezTo>
                        <a:pt x="118" y="2959"/>
                        <a:pt x="118" y="2959"/>
                        <a:pt x="118" y="2959"/>
                      </a:cubicBezTo>
                      <a:cubicBezTo>
                        <a:pt x="104" y="3053"/>
                        <a:pt x="104" y="3053"/>
                        <a:pt x="104" y="3053"/>
                      </a:cubicBezTo>
                      <a:cubicBezTo>
                        <a:pt x="124" y="3067"/>
                        <a:pt x="124" y="3067"/>
                        <a:pt x="124" y="3067"/>
                      </a:cubicBezTo>
                      <a:cubicBezTo>
                        <a:pt x="124" y="3087"/>
                        <a:pt x="124" y="3087"/>
                        <a:pt x="124" y="3087"/>
                      </a:cubicBezTo>
                      <a:cubicBezTo>
                        <a:pt x="146" y="3087"/>
                        <a:pt x="146" y="3087"/>
                        <a:pt x="146" y="3087"/>
                      </a:cubicBezTo>
                      <a:cubicBezTo>
                        <a:pt x="146" y="3099"/>
                        <a:pt x="146" y="3099"/>
                        <a:pt x="146" y="3099"/>
                      </a:cubicBezTo>
                      <a:cubicBezTo>
                        <a:pt x="178" y="3099"/>
                        <a:pt x="178" y="3099"/>
                        <a:pt x="178" y="3099"/>
                      </a:cubicBezTo>
                      <a:cubicBezTo>
                        <a:pt x="202" y="3099"/>
                        <a:pt x="202" y="3099"/>
                        <a:pt x="202" y="3099"/>
                      </a:cubicBezTo>
                      <a:cubicBezTo>
                        <a:pt x="200" y="3135"/>
                        <a:pt x="200" y="3135"/>
                        <a:pt x="200" y="3135"/>
                      </a:cubicBezTo>
                      <a:cubicBezTo>
                        <a:pt x="62" y="3135"/>
                        <a:pt x="62" y="3135"/>
                        <a:pt x="62" y="3135"/>
                      </a:cubicBezTo>
                      <a:cubicBezTo>
                        <a:pt x="50" y="3155"/>
                        <a:pt x="50" y="3155"/>
                        <a:pt x="50" y="3155"/>
                      </a:cubicBezTo>
                      <a:cubicBezTo>
                        <a:pt x="24" y="3135"/>
                        <a:pt x="24" y="3135"/>
                        <a:pt x="24" y="3135"/>
                      </a:cubicBezTo>
                      <a:cubicBezTo>
                        <a:pt x="10" y="3143"/>
                        <a:pt x="10" y="3143"/>
                        <a:pt x="10" y="3143"/>
                      </a:cubicBezTo>
                      <a:cubicBezTo>
                        <a:pt x="24" y="3169"/>
                        <a:pt x="24" y="3169"/>
                        <a:pt x="24" y="3169"/>
                      </a:cubicBezTo>
                      <a:cubicBezTo>
                        <a:pt x="0" y="3187"/>
                        <a:pt x="0" y="3187"/>
                        <a:pt x="0" y="3187"/>
                      </a:cubicBezTo>
                      <a:cubicBezTo>
                        <a:pt x="10" y="3201"/>
                        <a:pt x="10" y="3201"/>
                        <a:pt x="10" y="3201"/>
                      </a:cubicBezTo>
                      <a:cubicBezTo>
                        <a:pt x="0" y="3225"/>
                        <a:pt x="0" y="3225"/>
                        <a:pt x="0" y="3225"/>
                      </a:cubicBezTo>
                      <a:cubicBezTo>
                        <a:pt x="0" y="3325"/>
                        <a:pt x="0" y="3325"/>
                        <a:pt x="0" y="3325"/>
                      </a:cubicBezTo>
                      <a:cubicBezTo>
                        <a:pt x="20" y="3325"/>
                        <a:pt x="20" y="3325"/>
                        <a:pt x="20" y="3325"/>
                      </a:cubicBezTo>
                      <a:cubicBezTo>
                        <a:pt x="0" y="3351"/>
                        <a:pt x="0" y="3351"/>
                        <a:pt x="0" y="3351"/>
                      </a:cubicBezTo>
                      <a:cubicBezTo>
                        <a:pt x="0" y="3375"/>
                        <a:pt x="0" y="3375"/>
                        <a:pt x="0" y="3375"/>
                      </a:cubicBezTo>
                      <a:cubicBezTo>
                        <a:pt x="48" y="3375"/>
                        <a:pt x="48" y="3375"/>
                        <a:pt x="48" y="3375"/>
                      </a:cubicBezTo>
                      <a:cubicBezTo>
                        <a:pt x="52" y="3476"/>
                        <a:pt x="52" y="3476"/>
                        <a:pt x="52" y="3476"/>
                      </a:cubicBezTo>
                      <a:cubicBezTo>
                        <a:pt x="108" y="3505"/>
                        <a:pt x="108" y="3505"/>
                        <a:pt x="108" y="3505"/>
                      </a:cubicBezTo>
                      <a:cubicBezTo>
                        <a:pt x="310" y="3505"/>
                        <a:pt x="310" y="3505"/>
                        <a:pt x="310" y="3505"/>
                      </a:cubicBezTo>
                      <a:cubicBezTo>
                        <a:pt x="328" y="3533"/>
                        <a:pt x="328" y="3533"/>
                        <a:pt x="328" y="3533"/>
                      </a:cubicBezTo>
                      <a:cubicBezTo>
                        <a:pt x="324" y="3505"/>
                        <a:pt x="324" y="3505"/>
                        <a:pt x="324" y="3505"/>
                      </a:cubicBezTo>
                      <a:cubicBezTo>
                        <a:pt x="448" y="3509"/>
                        <a:pt x="448" y="3509"/>
                        <a:pt x="448" y="3509"/>
                      </a:cubicBezTo>
                      <a:cubicBezTo>
                        <a:pt x="468" y="3495"/>
                        <a:pt x="468" y="3495"/>
                        <a:pt x="468" y="3495"/>
                      </a:cubicBezTo>
                      <a:cubicBezTo>
                        <a:pt x="474" y="3509"/>
                        <a:pt x="474" y="3509"/>
                        <a:pt x="474" y="3509"/>
                      </a:cubicBezTo>
                      <a:cubicBezTo>
                        <a:pt x="460" y="3533"/>
                        <a:pt x="460" y="3533"/>
                        <a:pt x="460" y="3533"/>
                      </a:cubicBezTo>
                      <a:cubicBezTo>
                        <a:pt x="480" y="3551"/>
                        <a:pt x="480" y="3551"/>
                        <a:pt x="480" y="3551"/>
                      </a:cubicBezTo>
                      <a:cubicBezTo>
                        <a:pt x="500" y="3509"/>
                        <a:pt x="500" y="3509"/>
                        <a:pt x="500" y="3509"/>
                      </a:cubicBezTo>
                      <a:cubicBezTo>
                        <a:pt x="552" y="3507"/>
                        <a:pt x="552" y="3507"/>
                        <a:pt x="552" y="3507"/>
                      </a:cubicBezTo>
                      <a:cubicBezTo>
                        <a:pt x="554" y="3715"/>
                        <a:pt x="554" y="3715"/>
                        <a:pt x="554" y="3715"/>
                      </a:cubicBezTo>
                      <a:cubicBezTo>
                        <a:pt x="526" y="3715"/>
                        <a:pt x="526" y="3715"/>
                        <a:pt x="526" y="3715"/>
                      </a:cubicBezTo>
                      <a:cubicBezTo>
                        <a:pt x="548" y="3737"/>
                        <a:pt x="548" y="3737"/>
                        <a:pt x="548" y="3737"/>
                      </a:cubicBezTo>
                      <a:cubicBezTo>
                        <a:pt x="534" y="3755"/>
                        <a:pt x="534" y="3755"/>
                        <a:pt x="534" y="3755"/>
                      </a:cubicBezTo>
                      <a:cubicBezTo>
                        <a:pt x="510" y="3773"/>
                        <a:pt x="510" y="3773"/>
                        <a:pt x="510" y="3773"/>
                      </a:cubicBezTo>
                      <a:cubicBezTo>
                        <a:pt x="586" y="3773"/>
                        <a:pt x="586" y="3773"/>
                        <a:pt x="586" y="3773"/>
                      </a:cubicBezTo>
                      <a:cubicBezTo>
                        <a:pt x="586" y="3807"/>
                        <a:pt x="586" y="3807"/>
                        <a:pt x="586" y="3807"/>
                      </a:cubicBezTo>
                      <a:cubicBezTo>
                        <a:pt x="604" y="3783"/>
                        <a:pt x="604" y="3783"/>
                        <a:pt x="604" y="3783"/>
                      </a:cubicBezTo>
                      <a:cubicBezTo>
                        <a:pt x="602" y="3903"/>
                        <a:pt x="602" y="3903"/>
                        <a:pt x="602" y="3903"/>
                      </a:cubicBezTo>
                      <a:cubicBezTo>
                        <a:pt x="640" y="3903"/>
                        <a:pt x="640" y="3903"/>
                        <a:pt x="640" y="3903"/>
                      </a:cubicBezTo>
                      <a:cubicBezTo>
                        <a:pt x="650" y="3855"/>
                        <a:pt x="650" y="3855"/>
                        <a:pt x="650" y="3855"/>
                      </a:cubicBezTo>
                      <a:cubicBezTo>
                        <a:pt x="758" y="3849"/>
                        <a:pt x="758" y="3849"/>
                        <a:pt x="758" y="3849"/>
                      </a:cubicBezTo>
                      <a:cubicBezTo>
                        <a:pt x="766" y="3903"/>
                        <a:pt x="766" y="3903"/>
                        <a:pt x="766" y="3903"/>
                      </a:cubicBezTo>
                      <a:cubicBezTo>
                        <a:pt x="810" y="3903"/>
                        <a:pt x="810" y="3903"/>
                        <a:pt x="810" y="3903"/>
                      </a:cubicBezTo>
                      <a:cubicBezTo>
                        <a:pt x="846" y="3919"/>
                        <a:pt x="846" y="3919"/>
                        <a:pt x="846" y="3919"/>
                      </a:cubicBezTo>
                      <a:cubicBezTo>
                        <a:pt x="876" y="3967"/>
                        <a:pt x="876" y="3967"/>
                        <a:pt x="876" y="3967"/>
                      </a:cubicBezTo>
                      <a:cubicBezTo>
                        <a:pt x="928" y="3967"/>
                        <a:pt x="928" y="3967"/>
                        <a:pt x="928" y="3967"/>
                      </a:cubicBezTo>
                      <a:cubicBezTo>
                        <a:pt x="940" y="4019"/>
                        <a:pt x="940" y="4019"/>
                        <a:pt x="940" y="4019"/>
                      </a:cubicBezTo>
                      <a:cubicBezTo>
                        <a:pt x="980" y="3981"/>
                        <a:pt x="980" y="3981"/>
                        <a:pt x="980" y="3981"/>
                      </a:cubicBezTo>
                      <a:cubicBezTo>
                        <a:pt x="1064" y="3957"/>
                        <a:pt x="1064" y="3957"/>
                        <a:pt x="1064" y="3957"/>
                      </a:cubicBezTo>
                      <a:cubicBezTo>
                        <a:pt x="1058" y="3937"/>
                        <a:pt x="1058" y="3937"/>
                        <a:pt x="1058" y="3937"/>
                      </a:cubicBezTo>
                      <a:cubicBezTo>
                        <a:pt x="1040" y="3919"/>
                        <a:pt x="1040" y="3919"/>
                        <a:pt x="1040" y="3919"/>
                      </a:cubicBezTo>
                      <a:cubicBezTo>
                        <a:pt x="990" y="3903"/>
                        <a:pt x="990" y="3903"/>
                        <a:pt x="990" y="3903"/>
                      </a:cubicBezTo>
                      <a:cubicBezTo>
                        <a:pt x="972" y="3725"/>
                        <a:pt x="972" y="3725"/>
                        <a:pt x="972" y="3725"/>
                      </a:cubicBezTo>
                      <a:cubicBezTo>
                        <a:pt x="1012" y="3717"/>
                        <a:pt x="1012" y="3717"/>
                        <a:pt x="1012" y="3717"/>
                      </a:cubicBezTo>
                      <a:cubicBezTo>
                        <a:pt x="1032" y="3699"/>
                        <a:pt x="1032" y="3699"/>
                        <a:pt x="1032" y="3699"/>
                      </a:cubicBezTo>
                      <a:cubicBezTo>
                        <a:pt x="1056" y="3701"/>
                        <a:pt x="1056" y="3701"/>
                        <a:pt x="1056" y="3701"/>
                      </a:cubicBezTo>
                      <a:cubicBezTo>
                        <a:pt x="1056" y="3737"/>
                        <a:pt x="1056" y="3737"/>
                        <a:pt x="1056" y="3737"/>
                      </a:cubicBezTo>
                      <a:cubicBezTo>
                        <a:pt x="1064" y="3659"/>
                        <a:pt x="1064" y="3659"/>
                        <a:pt x="1064" y="3659"/>
                      </a:cubicBezTo>
                      <a:cubicBezTo>
                        <a:pt x="1064" y="3595"/>
                        <a:pt x="1064" y="3595"/>
                        <a:pt x="1064" y="3595"/>
                      </a:cubicBezTo>
                      <a:cubicBezTo>
                        <a:pt x="1042" y="3567"/>
                        <a:pt x="1042" y="3567"/>
                        <a:pt x="1042" y="3567"/>
                      </a:cubicBezTo>
                      <a:cubicBezTo>
                        <a:pt x="1022" y="3567"/>
                        <a:pt x="1022" y="3567"/>
                        <a:pt x="1022" y="3567"/>
                      </a:cubicBezTo>
                      <a:cubicBezTo>
                        <a:pt x="1028" y="3539"/>
                        <a:pt x="1028" y="3539"/>
                        <a:pt x="1028" y="3539"/>
                      </a:cubicBezTo>
                      <a:cubicBezTo>
                        <a:pt x="1030" y="3499"/>
                        <a:pt x="1030" y="3499"/>
                        <a:pt x="1030" y="3499"/>
                      </a:cubicBezTo>
                      <a:cubicBezTo>
                        <a:pt x="1022" y="3459"/>
                        <a:pt x="1022" y="3459"/>
                        <a:pt x="1022" y="3459"/>
                      </a:cubicBezTo>
                      <a:cubicBezTo>
                        <a:pt x="1046" y="3411"/>
                        <a:pt x="1046" y="3411"/>
                        <a:pt x="1046" y="3411"/>
                      </a:cubicBezTo>
                      <a:cubicBezTo>
                        <a:pt x="1064" y="3401"/>
                        <a:pt x="1064" y="3401"/>
                        <a:pt x="1064" y="3401"/>
                      </a:cubicBezTo>
                      <a:cubicBezTo>
                        <a:pt x="1140" y="3259"/>
                        <a:pt x="1140" y="3259"/>
                        <a:pt x="1140" y="3259"/>
                      </a:cubicBezTo>
                      <a:cubicBezTo>
                        <a:pt x="1154" y="3221"/>
                        <a:pt x="1154" y="3221"/>
                        <a:pt x="1154" y="3221"/>
                      </a:cubicBezTo>
                      <a:cubicBezTo>
                        <a:pt x="1230" y="3211"/>
                        <a:pt x="1230" y="3211"/>
                        <a:pt x="1230" y="3211"/>
                      </a:cubicBezTo>
                      <a:cubicBezTo>
                        <a:pt x="1414" y="3217"/>
                        <a:pt x="1414" y="3217"/>
                        <a:pt x="1414" y="3217"/>
                      </a:cubicBezTo>
                      <a:cubicBezTo>
                        <a:pt x="1410" y="3103"/>
                        <a:pt x="1410" y="3103"/>
                        <a:pt x="1410" y="3103"/>
                      </a:cubicBezTo>
                      <a:cubicBezTo>
                        <a:pt x="1410" y="3075"/>
                        <a:pt x="1410" y="3075"/>
                        <a:pt x="1410" y="3075"/>
                      </a:cubicBezTo>
                      <a:cubicBezTo>
                        <a:pt x="1436" y="3081"/>
                        <a:pt x="1436" y="3081"/>
                        <a:pt x="1436" y="3081"/>
                      </a:cubicBezTo>
                      <a:cubicBezTo>
                        <a:pt x="1434" y="3063"/>
                        <a:pt x="1434" y="3063"/>
                        <a:pt x="1434" y="3063"/>
                      </a:cubicBezTo>
                      <a:cubicBezTo>
                        <a:pt x="1470" y="3061"/>
                        <a:pt x="1470" y="3061"/>
                        <a:pt x="1470" y="3061"/>
                      </a:cubicBezTo>
                      <a:cubicBezTo>
                        <a:pt x="1492" y="3049"/>
                        <a:pt x="1492" y="3049"/>
                        <a:pt x="1492" y="3049"/>
                      </a:cubicBezTo>
                      <a:cubicBezTo>
                        <a:pt x="1508" y="3039"/>
                        <a:pt x="1508" y="3039"/>
                        <a:pt x="1508" y="3039"/>
                      </a:cubicBezTo>
                      <a:cubicBezTo>
                        <a:pt x="1514" y="3025"/>
                        <a:pt x="1514" y="3025"/>
                        <a:pt x="1514" y="3025"/>
                      </a:cubicBezTo>
                      <a:cubicBezTo>
                        <a:pt x="1552" y="3008"/>
                        <a:pt x="1552" y="3008"/>
                        <a:pt x="1552" y="3008"/>
                      </a:cubicBezTo>
                      <a:cubicBezTo>
                        <a:pt x="1552" y="3045"/>
                        <a:pt x="1552" y="3045"/>
                        <a:pt x="1552" y="3045"/>
                      </a:cubicBezTo>
                      <a:cubicBezTo>
                        <a:pt x="1556" y="3069"/>
                        <a:pt x="1556" y="3069"/>
                        <a:pt x="1556" y="3069"/>
                      </a:cubicBezTo>
                      <a:cubicBezTo>
                        <a:pt x="1556" y="3081"/>
                        <a:pt x="1556" y="3081"/>
                        <a:pt x="1556" y="3081"/>
                      </a:cubicBezTo>
                      <a:cubicBezTo>
                        <a:pt x="1550" y="3105"/>
                        <a:pt x="1550" y="3105"/>
                        <a:pt x="1550" y="3105"/>
                      </a:cubicBezTo>
                      <a:cubicBezTo>
                        <a:pt x="1550" y="3137"/>
                        <a:pt x="1550" y="3137"/>
                        <a:pt x="1550" y="3137"/>
                      </a:cubicBezTo>
                      <a:cubicBezTo>
                        <a:pt x="1568" y="3143"/>
                        <a:pt x="1568" y="3143"/>
                        <a:pt x="1568" y="3143"/>
                      </a:cubicBezTo>
                      <a:cubicBezTo>
                        <a:pt x="1566" y="3159"/>
                        <a:pt x="1566" y="3159"/>
                        <a:pt x="1566" y="3159"/>
                      </a:cubicBezTo>
                      <a:cubicBezTo>
                        <a:pt x="1548" y="3167"/>
                        <a:pt x="1548" y="3167"/>
                        <a:pt x="1548" y="3167"/>
                      </a:cubicBezTo>
                      <a:cubicBezTo>
                        <a:pt x="1568" y="3181"/>
                        <a:pt x="1568" y="3181"/>
                        <a:pt x="1568" y="3181"/>
                      </a:cubicBezTo>
                      <a:cubicBezTo>
                        <a:pt x="1552" y="3205"/>
                        <a:pt x="1552" y="3205"/>
                        <a:pt x="1552" y="3205"/>
                      </a:cubicBezTo>
                      <a:cubicBezTo>
                        <a:pt x="1552" y="3219"/>
                        <a:pt x="1552" y="3219"/>
                        <a:pt x="1552" y="3219"/>
                      </a:cubicBezTo>
                      <a:cubicBezTo>
                        <a:pt x="1572" y="3223"/>
                        <a:pt x="1572" y="3223"/>
                        <a:pt x="1572" y="3223"/>
                      </a:cubicBezTo>
                      <a:cubicBezTo>
                        <a:pt x="1590" y="3221"/>
                        <a:pt x="1590" y="3221"/>
                        <a:pt x="1590" y="3221"/>
                      </a:cubicBezTo>
                      <a:cubicBezTo>
                        <a:pt x="1614" y="3219"/>
                        <a:pt x="1614" y="3219"/>
                        <a:pt x="1614" y="3219"/>
                      </a:cubicBezTo>
                      <a:cubicBezTo>
                        <a:pt x="1624" y="3209"/>
                        <a:pt x="1624" y="3209"/>
                        <a:pt x="1624" y="3209"/>
                      </a:cubicBezTo>
                      <a:cubicBezTo>
                        <a:pt x="1904" y="3217"/>
                        <a:pt x="1904" y="3217"/>
                        <a:pt x="1904" y="3217"/>
                      </a:cubicBezTo>
                      <a:cubicBezTo>
                        <a:pt x="1944" y="3339"/>
                        <a:pt x="1944" y="3339"/>
                        <a:pt x="1944" y="3339"/>
                      </a:cubicBezTo>
                      <a:cubicBezTo>
                        <a:pt x="1998" y="3339"/>
                        <a:pt x="1998" y="3339"/>
                        <a:pt x="1998" y="3339"/>
                      </a:cubicBezTo>
                      <a:cubicBezTo>
                        <a:pt x="2004" y="3325"/>
                        <a:pt x="2004" y="3325"/>
                        <a:pt x="2004" y="3325"/>
                      </a:cubicBezTo>
                      <a:cubicBezTo>
                        <a:pt x="2028" y="3323"/>
                        <a:pt x="2028" y="3323"/>
                        <a:pt x="2028" y="3323"/>
                      </a:cubicBezTo>
                      <a:cubicBezTo>
                        <a:pt x="2028" y="3341"/>
                        <a:pt x="2028" y="3341"/>
                        <a:pt x="2028" y="3341"/>
                      </a:cubicBezTo>
                      <a:cubicBezTo>
                        <a:pt x="2060" y="3343"/>
                        <a:pt x="2060" y="3343"/>
                        <a:pt x="2060" y="3343"/>
                      </a:cubicBezTo>
                      <a:cubicBezTo>
                        <a:pt x="2072" y="3319"/>
                        <a:pt x="2072" y="3319"/>
                        <a:pt x="2072" y="3319"/>
                      </a:cubicBezTo>
                      <a:cubicBezTo>
                        <a:pt x="2116" y="3311"/>
                        <a:pt x="2116" y="3311"/>
                        <a:pt x="2116" y="3311"/>
                      </a:cubicBezTo>
                      <a:cubicBezTo>
                        <a:pt x="2116" y="3311"/>
                        <a:pt x="2092" y="3449"/>
                        <a:pt x="2046" y="3499"/>
                      </a:cubicBezTo>
                      <a:cubicBezTo>
                        <a:pt x="2032" y="3476"/>
                        <a:pt x="2024" y="3476"/>
                        <a:pt x="2024" y="3476"/>
                      </a:cubicBezTo>
                      <a:cubicBezTo>
                        <a:pt x="2028" y="3517"/>
                        <a:pt x="2028" y="3517"/>
                        <a:pt x="2028" y="3517"/>
                      </a:cubicBezTo>
                      <a:cubicBezTo>
                        <a:pt x="2014" y="3521"/>
                        <a:pt x="2014" y="3521"/>
                        <a:pt x="2014" y="3521"/>
                      </a:cubicBezTo>
                      <a:cubicBezTo>
                        <a:pt x="2016" y="3545"/>
                        <a:pt x="2016" y="3545"/>
                        <a:pt x="2016" y="3545"/>
                      </a:cubicBezTo>
                      <a:cubicBezTo>
                        <a:pt x="2056" y="3523"/>
                        <a:pt x="2056" y="3523"/>
                        <a:pt x="2056" y="3523"/>
                      </a:cubicBezTo>
                      <a:cubicBezTo>
                        <a:pt x="2082" y="3563"/>
                        <a:pt x="2082" y="3563"/>
                        <a:pt x="2082" y="3563"/>
                      </a:cubicBezTo>
                      <a:cubicBezTo>
                        <a:pt x="2016" y="3607"/>
                        <a:pt x="2016" y="3607"/>
                        <a:pt x="2016" y="3607"/>
                      </a:cubicBezTo>
                      <a:cubicBezTo>
                        <a:pt x="2032" y="3681"/>
                        <a:pt x="2032" y="3681"/>
                        <a:pt x="2032" y="3681"/>
                      </a:cubicBezTo>
                      <a:cubicBezTo>
                        <a:pt x="2130" y="3687"/>
                        <a:pt x="2130" y="3687"/>
                        <a:pt x="2130" y="3687"/>
                      </a:cubicBezTo>
                      <a:cubicBezTo>
                        <a:pt x="2130" y="3657"/>
                        <a:pt x="2130" y="3657"/>
                        <a:pt x="2130" y="3657"/>
                      </a:cubicBezTo>
                      <a:cubicBezTo>
                        <a:pt x="2130" y="3657"/>
                        <a:pt x="2154" y="3657"/>
                        <a:pt x="2160" y="3657"/>
                      </a:cubicBezTo>
                      <a:cubicBezTo>
                        <a:pt x="2166" y="3657"/>
                        <a:pt x="2184" y="3681"/>
                        <a:pt x="2184" y="3681"/>
                      </a:cubicBezTo>
                      <a:cubicBezTo>
                        <a:pt x="2220" y="3681"/>
                        <a:pt x="2220" y="3681"/>
                        <a:pt x="2220" y="3681"/>
                      </a:cubicBezTo>
                      <a:cubicBezTo>
                        <a:pt x="2230" y="3803"/>
                        <a:pt x="2230" y="3803"/>
                        <a:pt x="2230" y="3803"/>
                      </a:cubicBezTo>
                      <a:cubicBezTo>
                        <a:pt x="2268" y="3803"/>
                        <a:pt x="2268" y="3803"/>
                        <a:pt x="2268" y="3803"/>
                      </a:cubicBezTo>
                      <a:cubicBezTo>
                        <a:pt x="2268" y="3803"/>
                        <a:pt x="2308" y="3793"/>
                        <a:pt x="2290" y="4005"/>
                      </a:cubicBezTo>
                      <a:cubicBezTo>
                        <a:pt x="2268" y="4009"/>
                        <a:pt x="2268" y="4009"/>
                        <a:pt x="2268" y="4009"/>
                      </a:cubicBezTo>
                      <a:cubicBezTo>
                        <a:pt x="2280" y="4295"/>
                        <a:pt x="2280" y="4295"/>
                        <a:pt x="2280" y="4295"/>
                      </a:cubicBezTo>
                      <a:cubicBezTo>
                        <a:pt x="2280" y="4295"/>
                        <a:pt x="2324" y="4303"/>
                        <a:pt x="2352" y="4159"/>
                      </a:cubicBezTo>
                      <a:cubicBezTo>
                        <a:pt x="2446" y="4191"/>
                        <a:pt x="2458" y="4187"/>
                        <a:pt x="2458" y="4187"/>
                      </a:cubicBezTo>
                      <a:cubicBezTo>
                        <a:pt x="2434" y="4259"/>
                        <a:pt x="2434" y="4259"/>
                        <a:pt x="2434" y="4259"/>
                      </a:cubicBezTo>
                      <a:cubicBezTo>
                        <a:pt x="2458" y="4283"/>
                        <a:pt x="2458" y="4283"/>
                        <a:pt x="2458" y="4283"/>
                      </a:cubicBezTo>
                      <a:cubicBezTo>
                        <a:pt x="2512" y="4233"/>
                        <a:pt x="2512" y="4233"/>
                        <a:pt x="2512" y="4233"/>
                      </a:cubicBezTo>
                      <a:cubicBezTo>
                        <a:pt x="2512" y="4187"/>
                        <a:pt x="2512" y="4187"/>
                        <a:pt x="2512" y="4187"/>
                      </a:cubicBezTo>
                      <a:cubicBezTo>
                        <a:pt x="2536" y="4177"/>
                        <a:pt x="2536" y="4177"/>
                        <a:pt x="2536" y="4177"/>
                      </a:cubicBezTo>
                      <a:cubicBezTo>
                        <a:pt x="2658" y="4043"/>
                        <a:pt x="2658" y="4043"/>
                        <a:pt x="2658" y="4043"/>
                      </a:cubicBezTo>
                      <a:cubicBezTo>
                        <a:pt x="2658" y="4043"/>
                        <a:pt x="2732" y="4001"/>
                        <a:pt x="2744" y="3937"/>
                      </a:cubicBezTo>
                      <a:cubicBezTo>
                        <a:pt x="2800" y="3917"/>
                        <a:pt x="2818" y="3927"/>
                        <a:pt x="2818" y="3927"/>
                      </a:cubicBezTo>
                      <a:cubicBezTo>
                        <a:pt x="2882" y="3808"/>
                        <a:pt x="2882" y="3808"/>
                        <a:pt x="2882" y="3808"/>
                      </a:cubicBezTo>
                      <a:cubicBezTo>
                        <a:pt x="2908" y="3761"/>
                        <a:pt x="2908" y="3761"/>
                        <a:pt x="2908" y="3761"/>
                      </a:cubicBezTo>
                      <a:cubicBezTo>
                        <a:pt x="2886" y="3801"/>
                        <a:pt x="2886" y="3801"/>
                        <a:pt x="2886" y="3801"/>
                      </a:cubicBezTo>
                    </a:path>
                  </a:pathLst>
                </a:custGeom>
                <a:solidFill>
                  <a:srgbClr val="FACED1"/>
                </a:solidFill>
                <a:ln w="14288"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10">
                  <a:extLst>
                    <a:ext uri="{FF2B5EF4-FFF2-40B4-BE49-F238E27FC236}">
                      <a16:creationId xmlns:a16="http://schemas.microsoft.com/office/drawing/2014/main" id="{5F081DA2-6CDF-2BCE-426F-EBB22E6EBEB1}"/>
                    </a:ext>
                  </a:extLst>
                </p:cNvPr>
                <p:cNvSpPr>
                  <a:spLocks/>
                </p:cNvSpPr>
                <p:nvPr/>
              </p:nvSpPr>
              <p:spPr bwMode="auto">
                <a:xfrm>
                  <a:off x="1013" y="383"/>
                  <a:ext cx="1868" cy="2595"/>
                </a:xfrm>
                <a:custGeom>
                  <a:avLst/>
                  <a:gdLst>
                    <a:gd name="T0" fmla="*/ 3020 w 3222"/>
                    <a:gd name="T1" fmla="*/ 3379 h 4303"/>
                    <a:gd name="T2" fmla="*/ 2994 w 3222"/>
                    <a:gd name="T3" fmla="*/ 2955 h 4303"/>
                    <a:gd name="T4" fmla="*/ 2919 w 3222"/>
                    <a:gd name="T5" fmla="*/ 2175 h 4303"/>
                    <a:gd name="T6" fmla="*/ 2508 w 3222"/>
                    <a:gd name="T7" fmla="*/ 1976 h 4303"/>
                    <a:gd name="T8" fmla="*/ 2084 w 3222"/>
                    <a:gd name="T9" fmla="*/ 1848 h 4303"/>
                    <a:gd name="T10" fmla="*/ 1705 w 3222"/>
                    <a:gd name="T11" fmla="*/ 1891 h 4303"/>
                    <a:gd name="T12" fmla="*/ 1348 w 3222"/>
                    <a:gd name="T13" fmla="*/ 1990 h 4303"/>
                    <a:gd name="T14" fmla="*/ 980 w 3222"/>
                    <a:gd name="T15" fmla="*/ 1054 h 4303"/>
                    <a:gd name="T16" fmla="*/ 1156 w 3222"/>
                    <a:gd name="T17" fmla="*/ 608 h 4303"/>
                    <a:gd name="T18" fmla="*/ 876 w 3222"/>
                    <a:gd name="T19" fmla="*/ 54 h 4303"/>
                    <a:gd name="T20" fmla="*/ 24 w 3222"/>
                    <a:gd name="T21" fmla="*/ 887 h 4303"/>
                    <a:gd name="T22" fmla="*/ 316 w 3222"/>
                    <a:gd name="T23" fmla="*/ 2615 h 4303"/>
                    <a:gd name="T24" fmla="*/ 238 w 3222"/>
                    <a:gd name="T25" fmla="*/ 2915 h 4303"/>
                    <a:gd name="T26" fmla="*/ 252 w 3222"/>
                    <a:gd name="T27" fmla="*/ 2993 h 4303"/>
                    <a:gd name="T28" fmla="*/ 204 w 3222"/>
                    <a:gd name="T29" fmla="*/ 3023 h 4303"/>
                    <a:gd name="T30" fmla="*/ 118 w 3222"/>
                    <a:gd name="T31" fmla="*/ 2959 h 4303"/>
                    <a:gd name="T32" fmla="*/ 146 w 3222"/>
                    <a:gd name="T33" fmla="*/ 3087 h 4303"/>
                    <a:gd name="T34" fmla="*/ 200 w 3222"/>
                    <a:gd name="T35" fmla="*/ 3135 h 4303"/>
                    <a:gd name="T36" fmla="*/ 10 w 3222"/>
                    <a:gd name="T37" fmla="*/ 3143 h 4303"/>
                    <a:gd name="T38" fmla="*/ 0 w 3222"/>
                    <a:gd name="T39" fmla="*/ 3225 h 4303"/>
                    <a:gd name="T40" fmla="*/ 0 w 3222"/>
                    <a:gd name="T41" fmla="*/ 3375 h 4303"/>
                    <a:gd name="T42" fmla="*/ 310 w 3222"/>
                    <a:gd name="T43" fmla="*/ 3505 h 4303"/>
                    <a:gd name="T44" fmla="*/ 468 w 3222"/>
                    <a:gd name="T45" fmla="*/ 3495 h 4303"/>
                    <a:gd name="T46" fmla="*/ 500 w 3222"/>
                    <a:gd name="T47" fmla="*/ 3509 h 4303"/>
                    <a:gd name="T48" fmla="*/ 548 w 3222"/>
                    <a:gd name="T49" fmla="*/ 3737 h 4303"/>
                    <a:gd name="T50" fmla="*/ 586 w 3222"/>
                    <a:gd name="T51" fmla="*/ 3807 h 4303"/>
                    <a:gd name="T52" fmla="*/ 650 w 3222"/>
                    <a:gd name="T53" fmla="*/ 3855 h 4303"/>
                    <a:gd name="T54" fmla="*/ 846 w 3222"/>
                    <a:gd name="T55" fmla="*/ 3919 h 4303"/>
                    <a:gd name="T56" fmla="*/ 980 w 3222"/>
                    <a:gd name="T57" fmla="*/ 3981 h 4303"/>
                    <a:gd name="T58" fmla="*/ 990 w 3222"/>
                    <a:gd name="T59" fmla="*/ 3903 h 4303"/>
                    <a:gd name="T60" fmla="*/ 1056 w 3222"/>
                    <a:gd name="T61" fmla="*/ 3701 h 4303"/>
                    <a:gd name="T62" fmla="*/ 1042 w 3222"/>
                    <a:gd name="T63" fmla="*/ 3567 h 4303"/>
                    <a:gd name="T64" fmla="*/ 1022 w 3222"/>
                    <a:gd name="T65" fmla="*/ 3459 h 4303"/>
                    <a:gd name="T66" fmla="*/ 1154 w 3222"/>
                    <a:gd name="T67" fmla="*/ 3221 h 4303"/>
                    <a:gd name="T68" fmla="*/ 1410 w 3222"/>
                    <a:gd name="T69" fmla="*/ 3075 h 4303"/>
                    <a:gd name="T70" fmla="*/ 1492 w 3222"/>
                    <a:gd name="T71" fmla="*/ 3049 h 4303"/>
                    <a:gd name="T72" fmla="*/ 1552 w 3222"/>
                    <a:gd name="T73" fmla="*/ 3045 h 4303"/>
                    <a:gd name="T74" fmla="*/ 1550 w 3222"/>
                    <a:gd name="T75" fmla="*/ 3137 h 4303"/>
                    <a:gd name="T76" fmla="*/ 1568 w 3222"/>
                    <a:gd name="T77" fmla="*/ 3181 h 4303"/>
                    <a:gd name="T78" fmla="*/ 1590 w 3222"/>
                    <a:gd name="T79" fmla="*/ 3221 h 4303"/>
                    <a:gd name="T80" fmla="*/ 1944 w 3222"/>
                    <a:gd name="T81" fmla="*/ 3339 h 4303"/>
                    <a:gd name="T82" fmla="*/ 2028 w 3222"/>
                    <a:gd name="T83" fmla="*/ 3341 h 4303"/>
                    <a:gd name="T84" fmla="*/ 2046 w 3222"/>
                    <a:gd name="T85" fmla="*/ 3499 h 4303"/>
                    <a:gd name="T86" fmla="*/ 2016 w 3222"/>
                    <a:gd name="T87" fmla="*/ 3545 h 4303"/>
                    <a:gd name="T88" fmla="*/ 2032 w 3222"/>
                    <a:gd name="T89" fmla="*/ 3681 h 4303"/>
                    <a:gd name="T90" fmla="*/ 2184 w 3222"/>
                    <a:gd name="T91" fmla="*/ 3681 h 4303"/>
                    <a:gd name="T92" fmla="*/ 2290 w 3222"/>
                    <a:gd name="T93" fmla="*/ 4005 h 4303"/>
                    <a:gd name="T94" fmla="*/ 2458 w 3222"/>
                    <a:gd name="T95" fmla="*/ 4187 h 4303"/>
                    <a:gd name="T96" fmla="*/ 2512 w 3222"/>
                    <a:gd name="T97" fmla="*/ 4187 h 4303"/>
                    <a:gd name="T98" fmla="*/ 2818 w 3222"/>
                    <a:gd name="T99" fmla="*/ 3927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22" h="4303">
                      <a:moveTo>
                        <a:pt x="2908" y="3761"/>
                      </a:moveTo>
                      <a:cubicBezTo>
                        <a:pt x="2908" y="3761"/>
                        <a:pt x="2962" y="3617"/>
                        <a:pt x="3092" y="3577"/>
                      </a:cubicBezTo>
                      <a:cubicBezTo>
                        <a:pt x="3222" y="3537"/>
                        <a:pt x="3164" y="3567"/>
                        <a:pt x="3164" y="3567"/>
                      </a:cubicBezTo>
                      <a:cubicBezTo>
                        <a:pt x="3164" y="3567"/>
                        <a:pt x="3022" y="3465"/>
                        <a:pt x="3020" y="3379"/>
                      </a:cubicBezTo>
                      <a:cubicBezTo>
                        <a:pt x="3020" y="3379"/>
                        <a:pt x="2948" y="3391"/>
                        <a:pt x="2934" y="3379"/>
                      </a:cubicBezTo>
                      <a:cubicBezTo>
                        <a:pt x="2920" y="3367"/>
                        <a:pt x="2952" y="3275"/>
                        <a:pt x="2974" y="3237"/>
                      </a:cubicBezTo>
                      <a:cubicBezTo>
                        <a:pt x="3002" y="3255"/>
                        <a:pt x="3002" y="3255"/>
                        <a:pt x="3002" y="3255"/>
                      </a:cubicBezTo>
                      <a:cubicBezTo>
                        <a:pt x="3002" y="3255"/>
                        <a:pt x="2998" y="3011"/>
                        <a:pt x="2994" y="2955"/>
                      </a:cubicBezTo>
                      <a:cubicBezTo>
                        <a:pt x="2990" y="2899"/>
                        <a:pt x="2966" y="2881"/>
                        <a:pt x="2966" y="2881"/>
                      </a:cubicBezTo>
                      <a:cubicBezTo>
                        <a:pt x="2964" y="2667"/>
                        <a:pt x="2964" y="2667"/>
                        <a:pt x="2964" y="2667"/>
                      </a:cubicBezTo>
                      <a:cubicBezTo>
                        <a:pt x="2908" y="2667"/>
                        <a:pt x="2908" y="2667"/>
                        <a:pt x="2908" y="2667"/>
                      </a:cubicBezTo>
                      <a:cubicBezTo>
                        <a:pt x="2919" y="2175"/>
                        <a:pt x="2919" y="2175"/>
                        <a:pt x="2919" y="2175"/>
                      </a:cubicBezTo>
                      <a:cubicBezTo>
                        <a:pt x="2919" y="2175"/>
                        <a:pt x="2580" y="2397"/>
                        <a:pt x="2579" y="2366"/>
                      </a:cubicBezTo>
                      <a:cubicBezTo>
                        <a:pt x="2579" y="2366"/>
                        <a:pt x="2572" y="2190"/>
                        <a:pt x="2577" y="2110"/>
                      </a:cubicBezTo>
                      <a:cubicBezTo>
                        <a:pt x="2583" y="2030"/>
                        <a:pt x="2575" y="1998"/>
                        <a:pt x="2561" y="1990"/>
                      </a:cubicBezTo>
                      <a:cubicBezTo>
                        <a:pt x="2548" y="1982"/>
                        <a:pt x="2516" y="1987"/>
                        <a:pt x="2508" y="1976"/>
                      </a:cubicBezTo>
                      <a:cubicBezTo>
                        <a:pt x="2500" y="1966"/>
                        <a:pt x="2457" y="1920"/>
                        <a:pt x="2457" y="1920"/>
                      </a:cubicBezTo>
                      <a:cubicBezTo>
                        <a:pt x="2457" y="1920"/>
                        <a:pt x="2316" y="1936"/>
                        <a:pt x="2311" y="1920"/>
                      </a:cubicBezTo>
                      <a:cubicBezTo>
                        <a:pt x="2305" y="1904"/>
                        <a:pt x="2276" y="1896"/>
                        <a:pt x="2212" y="1886"/>
                      </a:cubicBezTo>
                      <a:cubicBezTo>
                        <a:pt x="2185" y="1832"/>
                        <a:pt x="2177" y="1843"/>
                        <a:pt x="2084" y="1848"/>
                      </a:cubicBezTo>
                      <a:cubicBezTo>
                        <a:pt x="1983" y="1840"/>
                        <a:pt x="2009" y="1752"/>
                        <a:pt x="2009" y="1752"/>
                      </a:cubicBezTo>
                      <a:cubicBezTo>
                        <a:pt x="2009" y="1752"/>
                        <a:pt x="2009" y="1752"/>
                        <a:pt x="1959" y="1790"/>
                      </a:cubicBezTo>
                      <a:cubicBezTo>
                        <a:pt x="1913" y="1883"/>
                        <a:pt x="1884" y="1891"/>
                        <a:pt x="1820" y="1902"/>
                      </a:cubicBezTo>
                      <a:cubicBezTo>
                        <a:pt x="1756" y="1912"/>
                        <a:pt x="1705" y="1891"/>
                        <a:pt x="1705" y="1891"/>
                      </a:cubicBezTo>
                      <a:cubicBezTo>
                        <a:pt x="1705" y="1891"/>
                        <a:pt x="1727" y="1896"/>
                        <a:pt x="1660" y="1902"/>
                      </a:cubicBezTo>
                      <a:cubicBezTo>
                        <a:pt x="1593" y="1907"/>
                        <a:pt x="1553" y="1950"/>
                        <a:pt x="1479" y="1976"/>
                      </a:cubicBezTo>
                      <a:cubicBezTo>
                        <a:pt x="1404" y="2003"/>
                        <a:pt x="1396" y="1958"/>
                        <a:pt x="1396" y="1958"/>
                      </a:cubicBezTo>
                      <a:cubicBezTo>
                        <a:pt x="1348" y="1990"/>
                        <a:pt x="1348" y="1990"/>
                        <a:pt x="1348" y="1990"/>
                      </a:cubicBezTo>
                      <a:cubicBezTo>
                        <a:pt x="1273" y="1896"/>
                        <a:pt x="1273" y="1896"/>
                        <a:pt x="1273" y="1896"/>
                      </a:cubicBezTo>
                      <a:cubicBezTo>
                        <a:pt x="1225" y="1910"/>
                        <a:pt x="1225" y="1910"/>
                        <a:pt x="1225" y="1910"/>
                      </a:cubicBezTo>
                      <a:cubicBezTo>
                        <a:pt x="1225" y="1910"/>
                        <a:pt x="1116" y="1550"/>
                        <a:pt x="1041" y="1347"/>
                      </a:cubicBezTo>
                      <a:cubicBezTo>
                        <a:pt x="967" y="1144"/>
                        <a:pt x="980" y="1054"/>
                        <a:pt x="980" y="1054"/>
                      </a:cubicBezTo>
                      <a:cubicBezTo>
                        <a:pt x="1004" y="926"/>
                        <a:pt x="1004" y="926"/>
                        <a:pt x="1004" y="926"/>
                      </a:cubicBezTo>
                      <a:cubicBezTo>
                        <a:pt x="1071" y="819"/>
                        <a:pt x="1071" y="819"/>
                        <a:pt x="1071" y="819"/>
                      </a:cubicBezTo>
                      <a:cubicBezTo>
                        <a:pt x="1092" y="720"/>
                        <a:pt x="1092" y="720"/>
                        <a:pt x="1092" y="720"/>
                      </a:cubicBezTo>
                      <a:cubicBezTo>
                        <a:pt x="1156" y="608"/>
                        <a:pt x="1156" y="608"/>
                        <a:pt x="1156" y="608"/>
                      </a:cubicBezTo>
                      <a:cubicBezTo>
                        <a:pt x="1156" y="88"/>
                        <a:pt x="1156" y="88"/>
                        <a:pt x="1156" y="88"/>
                      </a:cubicBezTo>
                      <a:cubicBezTo>
                        <a:pt x="1009" y="92"/>
                        <a:pt x="1009" y="92"/>
                        <a:pt x="1009" y="92"/>
                      </a:cubicBezTo>
                      <a:cubicBezTo>
                        <a:pt x="929" y="54"/>
                        <a:pt x="929" y="54"/>
                        <a:pt x="929" y="54"/>
                      </a:cubicBezTo>
                      <a:cubicBezTo>
                        <a:pt x="876" y="54"/>
                        <a:pt x="876" y="54"/>
                        <a:pt x="876" y="54"/>
                      </a:cubicBezTo>
                      <a:cubicBezTo>
                        <a:pt x="865" y="0"/>
                        <a:pt x="865" y="0"/>
                        <a:pt x="865" y="0"/>
                      </a:cubicBezTo>
                      <a:cubicBezTo>
                        <a:pt x="785" y="22"/>
                        <a:pt x="785" y="22"/>
                        <a:pt x="785" y="22"/>
                      </a:cubicBezTo>
                      <a:cubicBezTo>
                        <a:pt x="785" y="22"/>
                        <a:pt x="452" y="179"/>
                        <a:pt x="321" y="568"/>
                      </a:cubicBezTo>
                      <a:cubicBezTo>
                        <a:pt x="272" y="771"/>
                        <a:pt x="229" y="787"/>
                        <a:pt x="24" y="887"/>
                      </a:cubicBezTo>
                      <a:cubicBezTo>
                        <a:pt x="24" y="2487"/>
                        <a:pt x="24" y="2487"/>
                        <a:pt x="24" y="2487"/>
                      </a:cubicBezTo>
                      <a:cubicBezTo>
                        <a:pt x="24" y="2615"/>
                        <a:pt x="24" y="2615"/>
                        <a:pt x="24" y="2615"/>
                      </a:cubicBezTo>
                      <a:cubicBezTo>
                        <a:pt x="60" y="2615"/>
                        <a:pt x="60" y="2615"/>
                        <a:pt x="60" y="2615"/>
                      </a:cubicBezTo>
                      <a:cubicBezTo>
                        <a:pt x="316" y="2615"/>
                        <a:pt x="316" y="2615"/>
                        <a:pt x="316" y="2615"/>
                      </a:cubicBezTo>
                      <a:cubicBezTo>
                        <a:pt x="316" y="2687"/>
                        <a:pt x="316" y="2687"/>
                        <a:pt x="316" y="2687"/>
                      </a:cubicBezTo>
                      <a:cubicBezTo>
                        <a:pt x="300" y="2791"/>
                        <a:pt x="300" y="2791"/>
                        <a:pt x="300" y="2791"/>
                      </a:cubicBezTo>
                      <a:cubicBezTo>
                        <a:pt x="220" y="2915"/>
                        <a:pt x="220" y="2915"/>
                        <a:pt x="220" y="2915"/>
                      </a:cubicBezTo>
                      <a:cubicBezTo>
                        <a:pt x="238" y="2915"/>
                        <a:pt x="238" y="2915"/>
                        <a:pt x="238" y="2915"/>
                      </a:cubicBezTo>
                      <a:cubicBezTo>
                        <a:pt x="226" y="2939"/>
                        <a:pt x="226" y="2939"/>
                        <a:pt x="226" y="2939"/>
                      </a:cubicBezTo>
                      <a:cubicBezTo>
                        <a:pt x="226" y="2963"/>
                        <a:pt x="226" y="2963"/>
                        <a:pt x="226" y="2963"/>
                      </a:cubicBezTo>
                      <a:cubicBezTo>
                        <a:pt x="236" y="2983"/>
                        <a:pt x="236" y="2983"/>
                        <a:pt x="236" y="2983"/>
                      </a:cubicBezTo>
                      <a:cubicBezTo>
                        <a:pt x="252" y="2993"/>
                        <a:pt x="252" y="2993"/>
                        <a:pt x="252" y="2993"/>
                      </a:cubicBezTo>
                      <a:cubicBezTo>
                        <a:pt x="284" y="3003"/>
                        <a:pt x="284" y="3003"/>
                        <a:pt x="284" y="3003"/>
                      </a:cubicBezTo>
                      <a:cubicBezTo>
                        <a:pt x="284" y="3023"/>
                        <a:pt x="284" y="3023"/>
                        <a:pt x="284" y="3023"/>
                      </a:cubicBezTo>
                      <a:cubicBezTo>
                        <a:pt x="244" y="3023"/>
                        <a:pt x="244" y="3023"/>
                        <a:pt x="244" y="3023"/>
                      </a:cubicBezTo>
                      <a:cubicBezTo>
                        <a:pt x="244" y="3023"/>
                        <a:pt x="212" y="3037"/>
                        <a:pt x="204" y="3023"/>
                      </a:cubicBezTo>
                      <a:cubicBezTo>
                        <a:pt x="196" y="3009"/>
                        <a:pt x="150" y="2927"/>
                        <a:pt x="150" y="2927"/>
                      </a:cubicBezTo>
                      <a:cubicBezTo>
                        <a:pt x="118" y="2923"/>
                        <a:pt x="118" y="2923"/>
                        <a:pt x="118" y="2923"/>
                      </a:cubicBezTo>
                      <a:cubicBezTo>
                        <a:pt x="118" y="2945"/>
                        <a:pt x="118" y="2945"/>
                        <a:pt x="118" y="2945"/>
                      </a:cubicBezTo>
                      <a:cubicBezTo>
                        <a:pt x="118" y="2959"/>
                        <a:pt x="118" y="2959"/>
                        <a:pt x="118" y="2959"/>
                      </a:cubicBezTo>
                      <a:cubicBezTo>
                        <a:pt x="104" y="3053"/>
                        <a:pt x="104" y="3053"/>
                        <a:pt x="104" y="3053"/>
                      </a:cubicBezTo>
                      <a:cubicBezTo>
                        <a:pt x="124" y="3067"/>
                        <a:pt x="124" y="3067"/>
                        <a:pt x="124" y="3067"/>
                      </a:cubicBezTo>
                      <a:cubicBezTo>
                        <a:pt x="124" y="3087"/>
                        <a:pt x="124" y="3087"/>
                        <a:pt x="124" y="3087"/>
                      </a:cubicBezTo>
                      <a:cubicBezTo>
                        <a:pt x="146" y="3087"/>
                        <a:pt x="146" y="3087"/>
                        <a:pt x="146" y="3087"/>
                      </a:cubicBezTo>
                      <a:cubicBezTo>
                        <a:pt x="146" y="3099"/>
                        <a:pt x="146" y="3099"/>
                        <a:pt x="146" y="3099"/>
                      </a:cubicBezTo>
                      <a:cubicBezTo>
                        <a:pt x="178" y="3099"/>
                        <a:pt x="178" y="3099"/>
                        <a:pt x="178" y="3099"/>
                      </a:cubicBezTo>
                      <a:cubicBezTo>
                        <a:pt x="202" y="3099"/>
                        <a:pt x="202" y="3099"/>
                        <a:pt x="202" y="3099"/>
                      </a:cubicBezTo>
                      <a:cubicBezTo>
                        <a:pt x="200" y="3135"/>
                        <a:pt x="200" y="3135"/>
                        <a:pt x="200" y="3135"/>
                      </a:cubicBezTo>
                      <a:cubicBezTo>
                        <a:pt x="62" y="3135"/>
                        <a:pt x="62" y="3135"/>
                        <a:pt x="62" y="3135"/>
                      </a:cubicBezTo>
                      <a:cubicBezTo>
                        <a:pt x="50" y="3155"/>
                        <a:pt x="50" y="3155"/>
                        <a:pt x="50" y="3155"/>
                      </a:cubicBezTo>
                      <a:cubicBezTo>
                        <a:pt x="24" y="3135"/>
                        <a:pt x="24" y="3135"/>
                        <a:pt x="24" y="3135"/>
                      </a:cubicBezTo>
                      <a:cubicBezTo>
                        <a:pt x="10" y="3143"/>
                        <a:pt x="10" y="3143"/>
                        <a:pt x="10" y="3143"/>
                      </a:cubicBezTo>
                      <a:cubicBezTo>
                        <a:pt x="24" y="3169"/>
                        <a:pt x="24" y="3169"/>
                        <a:pt x="24" y="3169"/>
                      </a:cubicBezTo>
                      <a:cubicBezTo>
                        <a:pt x="0" y="3187"/>
                        <a:pt x="0" y="3187"/>
                        <a:pt x="0" y="3187"/>
                      </a:cubicBezTo>
                      <a:cubicBezTo>
                        <a:pt x="10" y="3201"/>
                        <a:pt x="10" y="3201"/>
                        <a:pt x="10" y="3201"/>
                      </a:cubicBezTo>
                      <a:cubicBezTo>
                        <a:pt x="0" y="3225"/>
                        <a:pt x="0" y="3225"/>
                        <a:pt x="0" y="3225"/>
                      </a:cubicBezTo>
                      <a:cubicBezTo>
                        <a:pt x="0" y="3325"/>
                        <a:pt x="0" y="3325"/>
                        <a:pt x="0" y="3325"/>
                      </a:cubicBezTo>
                      <a:cubicBezTo>
                        <a:pt x="20" y="3325"/>
                        <a:pt x="20" y="3325"/>
                        <a:pt x="20" y="3325"/>
                      </a:cubicBezTo>
                      <a:cubicBezTo>
                        <a:pt x="0" y="3351"/>
                        <a:pt x="0" y="3351"/>
                        <a:pt x="0" y="3351"/>
                      </a:cubicBezTo>
                      <a:cubicBezTo>
                        <a:pt x="0" y="3375"/>
                        <a:pt x="0" y="3375"/>
                        <a:pt x="0" y="3375"/>
                      </a:cubicBezTo>
                      <a:cubicBezTo>
                        <a:pt x="48" y="3375"/>
                        <a:pt x="48" y="3375"/>
                        <a:pt x="48" y="3375"/>
                      </a:cubicBezTo>
                      <a:cubicBezTo>
                        <a:pt x="52" y="3476"/>
                        <a:pt x="52" y="3476"/>
                        <a:pt x="52" y="3476"/>
                      </a:cubicBezTo>
                      <a:cubicBezTo>
                        <a:pt x="108" y="3505"/>
                        <a:pt x="108" y="3505"/>
                        <a:pt x="108" y="3505"/>
                      </a:cubicBezTo>
                      <a:cubicBezTo>
                        <a:pt x="310" y="3505"/>
                        <a:pt x="310" y="3505"/>
                        <a:pt x="310" y="3505"/>
                      </a:cubicBezTo>
                      <a:cubicBezTo>
                        <a:pt x="328" y="3533"/>
                        <a:pt x="328" y="3533"/>
                        <a:pt x="328" y="3533"/>
                      </a:cubicBezTo>
                      <a:cubicBezTo>
                        <a:pt x="324" y="3505"/>
                        <a:pt x="324" y="3505"/>
                        <a:pt x="324" y="3505"/>
                      </a:cubicBezTo>
                      <a:cubicBezTo>
                        <a:pt x="448" y="3509"/>
                        <a:pt x="448" y="3509"/>
                        <a:pt x="448" y="3509"/>
                      </a:cubicBezTo>
                      <a:cubicBezTo>
                        <a:pt x="468" y="3495"/>
                        <a:pt x="468" y="3495"/>
                        <a:pt x="468" y="3495"/>
                      </a:cubicBezTo>
                      <a:cubicBezTo>
                        <a:pt x="474" y="3509"/>
                        <a:pt x="474" y="3509"/>
                        <a:pt x="474" y="3509"/>
                      </a:cubicBezTo>
                      <a:cubicBezTo>
                        <a:pt x="460" y="3533"/>
                        <a:pt x="460" y="3533"/>
                        <a:pt x="460" y="3533"/>
                      </a:cubicBezTo>
                      <a:cubicBezTo>
                        <a:pt x="480" y="3551"/>
                        <a:pt x="480" y="3551"/>
                        <a:pt x="480" y="3551"/>
                      </a:cubicBezTo>
                      <a:cubicBezTo>
                        <a:pt x="500" y="3509"/>
                        <a:pt x="500" y="3509"/>
                        <a:pt x="500" y="3509"/>
                      </a:cubicBezTo>
                      <a:cubicBezTo>
                        <a:pt x="552" y="3507"/>
                        <a:pt x="552" y="3507"/>
                        <a:pt x="552" y="3507"/>
                      </a:cubicBezTo>
                      <a:cubicBezTo>
                        <a:pt x="554" y="3715"/>
                        <a:pt x="554" y="3715"/>
                        <a:pt x="554" y="3715"/>
                      </a:cubicBezTo>
                      <a:cubicBezTo>
                        <a:pt x="526" y="3715"/>
                        <a:pt x="526" y="3715"/>
                        <a:pt x="526" y="3715"/>
                      </a:cubicBezTo>
                      <a:cubicBezTo>
                        <a:pt x="548" y="3737"/>
                        <a:pt x="548" y="3737"/>
                        <a:pt x="548" y="3737"/>
                      </a:cubicBezTo>
                      <a:cubicBezTo>
                        <a:pt x="534" y="3755"/>
                        <a:pt x="534" y="3755"/>
                        <a:pt x="534" y="3755"/>
                      </a:cubicBezTo>
                      <a:cubicBezTo>
                        <a:pt x="510" y="3773"/>
                        <a:pt x="510" y="3773"/>
                        <a:pt x="510" y="3773"/>
                      </a:cubicBezTo>
                      <a:cubicBezTo>
                        <a:pt x="586" y="3773"/>
                        <a:pt x="586" y="3773"/>
                        <a:pt x="586" y="3773"/>
                      </a:cubicBezTo>
                      <a:cubicBezTo>
                        <a:pt x="586" y="3807"/>
                        <a:pt x="586" y="3807"/>
                        <a:pt x="586" y="3807"/>
                      </a:cubicBezTo>
                      <a:cubicBezTo>
                        <a:pt x="604" y="3783"/>
                        <a:pt x="604" y="3783"/>
                        <a:pt x="604" y="3783"/>
                      </a:cubicBezTo>
                      <a:cubicBezTo>
                        <a:pt x="602" y="3903"/>
                        <a:pt x="602" y="3903"/>
                        <a:pt x="602" y="3903"/>
                      </a:cubicBezTo>
                      <a:cubicBezTo>
                        <a:pt x="640" y="3903"/>
                        <a:pt x="640" y="3903"/>
                        <a:pt x="640" y="3903"/>
                      </a:cubicBezTo>
                      <a:cubicBezTo>
                        <a:pt x="650" y="3855"/>
                        <a:pt x="650" y="3855"/>
                        <a:pt x="650" y="3855"/>
                      </a:cubicBezTo>
                      <a:cubicBezTo>
                        <a:pt x="758" y="3849"/>
                        <a:pt x="758" y="3849"/>
                        <a:pt x="758" y="3849"/>
                      </a:cubicBezTo>
                      <a:cubicBezTo>
                        <a:pt x="766" y="3903"/>
                        <a:pt x="766" y="3903"/>
                        <a:pt x="766" y="3903"/>
                      </a:cubicBezTo>
                      <a:cubicBezTo>
                        <a:pt x="810" y="3903"/>
                        <a:pt x="810" y="3903"/>
                        <a:pt x="810" y="3903"/>
                      </a:cubicBezTo>
                      <a:cubicBezTo>
                        <a:pt x="846" y="3919"/>
                        <a:pt x="846" y="3919"/>
                        <a:pt x="846" y="3919"/>
                      </a:cubicBezTo>
                      <a:cubicBezTo>
                        <a:pt x="876" y="3967"/>
                        <a:pt x="876" y="3967"/>
                        <a:pt x="876" y="3967"/>
                      </a:cubicBezTo>
                      <a:cubicBezTo>
                        <a:pt x="928" y="3967"/>
                        <a:pt x="928" y="3967"/>
                        <a:pt x="928" y="3967"/>
                      </a:cubicBezTo>
                      <a:cubicBezTo>
                        <a:pt x="940" y="4019"/>
                        <a:pt x="940" y="4019"/>
                        <a:pt x="940" y="4019"/>
                      </a:cubicBezTo>
                      <a:cubicBezTo>
                        <a:pt x="980" y="3981"/>
                        <a:pt x="980" y="3981"/>
                        <a:pt x="980" y="3981"/>
                      </a:cubicBezTo>
                      <a:cubicBezTo>
                        <a:pt x="1064" y="3957"/>
                        <a:pt x="1064" y="3957"/>
                        <a:pt x="1064" y="3957"/>
                      </a:cubicBezTo>
                      <a:cubicBezTo>
                        <a:pt x="1058" y="3937"/>
                        <a:pt x="1058" y="3937"/>
                        <a:pt x="1058" y="3937"/>
                      </a:cubicBezTo>
                      <a:cubicBezTo>
                        <a:pt x="1040" y="3919"/>
                        <a:pt x="1040" y="3919"/>
                        <a:pt x="1040" y="3919"/>
                      </a:cubicBezTo>
                      <a:cubicBezTo>
                        <a:pt x="990" y="3903"/>
                        <a:pt x="990" y="3903"/>
                        <a:pt x="990" y="3903"/>
                      </a:cubicBezTo>
                      <a:cubicBezTo>
                        <a:pt x="972" y="3725"/>
                        <a:pt x="972" y="3725"/>
                        <a:pt x="972" y="3725"/>
                      </a:cubicBezTo>
                      <a:cubicBezTo>
                        <a:pt x="1012" y="3717"/>
                        <a:pt x="1012" y="3717"/>
                        <a:pt x="1012" y="3717"/>
                      </a:cubicBezTo>
                      <a:cubicBezTo>
                        <a:pt x="1032" y="3699"/>
                        <a:pt x="1032" y="3699"/>
                        <a:pt x="1032" y="3699"/>
                      </a:cubicBezTo>
                      <a:cubicBezTo>
                        <a:pt x="1056" y="3701"/>
                        <a:pt x="1056" y="3701"/>
                        <a:pt x="1056" y="3701"/>
                      </a:cubicBezTo>
                      <a:cubicBezTo>
                        <a:pt x="1056" y="3737"/>
                        <a:pt x="1056" y="3737"/>
                        <a:pt x="1056" y="3737"/>
                      </a:cubicBezTo>
                      <a:cubicBezTo>
                        <a:pt x="1064" y="3659"/>
                        <a:pt x="1064" y="3659"/>
                        <a:pt x="1064" y="3659"/>
                      </a:cubicBezTo>
                      <a:cubicBezTo>
                        <a:pt x="1064" y="3595"/>
                        <a:pt x="1064" y="3595"/>
                        <a:pt x="1064" y="3595"/>
                      </a:cubicBezTo>
                      <a:cubicBezTo>
                        <a:pt x="1042" y="3567"/>
                        <a:pt x="1042" y="3567"/>
                        <a:pt x="1042" y="3567"/>
                      </a:cubicBezTo>
                      <a:cubicBezTo>
                        <a:pt x="1022" y="3567"/>
                        <a:pt x="1022" y="3567"/>
                        <a:pt x="1022" y="3567"/>
                      </a:cubicBezTo>
                      <a:cubicBezTo>
                        <a:pt x="1028" y="3539"/>
                        <a:pt x="1028" y="3539"/>
                        <a:pt x="1028" y="3539"/>
                      </a:cubicBezTo>
                      <a:cubicBezTo>
                        <a:pt x="1030" y="3499"/>
                        <a:pt x="1030" y="3499"/>
                        <a:pt x="1030" y="3499"/>
                      </a:cubicBezTo>
                      <a:cubicBezTo>
                        <a:pt x="1022" y="3459"/>
                        <a:pt x="1022" y="3459"/>
                        <a:pt x="1022" y="3459"/>
                      </a:cubicBezTo>
                      <a:cubicBezTo>
                        <a:pt x="1046" y="3411"/>
                        <a:pt x="1046" y="3411"/>
                        <a:pt x="1046" y="3411"/>
                      </a:cubicBezTo>
                      <a:cubicBezTo>
                        <a:pt x="1064" y="3401"/>
                        <a:pt x="1064" y="3401"/>
                        <a:pt x="1064" y="3401"/>
                      </a:cubicBezTo>
                      <a:cubicBezTo>
                        <a:pt x="1140" y="3259"/>
                        <a:pt x="1140" y="3259"/>
                        <a:pt x="1140" y="3259"/>
                      </a:cubicBezTo>
                      <a:cubicBezTo>
                        <a:pt x="1154" y="3221"/>
                        <a:pt x="1154" y="3221"/>
                        <a:pt x="1154" y="3221"/>
                      </a:cubicBezTo>
                      <a:cubicBezTo>
                        <a:pt x="1230" y="3211"/>
                        <a:pt x="1230" y="3211"/>
                        <a:pt x="1230" y="3211"/>
                      </a:cubicBezTo>
                      <a:cubicBezTo>
                        <a:pt x="1414" y="3217"/>
                        <a:pt x="1414" y="3217"/>
                        <a:pt x="1414" y="3217"/>
                      </a:cubicBezTo>
                      <a:cubicBezTo>
                        <a:pt x="1410" y="3103"/>
                        <a:pt x="1410" y="3103"/>
                        <a:pt x="1410" y="3103"/>
                      </a:cubicBezTo>
                      <a:cubicBezTo>
                        <a:pt x="1410" y="3075"/>
                        <a:pt x="1410" y="3075"/>
                        <a:pt x="1410" y="3075"/>
                      </a:cubicBezTo>
                      <a:cubicBezTo>
                        <a:pt x="1436" y="3081"/>
                        <a:pt x="1436" y="3081"/>
                        <a:pt x="1436" y="3081"/>
                      </a:cubicBezTo>
                      <a:cubicBezTo>
                        <a:pt x="1434" y="3063"/>
                        <a:pt x="1434" y="3063"/>
                        <a:pt x="1434" y="3063"/>
                      </a:cubicBezTo>
                      <a:cubicBezTo>
                        <a:pt x="1470" y="3061"/>
                        <a:pt x="1470" y="3061"/>
                        <a:pt x="1470" y="3061"/>
                      </a:cubicBezTo>
                      <a:cubicBezTo>
                        <a:pt x="1492" y="3049"/>
                        <a:pt x="1492" y="3049"/>
                        <a:pt x="1492" y="3049"/>
                      </a:cubicBezTo>
                      <a:cubicBezTo>
                        <a:pt x="1508" y="3039"/>
                        <a:pt x="1508" y="3039"/>
                        <a:pt x="1508" y="3039"/>
                      </a:cubicBezTo>
                      <a:cubicBezTo>
                        <a:pt x="1514" y="3025"/>
                        <a:pt x="1514" y="3025"/>
                        <a:pt x="1514" y="3025"/>
                      </a:cubicBezTo>
                      <a:cubicBezTo>
                        <a:pt x="1552" y="3008"/>
                        <a:pt x="1552" y="3008"/>
                        <a:pt x="1552" y="3008"/>
                      </a:cubicBezTo>
                      <a:cubicBezTo>
                        <a:pt x="1552" y="3045"/>
                        <a:pt x="1552" y="3045"/>
                        <a:pt x="1552" y="3045"/>
                      </a:cubicBezTo>
                      <a:cubicBezTo>
                        <a:pt x="1556" y="3069"/>
                        <a:pt x="1556" y="3069"/>
                        <a:pt x="1556" y="3069"/>
                      </a:cubicBezTo>
                      <a:cubicBezTo>
                        <a:pt x="1556" y="3081"/>
                        <a:pt x="1556" y="3081"/>
                        <a:pt x="1556" y="3081"/>
                      </a:cubicBezTo>
                      <a:cubicBezTo>
                        <a:pt x="1550" y="3105"/>
                        <a:pt x="1550" y="3105"/>
                        <a:pt x="1550" y="3105"/>
                      </a:cubicBezTo>
                      <a:cubicBezTo>
                        <a:pt x="1550" y="3137"/>
                        <a:pt x="1550" y="3137"/>
                        <a:pt x="1550" y="3137"/>
                      </a:cubicBezTo>
                      <a:cubicBezTo>
                        <a:pt x="1568" y="3143"/>
                        <a:pt x="1568" y="3143"/>
                        <a:pt x="1568" y="3143"/>
                      </a:cubicBezTo>
                      <a:cubicBezTo>
                        <a:pt x="1566" y="3159"/>
                        <a:pt x="1566" y="3159"/>
                        <a:pt x="1566" y="3159"/>
                      </a:cubicBezTo>
                      <a:cubicBezTo>
                        <a:pt x="1548" y="3167"/>
                        <a:pt x="1548" y="3167"/>
                        <a:pt x="1548" y="3167"/>
                      </a:cubicBezTo>
                      <a:cubicBezTo>
                        <a:pt x="1568" y="3181"/>
                        <a:pt x="1568" y="3181"/>
                        <a:pt x="1568" y="3181"/>
                      </a:cubicBezTo>
                      <a:cubicBezTo>
                        <a:pt x="1552" y="3205"/>
                        <a:pt x="1552" y="3205"/>
                        <a:pt x="1552" y="3205"/>
                      </a:cubicBezTo>
                      <a:cubicBezTo>
                        <a:pt x="1552" y="3219"/>
                        <a:pt x="1552" y="3219"/>
                        <a:pt x="1552" y="3219"/>
                      </a:cubicBezTo>
                      <a:cubicBezTo>
                        <a:pt x="1572" y="3223"/>
                        <a:pt x="1572" y="3223"/>
                        <a:pt x="1572" y="3223"/>
                      </a:cubicBezTo>
                      <a:cubicBezTo>
                        <a:pt x="1590" y="3221"/>
                        <a:pt x="1590" y="3221"/>
                        <a:pt x="1590" y="3221"/>
                      </a:cubicBezTo>
                      <a:cubicBezTo>
                        <a:pt x="1614" y="3219"/>
                        <a:pt x="1614" y="3219"/>
                        <a:pt x="1614" y="3219"/>
                      </a:cubicBezTo>
                      <a:cubicBezTo>
                        <a:pt x="1624" y="3209"/>
                        <a:pt x="1624" y="3209"/>
                        <a:pt x="1624" y="3209"/>
                      </a:cubicBezTo>
                      <a:cubicBezTo>
                        <a:pt x="1904" y="3217"/>
                        <a:pt x="1904" y="3217"/>
                        <a:pt x="1904" y="3217"/>
                      </a:cubicBezTo>
                      <a:cubicBezTo>
                        <a:pt x="1944" y="3339"/>
                        <a:pt x="1944" y="3339"/>
                        <a:pt x="1944" y="3339"/>
                      </a:cubicBezTo>
                      <a:cubicBezTo>
                        <a:pt x="1998" y="3339"/>
                        <a:pt x="1998" y="3339"/>
                        <a:pt x="1998" y="3339"/>
                      </a:cubicBezTo>
                      <a:cubicBezTo>
                        <a:pt x="2004" y="3325"/>
                        <a:pt x="2004" y="3325"/>
                        <a:pt x="2004" y="3325"/>
                      </a:cubicBezTo>
                      <a:cubicBezTo>
                        <a:pt x="2028" y="3323"/>
                        <a:pt x="2028" y="3323"/>
                        <a:pt x="2028" y="3323"/>
                      </a:cubicBezTo>
                      <a:cubicBezTo>
                        <a:pt x="2028" y="3341"/>
                        <a:pt x="2028" y="3341"/>
                        <a:pt x="2028" y="3341"/>
                      </a:cubicBezTo>
                      <a:cubicBezTo>
                        <a:pt x="2060" y="3343"/>
                        <a:pt x="2060" y="3343"/>
                        <a:pt x="2060" y="3343"/>
                      </a:cubicBezTo>
                      <a:cubicBezTo>
                        <a:pt x="2072" y="3319"/>
                        <a:pt x="2072" y="3319"/>
                        <a:pt x="2072" y="3319"/>
                      </a:cubicBezTo>
                      <a:cubicBezTo>
                        <a:pt x="2116" y="3311"/>
                        <a:pt x="2116" y="3311"/>
                        <a:pt x="2116" y="3311"/>
                      </a:cubicBezTo>
                      <a:cubicBezTo>
                        <a:pt x="2116" y="3311"/>
                        <a:pt x="2092" y="3449"/>
                        <a:pt x="2046" y="3499"/>
                      </a:cubicBezTo>
                      <a:cubicBezTo>
                        <a:pt x="2032" y="3476"/>
                        <a:pt x="2024" y="3476"/>
                        <a:pt x="2024" y="3476"/>
                      </a:cubicBezTo>
                      <a:cubicBezTo>
                        <a:pt x="2028" y="3517"/>
                        <a:pt x="2028" y="3517"/>
                        <a:pt x="2028" y="3517"/>
                      </a:cubicBezTo>
                      <a:cubicBezTo>
                        <a:pt x="2014" y="3521"/>
                        <a:pt x="2014" y="3521"/>
                        <a:pt x="2014" y="3521"/>
                      </a:cubicBezTo>
                      <a:cubicBezTo>
                        <a:pt x="2016" y="3545"/>
                        <a:pt x="2016" y="3545"/>
                        <a:pt x="2016" y="3545"/>
                      </a:cubicBezTo>
                      <a:cubicBezTo>
                        <a:pt x="2056" y="3523"/>
                        <a:pt x="2056" y="3523"/>
                        <a:pt x="2056" y="3523"/>
                      </a:cubicBezTo>
                      <a:cubicBezTo>
                        <a:pt x="2082" y="3563"/>
                        <a:pt x="2082" y="3563"/>
                        <a:pt x="2082" y="3563"/>
                      </a:cubicBezTo>
                      <a:cubicBezTo>
                        <a:pt x="2016" y="3607"/>
                        <a:pt x="2016" y="3607"/>
                        <a:pt x="2016" y="3607"/>
                      </a:cubicBezTo>
                      <a:cubicBezTo>
                        <a:pt x="2032" y="3681"/>
                        <a:pt x="2032" y="3681"/>
                        <a:pt x="2032" y="3681"/>
                      </a:cubicBezTo>
                      <a:cubicBezTo>
                        <a:pt x="2130" y="3687"/>
                        <a:pt x="2130" y="3687"/>
                        <a:pt x="2130" y="3687"/>
                      </a:cubicBezTo>
                      <a:cubicBezTo>
                        <a:pt x="2130" y="3657"/>
                        <a:pt x="2130" y="3657"/>
                        <a:pt x="2130" y="3657"/>
                      </a:cubicBezTo>
                      <a:cubicBezTo>
                        <a:pt x="2130" y="3657"/>
                        <a:pt x="2154" y="3657"/>
                        <a:pt x="2160" y="3657"/>
                      </a:cubicBezTo>
                      <a:cubicBezTo>
                        <a:pt x="2166" y="3657"/>
                        <a:pt x="2184" y="3681"/>
                        <a:pt x="2184" y="3681"/>
                      </a:cubicBezTo>
                      <a:cubicBezTo>
                        <a:pt x="2220" y="3681"/>
                        <a:pt x="2220" y="3681"/>
                        <a:pt x="2220" y="3681"/>
                      </a:cubicBezTo>
                      <a:cubicBezTo>
                        <a:pt x="2230" y="3803"/>
                        <a:pt x="2230" y="3803"/>
                        <a:pt x="2230" y="3803"/>
                      </a:cubicBezTo>
                      <a:cubicBezTo>
                        <a:pt x="2268" y="3803"/>
                        <a:pt x="2268" y="3803"/>
                        <a:pt x="2268" y="3803"/>
                      </a:cubicBezTo>
                      <a:cubicBezTo>
                        <a:pt x="2268" y="3803"/>
                        <a:pt x="2308" y="3793"/>
                        <a:pt x="2290" y="4005"/>
                      </a:cubicBezTo>
                      <a:cubicBezTo>
                        <a:pt x="2268" y="4009"/>
                        <a:pt x="2268" y="4009"/>
                        <a:pt x="2268" y="4009"/>
                      </a:cubicBezTo>
                      <a:cubicBezTo>
                        <a:pt x="2280" y="4295"/>
                        <a:pt x="2280" y="4295"/>
                        <a:pt x="2280" y="4295"/>
                      </a:cubicBezTo>
                      <a:cubicBezTo>
                        <a:pt x="2280" y="4295"/>
                        <a:pt x="2324" y="4303"/>
                        <a:pt x="2352" y="4159"/>
                      </a:cubicBezTo>
                      <a:cubicBezTo>
                        <a:pt x="2446" y="4191"/>
                        <a:pt x="2458" y="4187"/>
                        <a:pt x="2458" y="4187"/>
                      </a:cubicBezTo>
                      <a:cubicBezTo>
                        <a:pt x="2434" y="4259"/>
                        <a:pt x="2434" y="4259"/>
                        <a:pt x="2434" y="4259"/>
                      </a:cubicBezTo>
                      <a:cubicBezTo>
                        <a:pt x="2458" y="4283"/>
                        <a:pt x="2458" y="4283"/>
                        <a:pt x="2458" y="4283"/>
                      </a:cubicBezTo>
                      <a:cubicBezTo>
                        <a:pt x="2512" y="4233"/>
                        <a:pt x="2512" y="4233"/>
                        <a:pt x="2512" y="4233"/>
                      </a:cubicBezTo>
                      <a:cubicBezTo>
                        <a:pt x="2512" y="4187"/>
                        <a:pt x="2512" y="4187"/>
                        <a:pt x="2512" y="4187"/>
                      </a:cubicBezTo>
                      <a:cubicBezTo>
                        <a:pt x="2536" y="4177"/>
                        <a:pt x="2536" y="4177"/>
                        <a:pt x="2536" y="4177"/>
                      </a:cubicBezTo>
                      <a:cubicBezTo>
                        <a:pt x="2658" y="4043"/>
                        <a:pt x="2658" y="4043"/>
                        <a:pt x="2658" y="4043"/>
                      </a:cubicBezTo>
                      <a:cubicBezTo>
                        <a:pt x="2658" y="4043"/>
                        <a:pt x="2732" y="4001"/>
                        <a:pt x="2744" y="3937"/>
                      </a:cubicBezTo>
                      <a:cubicBezTo>
                        <a:pt x="2800" y="3917"/>
                        <a:pt x="2818" y="3927"/>
                        <a:pt x="2818" y="3927"/>
                      </a:cubicBezTo>
                      <a:cubicBezTo>
                        <a:pt x="2882" y="3808"/>
                        <a:pt x="2882" y="3808"/>
                        <a:pt x="2882" y="3808"/>
                      </a:cubicBezTo>
                      <a:cubicBezTo>
                        <a:pt x="2908" y="3761"/>
                        <a:pt x="2908" y="3761"/>
                        <a:pt x="2908" y="3761"/>
                      </a:cubicBezTo>
                      <a:cubicBezTo>
                        <a:pt x="2886" y="3801"/>
                        <a:pt x="2886" y="3801"/>
                        <a:pt x="2886" y="3801"/>
                      </a:cubicBezTo>
                    </a:path>
                  </a:pathLst>
                </a:custGeom>
                <a:noFill/>
                <a:ln w="14288" cap="flat">
                  <a:solidFill>
                    <a:srgbClr val="231F2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Line 11">
                  <a:extLst>
                    <a:ext uri="{FF2B5EF4-FFF2-40B4-BE49-F238E27FC236}">
                      <a16:creationId xmlns:a16="http://schemas.microsoft.com/office/drawing/2014/main" id="{96115C2C-5121-CA34-B08E-92B81DA4610A}"/>
                    </a:ext>
                  </a:extLst>
                </p:cNvPr>
                <p:cNvSpPr>
                  <a:spLocks noChangeShapeType="1"/>
                </p:cNvSpPr>
                <p:nvPr/>
              </p:nvSpPr>
              <p:spPr bwMode="auto">
                <a:xfrm>
                  <a:off x="2711" y="1692"/>
                  <a:ext cx="0"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Line 12">
                  <a:extLst>
                    <a:ext uri="{FF2B5EF4-FFF2-40B4-BE49-F238E27FC236}">
                      <a16:creationId xmlns:a16="http://schemas.microsoft.com/office/drawing/2014/main" id="{0EF0BC28-FDE7-477B-C358-DB59B91B1F9D}"/>
                    </a:ext>
                  </a:extLst>
                </p:cNvPr>
                <p:cNvSpPr>
                  <a:spLocks noChangeShapeType="1"/>
                </p:cNvSpPr>
                <p:nvPr/>
              </p:nvSpPr>
              <p:spPr bwMode="auto">
                <a:xfrm>
                  <a:off x="2683" y="2003"/>
                  <a:ext cx="0"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Freeform 13">
                  <a:extLst>
                    <a:ext uri="{FF2B5EF4-FFF2-40B4-BE49-F238E27FC236}">
                      <a16:creationId xmlns:a16="http://schemas.microsoft.com/office/drawing/2014/main" id="{513C8056-1CC2-928D-7D6E-4F2524153A77}"/>
                    </a:ext>
                  </a:extLst>
                </p:cNvPr>
                <p:cNvSpPr>
                  <a:spLocks/>
                </p:cNvSpPr>
                <p:nvPr/>
              </p:nvSpPr>
              <p:spPr bwMode="auto">
                <a:xfrm>
                  <a:off x="2693" y="2617"/>
                  <a:ext cx="26" cy="47"/>
                </a:xfrm>
                <a:custGeom>
                  <a:avLst/>
                  <a:gdLst>
                    <a:gd name="T0" fmla="*/ 0 w 45"/>
                    <a:gd name="T1" fmla="*/ 77 h 77"/>
                    <a:gd name="T2" fmla="*/ 22 w 45"/>
                    <a:gd name="T3" fmla="*/ 36 h 77"/>
                    <a:gd name="T4" fmla="*/ 37 w 45"/>
                    <a:gd name="T5" fmla="*/ 12 h 77"/>
                    <a:gd name="T6" fmla="*/ 45 w 45"/>
                    <a:gd name="T7" fmla="*/ 0 h 77"/>
                  </a:gdLst>
                  <a:ahLst/>
                  <a:cxnLst>
                    <a:cxn ang="0">
                      <a:pos x="T0" y="T1"/>
                    </a:cxn>
                    <a:cxn ang="0">
                      <a:pos x="T2" y="T3"/>
                    </a:cxn>
                    <a:cxn ang="0">
                      <a:pos x="T4" y="T5"/>
                    </a:cxn>
                    <a:cxn ang="0">
                      <a:pos x="T6" y="T7"/>
                    </a:cxn>
                  </a:cxnLst>
                  <a:rect l="0" t="0" r="r" b="b"/>
                  <a:pathLst>
                    <a:path w="45" h="77">
                      <a:moveTo>
                        <a:pt x="0" y="77"/>
                      </a:moveTo>
                      <a:cubicBezTo>
                        <a:pt x="22" y="36"/>
                        <a:pt x="22" y="36"/>
                        <a:pt x="22" y="36"/>
                      </a:cubicBezTo>
                      <a:cubicBezTo>
                        <a:pt x="22" y="36"/>
                        <a:pt x="30" y="22"/>
                        <a:pt x="37" y="12"/>
                      </a:cubicBezTo>
                      <a:cubicBezTo>
                        <a:pt x="40" y="8"/>
                        <a:pt x="42" y="4"/>
                        <a:pt x="45" y="0"/>
                      </a:cubicBezTo>
                    </a:path>
                  </a:pathLst>
                </a:custGeom>
                <a:noFill/>
                <a:ln w="142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8" name="TextBox 37">
                <a:extLst>
                  <a:ext uri="{FF2B5EF4-FFF2-40B4-BE49-F238E27FC236}">
                    <a16:creationId xmlns:a16="http://schemas.microsoft.com/office/drawing/2014/main" id="{FC2C5640-E963-4792-0553-6EA80789D6FF}"/>
                  </a:ext>
                </a:extLst>
              </p:cNvPr>
              <p:cNvSpPr txBox="1"/>
              <p:nvPr/>
            </p:nvSpPr>
            <p:spPr>
              <a:xfrm>
                <a:off x="6047834" y="3162815"/>
                <a:ext cx="1348742" cy="221626"/>
              </a:xfrm>
              <a:prstGeom prst="rect">
                <a:avLst/>
              </a:prstGeom>
              <a:noFill/>
            </p:spPr>
            <p:txBody>
              <a:bodyPr wrap="square" rtlCol="0">
                <a:spAutoFit/>
              </a:bodyPr>
              <a:lstStyle/>
              <a:p>
                <a:pPr algn="ctr"/>
                <a:r>
                  <a:rPr lang="en-US" sz="1000" b="1"/>
                  <a:t>DISTRICT 2</a:t>
                </a:r>
              </a:p>
            </p:txBody>
          </p:sp>
          <p:grpSp>
            <p:nvGrpSpPr>
              <p:cNvPr id="39" name="Group 16">
                <a:extLst>
                  <a:ext uri="{FF2B5EF4-FFF2-40B4-BE49-F238E27FC236}">
                    <a16:creationId xmlns:a16="http://schemas.microsoft.com/office/drawing/2014/main" id="{BB11392A-60B5-0F5F-C2DF-32ADC5DF03E4}"/>
                  </a:ext>
                </a:extLst>
              </p:cNvPr>
              <p:cNvGrpSpPr>
                <a:grpSpLocks noChangeAspect="1"/>
              </p:cNvGrpSpPr>
              <p:nvPr/>
            </p:nvGrpSpPr>
            <p:grpSpPr bwMode="auto">
              <a:xfrm>
                <a:off x="7519021" y="2911732"/>
                <a:ext cx="2614754" cy="1847088"/>
                <a:chOff x="2949" y="1341"/>
                <a:chExt cx="3791" cy="2678"/>
              </a:xfrm>
            </p:grpSpPr>
            <p:sp>
              <p:nvSpPr>
                <p:cNvPr id="40" name="AutoShape 15">
                  <a:extLst>
                    <a:ext uri="{FF2B5EF4-FFF2-40B4-BE49-F238E27FC236}">
                      <a16:creationId xmlns:a16="http://schemas.microsoft.com/office/drawing/2014/main" id="{643C404B-662E-F5ED-069F-B36BB78667B3}"/>
                    </a:ext>
                  </a:extLst>
                </p:cNvPr>
                <p:cNvSpPr>
                  <a:spLocks noChangeAspect="1" noChangeArrowheads="1" noTextEdit="1"/>
                </p:cNvSpPr>
                <p:nvPr/>
              </p:nvSpPr>
              <p:spPr bwMode="auto">
                <a:xfrm>
                  <a:off x="2949" y="1341"/>
                  <a:ext cx="3791" cy="2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17">
                  <a:extLst>
                    <a:ext uri="{FF2B5EF4-FFF2-40B4-BE49-F238E27FC236}">
                      <a16:creationId xmlns:a16="http://schemas.microsoft.com/office/drawing/2014/main" id="{0BDDB07E-9219-260C-2739-8E50D5C44888}"/>
                    </a:ext>
                  </a:extLst>
                </p:cNvPr>
                <p:cNvSpPr>
                  <a:spLocks/>
                </p:cNvSpPr>
                <p:nvPr/>
              </p:nvSpPr>
              <p:spPr bwMode="auto">
                <a:xfrm>
                  <a:off x="2958" y="1345"/>
                  <a:ext cx="3773" cy="2668"/>
                </a:xfrm>
                <a:custGeom>
                  <a:avLst/>
                  <a:gdLst>
                    <a:gd name="T0" fmla="*/ 53 w 6118"/>
                    <a:gd name="T1" fmla="*/ 354 h 4429"/>
                    <a:gd name="T2" fmla="*/ 213 w 6118"/>
                    <a:gd name="T3" fmla="*/ 429 h 4429"/>
                    <a:gd name="T4" fmla="*/ 267 w 6118"/>
                    <a:gd name="T5" fmla="*/ 474 h 4429"/>
                    <a:gd name="T6" fmla="*/ 301 w 6118"/>
                    <a:gd name="T7" fmla="*/ 578 h 4429"/>
                    <a:gd name="T8" fmla="*/ 456 w 6118"/>
                    <a:gd name="T9" fmla="*/ 960 h 4429"/>
                    <a:gd name="T10" fmla="*/ 792 w 6118"/>
                    <a:gd name="T11" fmla="*/ 1189 h 4429"/>
                    <a:gd name="T12" fmla="*/ 640 w 6118"/>
                    <a:gd name="T13" fmla="*/ 1418 h 4429"/>
                    <a:gd name="T14" fmla="*/ 600 w 6118"/>
                    <a:gd name="T15" fmla="*/ 1680 h 4429"/>
                    <a:gd name="T16" fmla="*/ 696 w 6118"/>
                    <a:gd name="T17" fmla="*/ 1714 h 4429"/>
                    <a:gd name="T18" fmla="*/ 723 w 6118"/>
                    <a:gd name="T19" fmla="*/ 1816 h 4429"/>
                    <a:gd name="T20" fmla="*/ 771 w 6118"/>
                    <a:gd name="T21" fmla="*/ 1704 h 4429"/>
                    <a:gd name="T22" fmla="*/ 811 w 6118"/>
                    <a:gd name="T23" fmla="*/ 1730 h 4429"/>
                    <a:gd name="T24" fmla="*/ 845 w 6118"/>
                    <a:gd name="T25" fmla="*/ 1725 h 4429"/>
                    <a:gd name="T26" fmla="*/ 869 w 6118"/>
                    <a:gd name="T27" fmla="*/ 1698 h 4429"/>
                    <a:gd name="T28" fmla="*/ 1147 w 6118"/>
                    <a:gd name="T29" fmla="*/ 1802 h 4429"/>
                    <a:gd name="T30" fmla="*/ 1147 w 6118"/>
                    <a:gd name="T31" fmla="*/ 2186 h 4429"/>
                    <a:gd name="T32" fmla="*/ 1077 w 6118"/>
                    <a:gd name="T33" fmla="*/ 2562 h 4429"/>
                    <a:gd name="T34" fmla="*/ 1827 w 6118"/>
                    <a:gd name="T35" fmla="*/ 2624 h 4429"/>
                    <a:gd name="T36" fmla="*/ 1861 w 6118"/>
                    <a:gd name="T37" fmla="*/ 2618 h 4429"/>
                    <a:gd name="T38" fmla="*/ 1936 w 6118"/>
                    <a:gd name="T39" fmla="*/ 2594 h 4429"/>
                    <a:gd name="T40" fmla="*/ 2021 w 6118"/>
                    <a:gd name="T41" fmla="*/ 2565 h 4429"/>
                    <a:gd name="T42" fmla="*/ 2219 w 6118"/>
                    <a:gd name="T43" fmla="*/ 2344 h 4429"/>
                    <a:gd name="T44" fmla="*/ 2459 w 6118"/>
                    <a:gd name="T45" fmla="*/ 2586 h 4429"/>
                    <a:gd name="T46" fmla="*/ 2709 w 6118"/>
                    <a:gd name="T47" fmla="*/ 2986 h 4429"/>
                    <a:gd name="T48" fmla="*/ 2688 w 6118"/>
                    <a:gd name="T49" fmla="*/ 3088 h 4429"/>
                    <a:gd name="T50" fmla="*/ 2509 w 6118"/>
                    <a:gd name="T51" fmla="*/ 3773 h 4429"/>
                    <a:gd name="T52" fmla="*/ 3572 w 6118"/>
                    <a:gd name="T53" fmla="*/ 3786 h 4429"/>
                    <a:gd name="T54" fmla="*/ 3944 w 6118"/>
                    <a:gd name="T55" fmla="*/ 4157 h 4429"/>
                    <a:gd name="T56" fmla="*/ 4076 w 6118"/>
                    <a:gd name="T57" fmla="*/ 4137 h 4429"/>
                    <a:gd name="T58" fmla="*/ 4052 w 6118"/>
                    <a:gd name="T59" fmla="*/ 4353 h 4429"/>
                    <a:gd name="T60" fmla="*/ 4024 w 6118"/>
                    <a:gd name="T61" fmla="*/ 4217 h 4429"/>
                    <a:gd name="T62" fmla="*/ 4032 w 6118"/>
                    <a:gd name="T63" fmla="*/ 4157 h 4429"/>
                    <a:gd name="T64" fmla="*/ 3972 w 6118"/>
                    <a:gd name="T65" fmla="*/ 4189 h 4429"/>
                    <a:gd name="T66" fmla="*/ 3976 w 6118"/>
                    <a:gd name="T67" fmla="*/ 4293 h 4429"/>
                    <a:gd name="T68" fmla="*/ 4160 w 6118"/>
                    <a:gd name="T69" fmla="*/ 4429 h 4429"/>
                    <a:gd name="T70" fmla="*/ 4320 w 6118"/>
                    <a:gd name="T71" fmla="*/ 4429 h 4429"/>
                    <a:gd name="T72" fmla="*/ 4824 w 6118"/>
                    <a:gd name="T73" fmla="*/ 4293 h 4429"/>
                    <a:gd name="T74" fmla="*/ 5100 w 6118"/>
                    <a:gd name="T75" fmla="*/ 3917 h 4429"/>
                    <a:gd name="T76" fmla="*/ 5192 w 6118"/>
                    <a:gd name="T77" fmla="*/ 3797 h 4429"/>
                    <a:gd name="T78" fmla="*/ 6004 w 6118"/>
                    <a:gd name="T79" fmla="*/ 2973 h 4429"/>
                    <a:gd name="T80" fmla="*/ 6024 w 6118"/>
                    <a:gd name="T81" fmla="*/ 2963 h 4429"/>
                    <a:gd name="T82" fmla="*/ 6010 w 6118"/>
                    <a:gd name="T83" fmla="*/ 2827 h 4429"/>
                    <a:gd name="T84" fmla="*/ 5542 w 6118"/>
                    <a:gd name="T85" fmla="*/ 2601 h 4429"/>
                    <a:gd name="T86" fmla="*/ 5464 w 6118"/>
                    <a:gd name="T87" fmla="*/ 2459 h 4429"/>
                    <a:gd name="T88" fmla="*/ 5424 w 6118"/>
                    <a:gd name="T89" fmla="*/ 2423 h 4429"/>
                    <a:gd name="T90" fmla="*/ 5316 w 6118"/>
                    <a:gd name="T91" fmla="*/ 2395 h 4429"/>
                    <a:gd name="T92" fmla="*/ 5274 w 6118"/>
                    <a:gd name="T93" fmla="*/ 2357 h 4429"/>
                    <a:gd name="T94" fmla="*/ 5106 w 6118"/>
                    <a:gd name="T95" fmla="*/ 2191 h 4429"/>
                    <a:gd name="T96" fmla="*/ 4716 w 6118"/>
                    <a:gd name="T97" fmla="*/ 2107 h 4429"/>
                    <a:gd name="T98" fmla="*/ 4170 w 6118"/>
                    <a:gd name="T99" fmla="*/ 1507 h 4429"/>
                    <a:gd name="T100" fmla="*/ 3992 w 6118"/>
                    <a:gd name="T101" fmla="*/ 1345 h 4429"/>
                    <a:gd name="T102" fmla="*/ 3900 w 6118"/>
                    <a:gd name="T103" fmla="*/ 1233 h 4429"/>
                    <a:gd name="T104" fmla="*/ 3774 w 6118"/>
                    <a:gd name="T105" fmla="*/ 1181 h 4429"/>
                    <a:gd name="T106" fmla="*/ 3412 w 6118"/>
                    <a:gd name="T107" fmla="*/ 857 h 4429"/>
                    <a:gd name="T108" fmla="*/ 3300 w 6118"/>
                    <a:gd name="T109" fmla="*/ 671 h 4429"/>
                    <a:gd name="T110" fmla="*/ 3222 w 6118"/>
                    <a:gd name="T111" fmla="*/ 617 h 4429"/>
                    <a:gd name="T112" fmla="*/ 3220 w 6118"/>
                    <a:gd name="T113" fmla="*/ 547 h 4429"/>
                    <a:gd name="T114" fmla="*/ 2963 w 6118"/>
                    <a:gd name="T115" fmla="*/ 496 h 4429"/>
                    <a:gd name="T116" fmla="*/ 2448 w 6118"/>
                    <a:gd name="T117" fmla="*/ 448 h 4429"/>
                    <a:gd name="T118" fmla="*/ 2072 w 6118"/>
                    <a:gd name="T119" fmla="*/ 474 h 4429"/>
                    <a:gd name="T120" fmla="*/ 1424 w 6118"/>
                    <a:gd name="T121" fmla="*/ 112 h 4429"/>
                    <a:gd name="T122" fmla="*/ 544 w 6118"/>
                    <a:gd name="T123" fmla="*/ 29 h 4429"/>
                    <a:gd name="T124" fmla="*/ 0 w 6118"/>
                    <a:gd name="T125" fmla="*/ 354 h 4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18" h="4429">
                      <a:moveTo>
                        <a:pt x="0" y="354"/>
                      </a:moveTo>
                      <a:cubicBezTo>
                        <a:pt x="0" y="354"/>
                        <a:pt x="21" y="365"/>
                        <a:pt x="53" y="354"/>
                      </a:cubicBezTo>
                      <a:cubicBezTo>
                        <a:pt x="85" y="344"/>
                        <a:pt x="160" y="312"/>
                        <a:pt x="187" y="344"/>
                      </a:cubicBezTo>
                      <a:cubicBezTo>
                        <a:pt x="187" y="384"/>
                        <a:pt x="200" y="416"/>
                        <a:pt x="213" y="429"/>
                      </a:cubicBezTo>
                      <a:cubicBezTo>
                        <a:pt x="227" y="442"/>
                        <a:pt x="267" y="429"/>
                        <a:pt x="267" y="429"/>
                      </a:cubicBezTo>
                      <a:cubicBezTo>
                        <a:pt x="267" y="474"/>
                        <a:pt x="267" y="474"/>
                        <a:pt x="267" y="474"/>
                      </a:cubicBezTo>
                      <a:cubicBezTo>
                        <a:pt x="301" y="461"/>
                        <a:pt x="301" y="461"/>
                        <a:pt x="301" y="461"/>
                      </a:cubicBezTo>
                      <a:cubicBezTo>
                        <a:pt x="301" y="578"/>
                        <a:pt x="301" y="578"/>
                        <a:pt x="301" y="578"/>
                      </a:cubicBezTo>
                      <a:cubicBezTo>
                        <a:pt x="456" y="605"/>
                        <a:pt x="456" y="605"/>
                        <a:pt x="456" y="605"/>
                      </a:cubicBezTo>
                      <a:cubicBezTo>
                        <a:pt x="456" y="605"/>
                        <a:pt x="464" y="941"/>
                        <a:pt x="456" y="960"/>
                      </a:cubicBezTo>
                      <a:cubicBezTo>
                        <a:pt x="448" y="978"/>
                        <a:pt x="363" y="1229"/>
                        <a:pt x="363" y="1274"/>
                      </a:cubicBezTo>
                      <a:cubicBezTo>
                        <a:pt x="400" y="1293"/>
                        <a:pt x="432" y="1200"/>
                        <a:pt x="792" y="1189"/>
                      </a:cubicBezTo>
                      <a:cubicBezTo>
                        <a:pt x="816" y="1322"/>
                        <a:pt x="720" y="1309"/>
                        <a:pt x="720" y="1309"/>
                      </a:cubicBezTo>
                      <a:cubicBezTo>
                        <a:pt x="720" y="1309"/>
                        <a:pt x="699" y="1325"/>
                        <a:pt x="640" y="1418"/>
                      </a:cubicBezTo>
                      <a:cubicBezTo>
                        <a:pt x="597" y="1424"/>
                        <a:pt x="581" y="1421"/>
                        <a:pt x="563" y="1485"/>
                      </a:cubicBezTo>
                      <a:cubicBezTo>
                        <a:pt x="595" y="1544"/>
                        <a:pt x="613" y="1586"/>
                        <a:pt x="600" y="1680"/>
                      </a:cubicBezTo>
                      <a:cubicBezTo>
                        <a:pt x="701" y="1682"/>
                        <a:pt x="712" y="1680"/>
                        <a:pt x="712" y="1680"/>
                      </a:cubicBezTo>
                      <a:cubicBezTo>
                        <a:pt x="696" y="1714"/>
                        <a:pt x="696" y="1714"/>
                        <a:pt x="696" y="1714"/>
                      </a:cubicBezTo>
                      <a:cubicBezTo>
                        <a:pt x="723" y="1730"/>
                        <a:pt x="723" y="1730"/>
                        <a:pt x="723" y="1730"/>
                      </a:cubicBezTo>
                      <a:cubicBezTo>
                        <a:pt x="723" y="1816"/>
                        <a:pt x="723" y="1816"/>
                        <a:pt x="723" y="1816"/>
                      </a:cubicBezTo>
                      <a:cubicBezTo>
                        <a:pt x="776" y="1816"/>
                        <a:pt x="776" y="1816"/>
                        <a:pt x="776" y="1816"/>
                      </a:cubicBezTo>
                      <a:cubicBezTo>
                        <a:pt x="771" y="1704"/>
                        <a:pt x="771" y="1704"/>
                        <a:pt x="771" y="1704"/>
                      </a:cubicBezTo>
                      <a:cubicBezTo>
                        <a:pt x="811" y="1704"/>
                        <a:pt x="811" y="1704"/>
                        <a:pt x="811" y="1704"/>
                      </a:cubicBezTo>
                      <a:cubicBezTo>
                        <a:pt x="811" y="1730"/>
                        <a:pt x="811" y="1730"/>
                        <a:pt x="811" y="1730"/>
                      </a:cubicBezTo>
                      <a:cubicBezTo>
                        <a:pt x="835" y="1746"/>
                        <a:pt x="835" y="1746"/>
                        <a:pt x="835" y="1746"/>
                      </a:cubicBezTo>
                      <a:cubicBezTo>
                        <a:pt x="845" y="1725"/>
                        <a:pt x="845" y="1725"/>
                        <a:pt x="845" y="1725"/>
                      </a:cubicBezTo>
                      <a:cubicBezTo>
                        <a:pt x="869" y="1725"/>
                        <a:pt x="869" y="1725"/>
                        <a:pt x="869" y="1725"/>
                      </a:cubicBezTo>
                      <a:cubicBezTo>
                        <a:pt x="869" y="1698"/>
                        <a:pt x="869" y="1698"/>
                        <a:pt x="869" y="1698"/>
                      </a:cubicBezTo>
                      <a:cubicBezTo>
                        <a:pt x="869" y="1698"/>
                        <a:pt x="1058" y="1691"/>
                        <a:pt x="1104" y="1677"/>
                      </a:cubicBezTo>
                      <a:cubicBezTo>
                        <a:pt x="1109" y="1757"/>
                        <a:pt x="1147" y="1802"/>
                        <a:pt x="1147" y="1802"/>
                      </a:cubicBezTo>
                      <a:cubicBezTo>
                        <a:pt x="1147" y="1802"/>
                        <a:pt x="1189" y="1981"/>
                        <a:pt x="1195" y="1994"/>
                      </a:cubicBezTo>
                      <a:cubicBezTo>
                        <a:pt x="1200" y="2008"/>
                        <a:pt x="1147" y="2136"/>
                        <a:pt x="1147" y="2186"/>
                      </a:cubicBezTo>
                      <a:cubicBezTo>
                        <a:pt x="1147" y="2237"/>
                        <a:pt x="1147" y="2344"/>
                        <a:pt x="1147" y="2344"/>
                      </a:cubicBezTo>
                      <a:cubicBezTo>
                        <a:pt x="1147" y="2344"/>
                        <a:pt x="1077" y="2482"/>
                        <a:pt x="1077" y="2562"/>
                      </a:cubicBezTo>
                      <a:cubicBezTo>
                        <a:pt x="1181" y="2610"/>
                        <a:pt x="1200" y="2624"/>
                        <a:pt x="1333" y="2624"/>
                      </a:cubicBezTo>
                      <a:cubicBezTo>
                        <a:pt x="1467" y="2624"/>
                        <a:pt x="1827" y="2624"/>
                        <a:pt x="1827" y="2624"/>
                      </a:cubicBezTo>
                      <a:cubicBezTo>
                        <a:pt x="1861" y="2642"/>
                        <a:pt x="1861" y="2642"/>
                        <a:pt x="1861" y="2642"/>
                      </a:cubicBezTo>
                      <a:cubicBezTo>
                        <a:pt x="1861" y="2618"/>
                        <a:pt x="1861" y="2618"/>
                        <a:pt x="1861" y="2618"/>
                      </a:cubicBezTo>
                      <a:cubicBezTo>
                        <a:pt x="1912" y="2618"/>
                        <a:pt x="1912" y="2618"/>
                        <a:pt x="1912" y="2618"/>
                      </a:cubicBezTo>
                      <a:cubicBezTo>
                        <a:pt x="1936" y="2594"/>
                        <a:pt x="1936" y="2594"/>
                        <a:pt x="1936" y="2594"/>
                      </a:cubicBezTo>
                      <a:cubicBezTo>
                        <a:pt x="1995" y="2592"/>
                        <a:pt x="1995" y="2592"/>
                        <a:pt x="1995" y="2592"/>
                      </a:cubicBezTo>
                      <a:cubicBezTo>
                        <a:pt x="2021" y="2565"/>
                        <a:pt x="2021" y="2565"/>
                        <a:pt x="2021" y="2565"/>
                      </a:cubicBezTo>
                      <a:cubicBezTo>
                        <a:pt x="2035" y="2346"/>
                        <a:pt x="2035" y="2346"/>
                        <a:pt x="2035" y="2346"/>
                      </a:cubicBezTo>
                      <a:cubicBezTo>
                        <a:pt x="2219" y="2344"/>
                        <a:pt x="2219" y="2344"/>
                        <a:pt x="2219" y="2344"/>
                      </a:cubicBezTo>
                      <a:cubicBezTo>
                        <a:pt x="2219" y="2344"/>
                        <a:pt x="2397" y="2506"/>
                        <a:pt x="2416" y="2520"/>
                      </a:cubicBezTo>
                      <a:cubicBezTo>
                        <a:pt x="2435" y="2533"/>
                        <a:pt x="2459" y="2586"/>
                        <a:pt x="2459" y="2586"/>
                      </a:cubicBezTo>
                      <a:cubicBezTo>
                        <a:pt x="2589" y="2706"/>
                        <a:pt x="2589" y="2706"/>
                        <a:pt x="2589" y="2706"/>
                      </a:cubicBezTo>
                      <a:cubicBezTo>
                        <a:pt x="2589" y="2706"/>
                        <a:pt x="2712" y="2952"/>
                        <a:pt x="2709" y="2986"/>
                      </a:cubicBezTo>
                      <a:cubicBezTo>
                        <a:pt x="2739" y="3010"/>
                        <a:pt x="2747" y="3050"/>
                        <a:pt x="2736" y="3088"/>
                      </a:cubicBezTo>
                      <a:cubicBezTo>
                        <a:pt x="2699" y="3093"/>
                        <a:pt x="2688" y="3088"/>
                        <a:pt x="2688" y="3088"/>
                      </a:cubicBezTo>
                      <a:cubicBezTo>
                        <a:pt x="2688" y="3088"/>
                        <a:pt x="2643" y="3189"/>
                        <a:pt x="2659" y="3322"/>
                      </a:cubicBezTo>
                      <a:cubicBezTo>
                        <a:pt x="2627" y="3450"/>
                        <a:pt x="2523" y="3770"/>
                        <a:pt x="2509" y="3773"/>
                      </a:cubicBezTo>
                      <a:cubicBezTo>
                        <a:pt x="2496" y="3776"/>
                        <a:pt x="3368" y="3792"/>
                        <a:pt x="3373" y="3784"/>
                      </a:cubicBezTo>
                      <a:cubicBezTo>
                        <a:pt x="3572" y="3786"/>
                        <a:pt x="3572" y="3786"/>
                        <a:pt x="3572" y="3786"/>
                      </a:cubicBezTo>
                      <a:cubicBezTo>
                        <a:pt x="3640" y="4029"/>
                        <a:pt x="3640" y="4029"/>
                        <a:pt x="3640" y="4029"/>
                      </a:cubicBezTo>
                      <a:cubicBezTo>
                        <a:pt x="3640" y="4029"/>
                        <a:pt x="3845" y="3984"/>
                        <a:pt x="3944" y="4157"/>
                      </a:cubicBezTo>
                      <a:cubicBezTo>
                        <a:pt x="3976" y="4109"/>
                        <a:pt x="3992" y="4089"/>
                        <a:pt x="3992" y="4089"/>
                      </a:cubicBezTo>
                      <a:cubicBezTo>
                        <a:pt x="4076" y="4137"/>
                        <a:pt x="4076" y="4137"/>
                        <a:pt x="4076" y="4137"/>
                      </a:cubicBezTo>
                      <a:cubicBezTo>
                        <a:pt x="4076" y="4353"/>
                        <a:pt x="4076" y="4353"/>
                        <a:pt x="4076" y="4353"/>
                      </a:cubicBezTo>
                      <a:cubicBezTo>
                        <a:pt x="4052" y="4353"/>
                        <a:pt x="4052" y="4353"/>
                        <a:pt x="4052" y="4353"/>
                      </a:cubicBezTo>
                      <a:cubicBezTo>
                        <a:pt x="4056" y="4233"/>
                        <a:pt x="4056" y="4233"/>
                        <a:pt x="4056" y="4233"/>
                      </a:cubicBezTo>
                      <a:cubicBezTo>
                        <a:pt x="4024" y="4217"/>
                        <a:pt x="4024" y="4217"/>
                        <a:pt x="4024" y="4217"/>
                      </a:cubicBezTo>
                      <a:cubicBezTo>
                        <a:pt x="4032" y="4193"/>
                        <a:pt x="4032" y="4193"/>
                        <a:pt x="4032" y="4193"/>
                      </a:cubicBezTo>
                      <a:cubicBezTo>
                        <a:pt x="4032" y="4157"/>
                        <a:pt x="4032" y="4157"/>
                        <a:pt x="4032" y="4157"/>
                      </a:cubicBezTo>
                      <a:cubicBezTo>
                        <a:pt x="4008" y="4157"/>
                        <a:pt x="4008" y="4157"/>
                        <a:pt x="4008" y="4157"/>
                      </a:cubicBezTo>
                      <a:cubicBezTo>
                        <a:pt x="3972" y="4189"/>
                        <a:pt x="3972" y="4189"/>
                        <a:pt x="3972" y="4189"/>
                      </a:cubicBezTo>
                      <a:cubicBezTo>
                        <a:pt x="3968" y="4221"/>
                        <a:pt x="3968" y="4221"/>
                        <a:pt x="3968" y="4221"/>
                      </a:cubicBezTo>
                      <a:cubicBezTo>
                        <a:pt x="3976" y="4293"/>
                        <a:pt x="3976" y="4293"/>
                        <a:pt x="3976" y="4293"/>
                      </a:cubicBezTo>
                      <a:cubicBezTo>
                        <a:pt x="3992" y="4353"/>
                        <a:pt x="3992" y="4353"/>
                        <a:pt x="3992" y="4353"/>
                      </a:cubicBezTo>
                      <a:cubicBezTo>
                        <a:pt x="3992" y="4353"/>
                        <a:pt x="4104" y="4377"/>
                        <a:pt x="4160" y="4429"/>
                      </a:cubicBezTo>
                      <a:cubicBezTo>
                        <a:pt x="4220" y="4405"/>
                        <a:pt x="4220" y="4405"/>
                        <a:pt x="4220" y="4405"/>
                      </a:cubicBezTo>
                      <a:cubicBezTo>
                        <a:pt x="4320" y="4429"/>
                        <a:pt x="4320" y="4429"/>
                        <a:pt x="4320" y="4429"/>
                      </a:cubicBezTo>
                      <a:cubicBezTo>
                        <a:pt x="4604" y="4241"/>
                        <a:pt x="4604" y="4241"/>
                        <a:pt x="4604" y="4241"/>
                      </a:cubicBezTo>
                      <a:cubicBezTo>
                        <a:pt x="4824" y="4293"/>
                        <a:pt x="4824" y="4293"/>
                        <a:pt x="4824" y="4293"/>
                      </a:cubicBezTo>
                      <a:cubicBezTo>
                        <a:pt x="4964" y="4225"/>
                        <a:pt x="4964" y="4225"/>
                        <a:pt x="4964" y="4225"/>
                      </a:cubicBezTo>
                      <a:cubicBezTo>
                        <a:pt x="5100" y="3917"/>
                        <a:pt x="5100" y="3917"/>
                        <a:pt x="5100" y="3917"/>
                      </a:cubicBezTo>
                      <a:cubicBezTo>
                        <a:pt x="5100" y="3917"/>
                        <a:pt x="5160" y="3881"/>
                        <a:pt x="5172" y="3869"/>
                      </a:cubicBezTo>
                      <a:cubicBezTo>
                        <a:pt x="5184" y="3857"/>
                        <a:pt x="5192" y="3797"/>
                        <a:pt x="5192" y="3797"/>
                      </a:cubicBezTo>
                      <a:cubicBezTo>
                        <a:pt x="5192" y="3797"/>
                        <a:pt x="5840" y="3085"/>
                        <a:pt x="5968" y="3035"/>
                      </a:cubicBezTo>
                      <a:cubicBezTo>
                        <a:pt x="5980" y="3001"/>
                        <a:pt x="6004" y="2973"/>
                        <a:pt x="6004" y="2973"/>
                      </a:cubicBezTo>
                      <a:cubicBezTo>
                        <a:pt x="6004" y="2973"/>
                        <a:pt x="5976" y="2969"/>
                        <a:pt x="5984" y="2927"/>
                      </a:cubicBezTo>
                      <a:cubicBezTo>
                        <a:pt x="6022" y="2935"/>
                        <a:pt x="6024" y="2963"/>
                        <a:pt x="6024" y="2963"/>
                      </a:cubicBezTo>
                      <a:cubicBezTo>
                        <a:pt x="6118" y="2875"/>
                        <a:pt x="6118" y="2875"/>
                        <a:pt x="6118" y="2875"/>
                      </a:cubicBezTo>
                      <a:cubicBezTo>
                        <a:pt x="6118" y="2875"/>
                        <a:pt x="6022" y="2853"/>
                        <a:pt x="6010" y="2827"/>
                      </a:cubicBezTo>
                      <a:cubicBezTo>
                        <a:pt x="5998" y="2801"/>
                        <a:pt x="5686" y="2689"/>
                        <a:pt x="5686" y="2689"/>
                      </a:cubicBezTo>
                      <a:cubicBezTo>
                        <a:pt x="5686" y="2689"/>
                        <a:pt x="5622" y="2699"/>
                        <a:pt x="5542" y="2601"/>
                      </a:cubicBezTo>
                      <a:cubicBezTo>
                        <a:pt x="5544" y="2573"/>
                        <a:pt x="5544" y="2573"/>
                        <a:pt x="5544" y="2573"/>
                      </a:cubicBezTo>
                      <a:cubicBezTo>
                        <a:pt x="5464" y="2459"/>
                        <a:pt x="5464" y="2459"/>
                        <a:pt x="5464" y="2459"/>
                      </a:cubicBezTo>
                      <a:cubicBezTo>
                        <a:pt x="5464" y="2441"/>
                        <a:pt x="5464" y="2441"/>
                        <a:pt x="5464" y="2441"/>
                      </a:cubicBezTo>
                      <a:cubicBezTo>
                        <a:pt x="5424" y="2423"/>
                        <a:pt x="5424" y="2423"/>
                        <a:pt x="5424" y="2423"/>
                      </a:cubicBezTo>
                      <a:cubicBezTo>
                        <a:pt x="5374" y="2439"/>
                        <a:pt x="5374" y="2439"/>
                        <a:pt x="5374" y="2439"/>
                      </a:cubicBezTo>
                      <a:cubicBezTo>
                        <a:pt x="5316" y="2395"/>
                        <a:pt x="5316" y="2395"/>
                        <a:pt x="5316" y="2395"/>
                      </a:cubicBezTo>
                      <a:cubicBezTo>
                        <a:pt x="5290" y="2379"/>
                        <a:pt x="5290" y="2379"/>
                        <a:pt x="5290" y="2379"/>
                      </a:cubicBezTo>
                      <a:cubicBezTo>
                        <a:pt x="5274" y="2357"/>
                        <a:pt x="5274" y="2357"/>
                        <a:pt x="5274" y="2357"/>
                      </a:cubicBezTo>
                      <a:cubicBezTo>
                        <a:pt x="5274" y="2357"/>
                        <a:pt x="5206" y="2351"/>
                        <a:pt x="5186" y="2337"/>
                      </a:cubicBezTo>
                      <a:cubicBezTo>
                        <a:pt x="5166" y="2323"/>
                        <a:pt x="5116" y="2215"/>
                        <a:pt x="5106" y="2191"/>
                      </a:cubicBezTo>
                      <a:cubicBezTo>
                        <a:pt x="5096" y="2167"/>
                        <a:pt x="5006" y="2177"/>
                        <a:pt x="5006" y="2177"/>
                      </a:cubicBezTo>
                      <a:cubicBezTo>
                        <a:pt x="5006" y="2177"/>
                        <a:pt x="4822" y="2115"/>
                        <a:pt x="4716" y="2107"/>
                      </a:cubicBezTo>
                      <a:cubicBezTo>
                        <a:pt x="4632" y="2055"/>
                        <a:pt x="4530" y="1955"/>
                        <a:pt x="4464" y="1855"/>
                      </a:cubicBezTo>
                      <a:cubicBezTo>
                        <a:pt x="4398" y="1755"/>
                        <a:pt x="4226" y="1537"/>
                        <a:pt x="4170" y="1507"/>
                      </a:cubicBezTo>
                      <a:cubicBezTo>
                        <a:pt x="4120" y="1449"/>
                        <a:pt x="4088" y="1401"/>
                        <a:pt x="4088" y="1401"/>
                      </a:cubicBezTo>
                      <a:cubicBezTo>
                        <a:pt x="4088" y="1401"/>
                        <a:pt x="3996" y="1353"/>
                        <a:pt x="3992" y="1345"/>
                      </a:cubicBezTo>
                      <a:cubicBezTo>
                        <a:pt x="3988" y="1337"/>
                        <a:pt x="3962" y="1273"/>
                        <a:pt x="3962" y="1273"/>
                      </a:cubicBezTo>
                      <a:cubicBezTo>
                        <a:pt x="3900" y="1233"/>
                        <a:pt x="3900" y="1233"/>
                        <a:pt x="3900" y="1233"/>
                      </a:cubicBezTo>
                      <a:cubicBezTo>
                        <a:pt x="3876" y="1205"/>
                        <a:pt x="3876" y="1205"/>
                        <a:pt x="3876" y="1205"/>
                      </a:cubicBezTo>
                      <a:cubicBezTo>
                        <a:pt x="3774" y="1181"/>
                        <a:pt x="3774" y="1181"/>
                        <a:pt x="3774" y="1181"/>
                      </a:cubicBezTo>
                      <a:cubicBezTo>
                        <a:pt x="3774" y="1181"/>
                        <a:pt x="3786" y="1129"/>
                        <a:pt x="3548" y="1019"/>
                      </a:cubicBezTo>
                      <a:cubicBezTo>
                        <a:pt x="3426" y="863"/>
                        <a:pt x="3522" y="1017"/>
                        <a:pt x="3412" y="857"/>
                      </a:cubicBezTo>
                      <a:cubicBezTo>
                        <a:pt x="3316" y="745"/>
                        <a:pt x="3286" y="693"/>
                        <a:pt x="3286" y="693"/>
                      </a:cubicBezTo>
                      <a:cubicBezTo>
                        <a:pt x="3300" y="671"/>
                        <a:pt x="3300" y="671"/>
                        <a:pt x="3300" y="671"/>
                      </a:cubicBezTo>
                      <a:cubicBezTo>
                        <a:pt x="3242" y="613"/>
                        <a:pt x="3242" y="613"/>
                        <a:pt x="3242" y="613"/>
                      </a:cubicBezTo>
                      <a:cubicBezTo>
                        <a:pt x="3222" y="617"/>
                        <a:pt x="3222" y="617"/>
                        <a:pt x="3222" y="617"/>
                      </a:cubicBezTo>
                      <a:cubicBezTo>
                        <a:pt x="3196" y="589"/>
                        <a:pt x="3196" y="589"/>
                        <a:pt x="3196" y="589"/>
                      </a:cubicBezTo>
                      <a:cubicBezTo>
                        <a:pt x="3220" y="547"/>
                        <a:pt x="3220" y="547"/>
                        <a:pt x="3220" y="547"/>
                      </a:cubicBezTo>
                      <a:cubicBezTo>
                        <a:pt x="3133" y="429"/>
                        <a:pt x="3133" y="429"/>
                        <a:pt x="3133" y="429"/>
                      </a:cubicBezTo>
                      <a:cubicBezTo>
                        <a:pt x="3053" y="432"/>
                        <a:pt x="3053" y="432"/>
                        <a:pt x="2963" y="496"/>
                      </a:cubicBezTo>
                      <a:cubicBezTo>
                        <a:pt x="2845" y="429"/>
                        <a:pt x="2645" y="397"/>
                        <a:pt x="2603" y="397"/>
                      </a:cubicBezTo>
                      <a:cubicBezTo>
                        <a:pt x="2560" y="397"/>
                        <a:pt x="2480" y="458"/>
                        <a:pt x="2448" y="448"/>
                      </a:cubicBezTo>
                      <a:cubicBezTo>
                        <a:pt x="2416" y="437"/>
                        <a:pt x="2357" y="389"/>
                        <a:pt x="2357" y="389"/>
                      </a:cubicBezTo>
                      <a:cubicBezTo>
                        <a:pt x="2357" y="389"/>
                        <a:pt x="2240" y="416"/>
                        <a:pt x="2072" y="474"/>
                      </a:cubicBezTo>
                      <a:cubicBezTo>
                        <a:pt x="1904" y="533"/>
                        <a:pt x="1979" y="509"/>
                        <a:pt x="1837" y="485"/>
                      </a:cubicBezTo>
                      <a:cubicBezTo>
                        <a:pt x="1677" y="245"/>
                        <a:pt x="1424" y="112"/>
                        <a:pt x="1424" y="112"/>
                      </a:cubicBezTo>
                      <a:cubicBezTo>
                        <a:pt x="1072" y="0"/>
                        <a:pt x="1072" y="0"/>
                        <a:pt x="1072" y="0"/>
                      </a:cubicBezTo>
                      <a:cubicBezTo>
                        <a:pt x="544" y="29"/>
                        <a:pt x="544" y="29"/>
                        <a:pt x="544" y="29"/>
                      </a:cubicBezTo>
                      <a:cubicBezTo>
                        <a:pt x="24" y="336"/>
                        <a:pt x="24" y="336"/>
                        <a:pt x="24" y="336"/>
                      </a:cubicBezTo>
                      <a:lnTo>
                        <a:pt x="0" y="354"/>
                      </a:lnTo>
                      <a:close/>
                    </a:path>
                  </a:pathLst>
                </a:custGeom>
                <a:solidFill>
                  <a:srgbClr val="FBF9FC"/>
                </a:solidFill>
                <a:ln w="158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42" name="TextBox 41">
                <a:extLst>
                  <a:ext uri="{FF2B5EF4-FFF2-40B4-BE49-F238E27FC236}">
                    <a16:creationId xmlns:a16="http://schemas.microsoft.com/office/drawing/2014/main" id="{39977FDB-84AD-4116-B999-3DF37562FC37}"/>
                  </a:ext>
                </a:extLst>
              </p:cNvPr>
              <p:cNvSpPr txBox="1"/>
              <p:nvPr/>
            </p:nvSpPr>
            <p:spPr>
              <a:xfrm>
                <a:off x="8139888" y="3602411"/>
                <a:ext cx="1348742" cy="221626"/>
              </a:xfrm>
              <a:prstGeom prst="rect">
                <a:avLst/>
              </a:prstGeom>
              <a:noFill/>
            </p:spPr>
            <p:txBody>
              <a:bodyPr wrap="square" rtlCol="0">
                <a:spAutoFit/>
              </a:bodyPr>
              <a:lstStyle/>
              <a:p>
                <a:pPr algn="ctr"/>
                <a:r>
                  <a:rPr lang="en-US" sz="1000" b="1"/>
                  <a:t>DISTRICT 6</a:t>
                </a:r>
              </a:p>
            </p:txBody>
          </p:sp>
          <p:sp>
            <p:nvSpPr>
              <p:cNvPr id="47" name="TextBox 46">
                <a:extLst>
                  <a:ext uri="{FF2B5EF4-FFF2-40B4-BE49-F238E27FC236}">
                    <a16:creationId xmlns:a16="http://schemas.microsoft.com/office/drawing/2014/main" id="{034FB6FD-71A3-3095-E863-78931D710AF9}"/>
                  </a:ext>
                </a:extLst>
              </p:cNvPr>
              <p:cNvSpPr txBox="1"/>
              <p:nvPr/>
            </p:nvSpPr>
            <p:spPr>
              <a:xfrm>
                <a:off x="7396576" y="4110789"/>
                <a:ext cx="1348742" cy="221626"/>
              </a:xfrm>
              <a:prstGeom prst="rect">
                <a:avLst/>
              </a:prstGeom>
              <a:noFill/>
            </p:spPr>
            <p:txBody>
              <a:bodyPr wrap="square" rtlCol="0">
                <a:spAutoFit/>
              </a:bodyPr>
              <a:lstStyle/>
              <a:p>
                <a:pPr algn="ctr"/>
                <a:r>
                  <a:rPr lang="en-US" sz="1000" b="1"/>
                  <a:t>DISTRICT 7</a:t>
                </a:r>
              </a:p>
            </p:txBody>
          </p:sp>
          <p:grpSp>
            <p:nvGrpSpPr>
              <p:cNvPr id="48" name="Group 25">
                <a:extLst>
                  <a:ext uri="{FF2B5EF4-FFF2-40B4-BE49-F238E27FC236}">
                    <a16:creationId xmlns:a16="http://schemas.microsoft.com/office/drawing/2014/main" id="{5E1D9598-3575-65FB-7F10-2496892CFCAF}"/>
                  </a:ext>
                </a:extLst>
              </p:cNvPr>
              <p:cNvGrpSpPr>
                <a:grpSpLocks noChangeAspect="1"/>
              </p:cNvGrpSpPr>
              <p:nvPr/>
            </p:nvGrpSpPr>
            <p:grpSpPr bwMode="auto">
              <a:xfrm>
                <a:off x="6104744" y="3728972"/>
                <a:ext cx="1649601" cy="1819656"/>
                <a:chOff x="940" y="2519"/>
                <a:chExt cx="2396" cy="2643"/>
              </a:xfrm>
            </p:grpSpPr>
            <p:sp>
              <p:nvSpPr>
                <p:cNvPr id="49" name="AutoShape 24">
                  <a:extLst>
                    <a:ext uri="{FF2B5EF4-FFF2-40B4-BE49-F238E27FC236}">
                      <a16:creationId xmlns:a16="http://schemas.microsoft.com/office/drawing/2014/main" id="{F211C431-9F27-42F7-3B97-1CEA4037E9BE}"/>
                    </a:ext>
                  </a:extLst>
                </p:cNvPr>
                <p:cNvSpPr>
                  <a:spLocks noChangeAspect="1" noChangeArrowheads="1" noTextEdit="1"/>
                </p:cNvSpPr>
                <p:nvPr/>
              </p:nvSpPr>
              <p:spPr bwMode="auto">
                <a:xfrm>
                  <a:off x="940" y="2519"/>
                  <a:ext cx="2396" cy="2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6">
                  <a:extLst>
                    <a:ext uri="{FF2B5EF4-FFF2-40B4-BE49-F238E27FC236}">
                      <a16:creationId xmlns:a16="http://schemas.microsoft.com/office/drawing/2014/main" id="{961AC0B3-4DD3-3550-129F-B17156BFE14F}"/>
                    </a:ext>
                  </a:extLst>
                </p:cNvPr>
                <p:cNvSpPr>
                  <a:spLocks/>
                </p:cNvSpPr>
                <p:nvPr/>
              </p:nvSpPr>
              <p:spPr bwMode="auto">
                <a:xfrm>
                  <a:off x="2691" y="2645"/>
                  <a:ext cx="640" cy="1231"/>
                </a:xfrm>
                <a:custGeom>
                  <a:avLst/>
                  <a:gdLst>
                    <a:gd name="T0" fmla="*/ 967 w 1069"/>
                    <a:gd name="T1" fmla="*/ 2124 h 2124"/>
                    <a:gd name="T2" fmla="*/ 1031 w 1069"/>
                    <a:gd name="T3" fmla="*/ 1968 h 2124"/>
                    <a:gd name="T4" fmla="*/ 1027 w 1069"/>
                    <a:gd name="T5" fmla="*/ 1828 h 2124"/>
                    <a:gd name="T6" fmla="*/ 1067 w 1069"/>
                    <a:gd name="T7" fmla="*/ 1704 h 2124"/>
                    <a:gd name="T8" fmla="*/ 1069 w 1069"/>
                    <a:gd name="T9" fmla="*/ 1324 h 2124"/>
                    <a:gd name="T10" fmla="*/ 967 w 1069"/>
                    <a:gd name="T11" fmla="*/ 1244 h 2124"/>
                    <a:gd name="T12" fmla="*/ 561 w 1069"/>
                    <a:gd name="T13" fmla="*/ 1224 h 2124"/>
                    <a:gd name="T14" fmla="*/ 561 w 1069"/>
                    <a:gd name="T15" fmla="*/ 1084 h 2124"/>
                    <a:gd name="T16" fmla="*/ 533 w 1069"/>
                    <a:gd name="T17" fmla="*/ 728 h 2124"/>
                    <a:gd name="T18" fmla="*/ 449 w 1069"/>
                    <a:gd name="T19" fmla="*/ 632 h 2124"/>
                    <a:gd name="T20" fmla="*/ 297 w 1069"/>
                    <a:gd name="T21" fmla="*/ 492 h 2124"/>
                    <a:gd name="T22" fmla="*/ 185 w 1069"/>
                    <a:gd name="T23" fmla="*/ 404 h 2124"/>
                    <a:gd name="T24" fmla="*/ 165 w 1069"/>
                    <a:gd name="T25" fmla="*/ 272 h 2124"/>
                    <a:gd name="T26" fmla="*/ 209 w 1069"/>
                    <a:gd name="T27" fmla="*/ 272 h 2124"/>
                    <a:gd name="T28" fmla="*/ 233 w 1069"/>
                    <a:gd name="T29" fmla="*/ 184 h 2124"/>
                    <a:gd name="T30" fmla="*/ 281 w 1069"/>
                    <a:gd name="T31" fmla="*/ 84 h 2124"/>
                    <a:gd name="T32" fmla="*/ 253 w 1069"/>
                    <a:gd name="T33" fmla="*/ 84 h 2124"/>
                    <a:gd name="T34" fmla="*/ 253 w 1069"/>
                    <a:gd name="T35" fmla="*/ 31 h 2124"/>
                    <a:gd name="T36" fmla="*/ 164 w 1069"/>
                    <a:gd name="T37" fmla="*/ 31 h 2124"/>
                    <a:gd name="T38" fmla="*/ 93 w 1069"/>
                    <a:gd name="T39" fmla="*/ 18 h 2124"/>
                    <a:gd name="T40" fmla="*/ 28 w 1069"/>
                    <a:gd name="T41" fmla="*/ 0 h 2124"/>
                    <a:gd name="T42" fmla="*/ 28 w 1069"/>
                    <a:gd name="T43" fmla="*/ 18 h 2124"/>
                    <a:gd name="T44" fmla="*/ 0 w 1069"/>
                    <a:gd name="T45" fmla="*/ 82 h 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9" h="2124">
                      <a:moveTo>
                        <a:pt x="967" y="2124"/>
                      </a:moveTo>
                      <a:cubicBezTo>
                        <a:pt x="1047" y="1864"/>
                        <a:pt x="1023" y="2051"/>
                        <a:pt x="1031" y="1968"/>
                      </a:cubicBezTo>
                      <a:cubicBezTo>
                        <a:pt x="1039" y="1884"/>
                        <a:pt x="1027" y="1828"/>
                        <a:pt x="1027" y="1828"/>
                      </a:cubicBezTo>
                      <a:cubicBezTo>
                        <a:pt x="1067" y="1704"/>
                        <a:pt x="1067" y="1704"/>
                        <a:pt x="1067" y="1704"/>
                      </a:cubicBezTo>
                      <a:cubicBezTo>
                        <a:pt x="1069" y="1324"/>
                        <a:pt x="1069" y="1324"/>
                        <a:pt x="1069" y="1324"/>
                      </a:cubicBezTo>
                      <a:cubicBezTo>
                        <a:pt x="1069" y="1324"/>
                        <a:pt x="989" y="1264"/>
                        <a:pt x="967" y="1244"/>
                      </a:cubicBezTo>
                      <a:cubicBezTo>
                        <a:pt x="945" y="1224"/>
                        <a:pt x="561" y="1224"/>
                        <a:pt x="561" y="1224"/>
                      </a:cubicBezTo>
                      <a:cubicBezTo>
                        <a:pt x="561" y="1084"/>
                        <a:pt x="561" y="1084"/>
                        <a:pt x="561" y="1084"/>
                      </a:cubicBezTo>
                      <a:cubicBezTo>
                        <a:pt x="561" y="1084"/>
                        <a:pt x="565" y="876"/>
                        <a:pt x="533" y="728"/>
                      </a:cubicBezTo>
                      <a:cubicBezTo>
                        <a:pt x="501" y="580"/>
                        <a:pt x="449" y="632"/>
                        <a:pt x="449" y="632"/>
                      </a:cubicBezTo>
                      <a:cubicBezTo>
                        <a:pt x="297" y="492"/>
                        <a:pt x="297" y="492"/>
                        <a:pt x="297" y="492"/>
                      </a:cubicBezTo>
                      <a:cubicBezTo>
                        <a:pt x="297" y="492"/>
                        <a:pt x="213" y="396"/>
                        <a:pt x="185" y="404"/>
                      </a:cubicBezTo>
                      <a:cubicBezTo>
                        <a:pt x="157" y="412"/>
                        <a:pt x="165" y="272"/>
                        <a:pt x="165" y="272"/>
                      </a:cubicBezTo>
                      <a:cubicBezTo>
                        <a:pt x="209" y="272"/>
                        <a:pt x="209" y="272"/>
                        <a:pt x="209" y="272"/>
                      </a:cubicBezTo>
                      <a:cubicBezTo>
                        <a:pt x="209" y="272"/>
                        <a:pt x="221" y="212"/>
                        <a:pt x="233" y="184"/>
                      </a:cubicBezTo>
                      <a:cubicBezTo>
                        <a:pt x="245" y="156"/>
                        <a:pt x="281" y="84"/>
                        <a:pt x="281" y="84"/>
                      </a:cubicBezTo>
                      <a:cubicBezTo>
                        <a:pt x="253" y="84"/>
                        <a:pt x="253" y="84"/>
                        <a:pt x="253" y="84"/>
                      </a:cubicBezTo>
                      <a:cubicBezTo>
                        <a:pt x="253" y="31"/>
                        <a:pt x="253" y="31"/>
                        <a:pt x="253" y="31"/>
                      </a:cubicBezTo>
                      <a:cubicBezTo>
                        <a:pt x="164" y="31"/>
                        <a:pt x="164" y="31"/>
                        <a:pt x="164" y="31"/>
                      </a:cubicBezTo>
                      <a:cubicBezTo>
                        <a:pt x="93" y="18"/>
                        <a:pt x="93" y="18"/>
                        <a:pt x="93" y="18"/>
                      </a:cubicBezTo>
                      <a:cubicBezTo>
                        <a:pt x="28" y="0"/>
                        <a:pt x="28" y="0"/>
                        <a:pt x="28" y="0"/>
                      </a:cubicBezTo>
                      <a:cubicBezTo>
                        <a:pt x="28" y="18"/>
                        <a:pt x="28" y="18"/>
                        <a:pt x="28" y="18"/>
                      </a:cubicBezTo>
                      <a:cubicBezTo>
                        <a:pt x="0" y="82"/>
                        <a:pt x="0" y="82"/>
                        <a:pt x="0" y="82"/>
                      </a:cubicBezTo>
                    </a:path>
                  </a:pathLst>
                </a:custGeom>
                <a:solidFill>
                  <a:srgbClr val="FBF9FC"/>
                </a:solidFill>
                <a:ln w="1428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27">
                  <a:extLst>
                    <a:ext uri="{FF2B5EF4-FFF2-40B4-BE49-F238E27FC236}">
                      <a16:creationId xmlns:a16="http://schemas.microsoft.com/office/drawing/2014/main" id="{B0A01D7F-29B0-F499-8BE9-CC39990EF11B}"/>
                    </a:ext>
                  </a:extLst>
                </p:cNvPr>
                <p:cNvSpPr>
                  <a:spLocks/>
                </p:cNvSpPr>
                <p:nvPr/>
              </p:nvSpPr>
              <p:spPr bwMode="auto">
                <a:xfrm>
                  <a:off x="2691" y="2645"/>
                  <a:ext cx="640" cy="1231"/>
                </a:xfrm>
                <a:custGeom>
                  <a:avLst/>
                  <a:gdLst>
                    <a:gd name="T0" fmla="*/ 967 w 1069"/>
                    <a:gd name="T1" fmla="*/ 2124 h 2124"/>
                    <a:gd name="T2" fmla="*/ 1031 w 1069"/>
                    <a:gd name="T3" fmla="*/ 1968 h 2124"/>
                    <a:gd name="T4" fmla="*/ 1027 w 1069"/>
                    <a:gd name="T5" fmla="*/ 1828 h 2124"/>
                    <a:gd name="T6" fmla="*/ 1067 w 1069"/>
                    <a:gd name="T7" fmla="*/ 1704 h 2124"/>
                    <a:gd name="T8" fmla="*/ 1069 w 1069"/>
                    <a:gd name="T9" fmla="*/ 1324 h 2124"/>
                    <a:gd name="T10" fmla="*/ 967 w 1069"/>
                    <a:gd name="T11" fmla="*/ 1244 h 2124"/>
                    <a:gd name="T12" fmla="*/ 561 w 1069"/>
                    <a:gd name="T13" fmla="*/ 1224 h 2124"/>
                    <a:gd name="T14" fmla="*/ 561 w 1069"/>
                    <a:gd name="T15" fmla="*/ 1084 h 2124"/>
                    <a:gd name="T16" fmla="*/ 533 w 1069"/>
                    <a:gd name="T17" fmla="*/ 728 h 2124"/>
                    <a:gd name="T18" fmla="*/ 449 w 1069"/>
                    <a:gd name="T19" fmla="*/ 632 h 2124"/>
                    <a:gd name="T20" fmla="*/ 297 w 1069"/>
                    <a:gd name="T21" fmla="*/ 492 h 2124"/>
                    <a:gd name="T22" fmla="*/ 185 w 1069"/>
                    <a:gd name="T23" fmla="*/ 404 h 2124"/>
                    <a:gd name="T24" fmla="*/ 165 w 1069"/>
                    <a:gd name="T25" fmla="*/ 272 h 2124"/>
                    <a:gd name="T26" fmla="*/ 209 w 1069"/>
                    <a:gd name="T27" fmla="*/ 272 h 2124"/>
                    <a:gd name="T28" fmla="*/ 233 w 1069"/>
                    <a:gd name="T29" fmla="*/ 184 h 2124"/>
                    <a:gd name="T30" fmla="*/ 281 w 1069"/>
                    <a:gd name="T31" fmla="*/ 84 h 2124"/>
                    <a:gd name="T32" fmla="*/ 253 w 1069"/>
                    <a:gd name="T33" fmla="*/ 84 h 2124"/>
                    <a:gd name="T34" fmla="*/ 253 w 1069"/>
                    <a:gd name="T35" fmla="*/ 31 h 2124"/>
                    <a:gd name="T36" fmla="*/ 164 w 1069"/>
                    <a:gd name="T37" fmla="*/ 31 h 2124"/>
                    <a:gd name="T38" fmla="*/ 93 w 1069"/>
                    <a:gd name="T39" fmla="*/ 18 h 2124"/>
                    <a:gd name="T40" fmla="*/ 28 w 1069"/>
                    <a:gd name="T41" fmla="*/ 0 h 2124"/>
                    <a:gd name="T42" fmla="*/ 28 w 1069"/>
                    <a:gd name="T43" fmla="*/ 18 h 2124"/>
                    <a:gd name="T44" fmla="*/ 0 w 1069"/>
                    <a:gd name="T45" fmla="*/ 82 h 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9" h="2124">
                      <a:moveTo>
                        <a:pt x="967" y="2124"/>
                      </a:moveTo>
                      <a:cubicBezTo>
                        <a:pt x="1047" y="1864"/>
                        <a:pt x="1023" y="2051"/>
                        <a:pt x="1031" y="1968"/>
                      </a:cubicBezTo>
                      <a:cubicBezTo>
                        <a:pt x="1039" y="1884"/>
                        <a:pt x="1027" y="1828"/>
                        <a:pt x="1027" y="1828"/>
                      </a:cubicBezTo>
                      <a:cubicBezTo>
                        <a:pt x="1067" y="1704"/>
                        <a:pt x="1067" y="1704"/>
                        <a:pt x="1067" y="1704"/>
                      </a:cubicBezTo>
                      <a:cubicBezTo>
                        <a:pt x="1069" y="1324"/>
                        <a:pt x="1069" y="1324"/>
                        <a:pt x="1069" y="1324"/>
                      </a:cubicBezTo>
                      <a:cubicBezTo>
                        <a:pt x="1069" y="1324"/>
                        <a:pt x="989" y="1264"/>
                        <a:pt x="967" y="1244"/>
                      </a:cubicBezTo>
                      <a:cubicBezTo>
                        <a:pt x="945" y="1224"/>
                        <a:pt x="561" y="1224"/>
                        <a:pt x="561" y="1224"/>
                      </a:cubicBezTo>
                      <a:cubicBezTo>
                        <a:pt x="561" y="1084"/>
                        <a:pt x="561" y="1084"/>
                        <a:pt x="561" y="1084"/>
                      </a:cubicBezTo>
                      <a:cubicBezTo>
                        <a:pt x="561" y="1084"/>
                        <a:pt x="565" y="876"/>
                        <a:pt x="533" y="728"/>
                      </a:cubicBezTo>
                      <a:cubicBezTo>
                        <a:pt x="501" y="580"/>
                        <a:pt x="449" y="632"/>
                        <a:pt x="449" y="632"/>
                      </a:cubicBezTo>
                      <a:cubicBezTo>
                        <a:pt x="297" y="492"/>
                        <a:pt x="297" y="492"/>
                        <a:pt x="297" y="492"/>
                      </a:cubicBezTo>
                      <a:cubicBezTo>
                        <a:pt x="297" y="492"/>
                        <a:pt x="213" y="396"/>
                        <a:pt x="185" y="404"/>
                      </a:cubicBezTo>
                      <a:cubicBezTo>
                        <a:pt x="157" y="412"/>
                        <a:pt x="165" y="272"/>
                        <a:pt x="165" y="272"/>
                      </a:cubicBezTo>
                      <a:cubicBezTo>
                        <a:pt x="209" y="272"/>
                        <a:pt x="209" y="272"/>
                        <a:pt x="209" y="272"/>
                      </a:cubicBezTo>
                      <a:cubicBezTo>
                        <a:pt x="209" y="272"/>
                        <a:pt x="221" y="212"/>
                        <a:pt x="233" y="184"/>
                      </a:cubicBezTo>
                      <a:cubicBezTo>
                        <a:pt x="245" y="156"/>
                        <a:pt x="281" y="84"/>
                        <a:pt x="281" y="84"/>
                      </a:cubicBezTo>
                      <a:cubicBezTo>
                        <a:pt x="253" y="84"/>
                        <a:pt x="253" y="84"/>
                        <a:pt x="253" y="84"/>
                      </a:cubicBezTo>
                      <a:cubicBezTo>
                        <a:pt x="253" y="31"/>
                        <a:pt x="253" y="31"/>
                        <a:pt x="253" y="31"/>
                      </a:cubicBezTo>
                      <a:cubicBezTo>
                        <a:pt x="164" y="31"/>
                        <a:pt x="164" y="31"/>
                        <a:pt x="164" y="31"/>
                      </a:cubicBezTo>
                      <a:cubicBezTo>
                        <a:pt x="93" y="18"/>
                        <a:pt x="93" y="18"/>
                        <a:pt x="93" y="18"/>
                      </a:cubicBezTo>
                      <a:cubicBezTo>
                        <a:pt x="28" y="0"/>
                        <a:pt x="28" y="0"/>
                        <a:pt x="28" y="0"/>
                      </a:cubicBezTo>
                      <a:cubicBezTo>
                        <a:pt x="28" y="18"/>
                        <a:pt x="28" y="18"/>
                        <a:pt x="28" y="18"/>
                      </a:cubicBezTo>
                      <a:cubicBezTo>
                        <a:pt x="0" y="82"/>
                        <a:pt x="0" y="82"/>
                        <a:pt x="0" y="82"/>
                      </a:cubicBezTo>
                    </a:path>
                  </a:pathLst>
                </a:custGeom>
                <a:noFill/>
                <a:ln w="142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28">
                  <a:extLst>
                    <a:ext uri="{FF2B5EF4-FFF2-40B4-BE49-F238E27FC236}">
                      <a16:creationId xmlns:a16="http://schemas.microsoft.com/office/drawing/2014/main" id="{FD8211CB-D113-776C-6D4D-D68BB07388E6}"/>
                    </a:ext>
                  </a:extLst>
                </p:cNvPr>
                <p:cNvSpPr>
                  <a:spLocks/>
                </p:cNvSpPr>
                <p:nvPr/>
              </p:nvSpPr>
              <p:spPr bwMode="auto">
                <a:xfrm>
                  <a:off x="971" y="2545"/>
                  <a:ext cx="2322" cy="2595"/>
                </a:xfrm>
                <a:custGeom>
                  <a:avLst/>
                  <a:gdLst>
                    <a:gd name="T0" fmla="*/ 3842 w 3882"/>
                    <a:gd name="T1" fmla="*/ 2420 h 4480"/>
                    <a:gd name="T2" fmla="*/ 3174 w 3882"/>
                    <a:gd name="T3" fmla="*/ 2516 h 4480"/>
                    <a:gd name="T4" fmla="*/ 3022 w 3882"/>
                    <a:gd name="T5" fmla="*/ 2748 h 4480"/>
                    <a:gd name="T6" fmla="*/ 2942 w 3882"/>
                    <a:gd name="T7" fmla="*/ 2844 h 4480"/>
                    <a:gd name="T8" fmla="*/ 2942 w 3882"/>
                    <a:gd name="T9" fmla="*/ 2948 h 4480"/>
                    <a:gd name="T10" fmla="*/ 2950 w 3882"/>
                    <a:gd name="T11" fmla="*/ 3348 h 4480"/>
                    <a:gd name="T12" fmla="*/ 2762 w 3882"/>
                    <a:gd name="T13" fmla="*/ 3576 h 4480"/>
                    <a:gd name="T14" fmla="*/ 2662 w 3882"/>
                    <a:gd name="T15" fmla="*/ 3760 h 4480"/>
                    <a:gd name="T16" fmla="*/ 2346 w 3882"/>
                    <a:gd name="T17" fmla="*/ 3836 h 4480"/>
                    <a:gd name="T18" fmla="*/ 2335 w 3882"/>
                    <a:gd name="T19" fmla="*/ 3924 h 4480"/>
                    <a:gd name="T20" fmla="*/ 2278 w 3882"/>
                    <a:gd name="T21" fmla="*/ 4004 h 4480"/>
                    <a:gd name="T22" fmla="*/ 2134 w 3882"/>
                    <a:gd name="T23" fmla="*/ 3984 h 4480"/>
                    <a:gd name="T24" fmla="*/ 2014 w 3882"/>
                    <a:gd name="T25" fmla="*/ 4044 h 4480"/>
                    <a:gd name="T26" fmla="*/ 2002 w 3882"/>
                    <a:gd name="T27" fmla="*/ 3920 h 4480"/>
                    <a:gd name="T28" fmla="*/ 1934 w 3882"/>
                    <a:gd name="T29" fmla="*/ 3892 h 4480"/>
                    <a:gd name="T30" fmla="*/ 1730 w 3882"/>
                    <a:gd name="T31" fmla="*/ 3856 h 4480"/>
                    <a:gd name="T32" fmla="*/ 1706 w 3882"/>
                    <a:gd name="T33" fmla="*/ 3928 h 4480"/>
                    <a:gd name="T34" fmla="*/ 1538 w 3882"/>
                    <a:gd name="T35" fmla="*/ 3924 h 4480"/>
                    <a:gd name="T36" fmla="*/ 1406 w 3882"/>
                    <a:gd name="T37" fmla="*/ 4044 h 4480"/>
                    <a:gd name="T38" fmla="*/ 1098 w 3882"/>
                    <a:gd name="T39" fmla="*/ 4212 h 4480"/>
                    <a:gd name="T40" fmla="*/ 802 w 3882"/>
                    <a:gd name="T41" fmla="*/ 4480 h 4480"/>
                    <a:gd name="T42" fmla="*/ 288 w 3882"/>
                    <a:gd name="T43" fmla="*/ 1536 h 4480"/>
                    <a:gd name="T44" fmla="*/ 456 w 3882"/>
                    <a:gd name="T45" fmla="*/ 1716 h 4480"/>
                    <a:gd name="T46" fmla="*/ 472 w 3882"/>
                    <a:gd name="T47" fmla="*/ 1764 h 4480"/>
                    <a:gd name="T48" fmla="*/ 852 w 3882"/>
                    <a:gd name="T49" fmla="*/ 1744 h 4480"/>
                    <a:gd name="T50" fmla="*/ 632 w 3882"/>
                    <a:gd name="T51" fmla="*/ 1508 h 4480"/>
                    <a:gd name="T52" fmla="*/ 692 w 3882"/>
                    <a:gd name="T53" fmla="*/ 1528 h 4480"/>
                    <a:gd name="T54" fmla="*/ 752 w 3882"/>
                    <a:gd name="T55" fmla="*/ 1516 h 4480"/>
                    <a:gd name="T56" fmla="*/ 708 w 3882"/>
                    <a:gd name="T57" fmla="*/ 1384 h 4480"/>
                    <a:gd name="T58" fmla="*/ 624 w 3882"/>
                    <a:gd name="T59" fmla="*/ 1352 h 4480"/>
                    <a:gd name="T60" fmla="*/ 632 w 3882"/>
                    <a:gd name="T61" fmla="*/ 1268 h 4480"/>
                    <a:gd name="T62" fmla="*/ 860 w 3882"/>
                    <a:gd name="T63" fmla="*/ 1016 h 4480"/>
                    <a:gd name="T64" fmla="*/ 976 w 3882"/>
                    <a:gd name="T65" fmla="*/ 1040 h 4480"/>
                    <a:gd name="T66" fmla="*/ 860 w 3882"/>
                    <a:gd name="T67" fmla="*/ 1212 h 4480"/>
                    <a:gd name="T68" fmla="*/ 852 w 3882"/>
                    <a:gd name="T69" fmla="*/ 1280 h 4480"/>
                    <a:gd name="T70" fmla="*/ 1052 w 3882"/>
                    <a:gd name="T71" fmla="*/ 1376 h 4480"/>
                    <a:gd name="T72" fmla="*/ 1060 w 3882"/>
                    <a:gd name="T73" fmla="*/ 1292 h 4480"/>
                    <a:gd name="T74" fmla="*/ 1456 w 3882"/>
                    <a:gd name="T75" fmla="*/ 1356 h 4480"/>
                    <a:gd name="T76" fmla="*/ 1504 w 3882"/>
                    <a:gd name="T77" fmla="*/ 1364 h 4480"/>
                    <a:gd name="T78" fmla="*/ 1600 w 3882"/>
                    <a:gd name="T79" fmla="*/ 1320 h 4480"/>
                    <a:gd name="T80" fmla="*/ 1752 w 3882"/>
                    <a:gd name="T81" fmla="*/ 1212 h 4480"/>
                    <a:gd name="T82" fmla="*/ 1760 w 3882"/>
                    <a:gd name="T83" fmla="*/ 1108 h 4480"/>
                    <a:gd name="T84" fmla="*/ 1924 w 3882"/>
                    <a:gd name="T85" fmla="*/ 888 h 4480"/>
                    <a:gd name="T86" fmla="*/ 1976 w 3882"/>
                    <a:gd name="T87" fmla="*/ 660 h 4480"/>
                    <a:gd name="T88" fmla="*/ 1904 w 3882"/>
                    <a:gd name="T89" fmla="*/ 596 h 4480"/>
                    <a:gd name="T90" fmla="*/ 1836 w 3882"/>
                    <a:gd name="T91" fmla="*/ 572 h 4480"/>
                    <a:gd name="T92" fmla="*/ 1900 w 3882"/>
                    <a:gd name="T93" fmla="*/ 552 h 4480"/>
                    <a:gd name="T94" fmla="*/ 1968 w 3882"/>
                    <a:gd name="T95" fmla="*/ 552 h 4480"/>
                    <a:gd name="T96" fmla="*/ 2066 w 3882"/>
                    <a:gd name="T97" fmla="*/ 528 h 4480"/>
                    <a:gd name="T98" fmla="*/ 2168 w 3882"/>
                    <a:gd name="T99" fmla="*/ 499 h 4480"/>
                    <a:gd name="T100" fmla="*/ 2016 w 3882"/>
                    <a:gd name="T101" fmla="*/ 156 h 4480"/>
                    <a:gd name="T102" fmla="*/ 2066 w 3882"/>
                    <a:gd name="T103" fmla="*/ 60 h 4480"/>
                    <a:gd name="T104" fmla="*/ 2180 w 3882"/>
                    <a:gd name="T105" fmla="*/ 80 h 4480"/>
                    <a:gd name="T106" fmla="*/ 2234 w 3882"/>
                    <a:gd name="T107" fmla="*/ 74 h 4480"/>
                    <a:gd name="T108" fmla="*/ 2318 w 3882"/>
                    <a:gd name="T109" fmla="*/ 196 h 4480"/>
                    <a:gd name="T110" fmla="*/ 2330 w 3882"/>
                    <a:gd name="T111" fmla="*/ 688 h 4480"/>
                    <a:gd name="T112" fmla="*/ 2484 w 3882"/>
                    <a:gd name="T113" fmla="*/ 652 h 4480"/>
                    <a:gd name="T114" fmla="*/ 2562 w 3882"/>
                    <a:gd name="T115" fmla="*/ 580 h 4480"/>
                    <a:gd name="T116" fmla="*/ 2794 w 3882"/>
                    <a:gd name="T117" fmla="*/ 330 h 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882" h="4480">
                      <a:moveTo>
                        <a:pt x="3882" y="2264"/>
                      </a:moveTo>
                      <a:cubicBezTo>
                        <a:pt x="3754" y="2252"/>
                        <a:pt x="3754" y="2252"/>
                        <a:pt x="3754" y="2252"/>
                      </a:cubicBezTo>
                      <a:cubicBezTo>
                        <a:pt x="3842" y="2420"/>
                        <a:pt x="3842" y="2420"/>
                        <a:pt x="3842" y="2420"/>
                      </a:cubicBezTo>
                      <a:cubicBezTo>
                        <a:pt x="3386" y="2376"/>
                        <a:pt x="3386" y="2376"/>
                        <a:pt x="3386" y="2376"/>
                      </a:cubicBezTo>
                      <a:cubicBezTo>
                        <a:pt x="3254" y="2332"/>
                        <a:pt x="3254" y="2332"/>
                        <a:pt x="3254" y="2332"/>
                      </a:cubicBezTo>
                      <a:cubicBezTo>
                        <a:pt x="3254" y="2332"/>
                        <a:pt x="3198" y="2496"/>
                        <a:pt x="3174" y="2516"/>
                      </a:cubicBezTo>
                      <a:cubicBezTo>
                        <a:pt x="3150" y="2536"/>
                        <a:pt x="3102" y="2512"/>
                        <a:pt x="3090" y="2516"/>
                      </a:cubicBezTo>
                      <a:cubicBezTo>
                        <a:pt x="3078" y="2520"/>
                        <a:pt x="3114" y="2588"/>
                        <a:pt x="3090" y="2604"/>
                      </a:cubicBezTo>
                      <a:cubicBezTo>
                        <a:pt x="3066" y="2620"/>
                        <a:pt x="3022" y="2748"/>
                        <a:pt x="3022" y="2748"/>
                      </a:cubicBezTo>
                      <a:cubicBezTo>
                        <a:pt x="2966" y="2800"/>
                        <a:pt x="2966" y="2800"/>
                        <a:pt x="2966" y="2800"/>
                      </a:cubicBezTo>
                      <a:cubicBezTo>
                        <a:pt x="2942" y="2800"/>
                        <a:pt x="2942" y="2800"/>
                        <a:pt x="2942" y="2800"/>
                      </a:cubicBezTo>
                      <a:cubicBezTo>
                        <a:pt x="2942" y="2844"/>
                        <a:pt x="2942" y="2844"/>
                        <a:pt x="2942" y="2844"/>
                      </a:cubicBezTo>
                      <a:cubicBezTo>
                        <a:pt x="2942" y="2880"/>
                        <a:pt x="2942" y="2880"/>
                        <a:pt x="2942" y="2880"/>
                      </a:cubicBezTo>
                      <a:cubicBezTo>
                        <a:pt x="2942" y="2916"/>
                        <a:pt x="2942" y="2916"/>
                        <a:pt x="2942" y="2916"/>
                      </a:cubicBezTo>
                      <a:cubicBezTo>
                        <a:pt x="2942" y="2948"/>
                        <a:pt x="2942" y="2948"/>
                        <a:pt x="2942" y="2948"/>
                      </a:cubicBezTo>
                      <a:cubicBezTo>
                        <a:pt x="2942" y="2948"/>
                        <a:pt x="3006" y="3020"/>
                        <a:pt x="2914" y="3112"/>
                      </a:cubicBezTo>
                      <a:cubicBezTo>
                        <a:pt x="2950" y="3188"/>
                        <a:pt x="2986" y="3216"/>
                        <a:pt x="2970" y="3248"/>
                      </a:cubicBezTo>
                      <a:cubicBezTo>
                        <a:pt x="2954" y="3280"/>
                        <a:pt x="2950" y="3348"/>
                        <a:pt x="2950" y="3348"/>
                      </a:cubicBezTo>
                      <a:cubicBezTo>
                        <a:pt x="2706" y="3392"/>
                        <a:pt x="2706" y="3392"/>
                        <a:pt x="2706" y="3392"/>
                      </a:cubicBezTo>
                      <a:cubicBezTo>
                        <a:pt x="2706" y="3392"/>
                        <a:pt x="2666" y="3448"/>
                        <a:pt x="2686" y="3572"/>
                      </a:cubicBezTo>
                      <a:cubicBezTo>
                        <a:pt x="2762" y="3576"/>
                        <a:pt x="2762" y="3576"/>
                        <a:pt x="2762" y="3576"/>
                      </a:cubicBezTo>
                      <a:cubicBezTo>
                        <a:pt x="2746" y="3728"/>
                        <a:pt x="2746" y="3728"/>
                        <a:pt x="2746" y="3728"/>
                      </a:cubicBezTo>
                      <a:cubicBezTo>
                        <a:pt x="2734" y="3808"/>
                        <a:pt x="2734" y="3808"/>
                        <a:pt x="2734" y="3808"/>
                      </a:cubicBezTo>
                      <a:cubicBezTo>
                        <a:pt x="2662" y="3760"/>
                        <a:pt x="2662" y="3760"/>
                        <a:pt x="2662" y="3760"/>
                      </a:cubicBezTo>
                      <a:cubicBezTo>
                        <a:pt x="2662" y="3760"/>
                        <a:pt x="2650" y="3836"/>
                        <a:pt x="2614" y="3836"/>
                      </a:cubicBezTo>
                      <a:cubicBezTo>
                        <a:pt x="2578" y="3836"/>
                        <a:pt x="2410" y="3808"/>
                        <a:pt x="2410" y="3808"/>
                      </a:cubicBezTo>
                      <a:cubicBezTo>
                        <a:pt x="2410" y="3808"/>
                        <a:pt x="2386" y="3792"/>
                        <a:pt x="2346" y="3836"/>
                      </a:cubicBezTo>
                      <a:cubicBezTo>
                        <a:pt x="2306" y="3880"/>
                        <a:pt x="2394" y="3896"/>
                        <a:pt x="2394" y="3896"/>
                      </a:cubicBezTo>
                      <a:cubicBezTo>
                        <a:pt x="2354" y="3940"/>
                        <a:pt x="2354" y="3940"/>
                        <a:pt x="2354" y="3940"/>
                      </a:cubicBezTo>
                      <a:cubicBezTo>
                        <a:pt x="2335" y="3924"/>
                        <a:pt x="2335" y="3924"/>
                        <a:pt x="2335" y="3924"/>
                      </a:cubicBezTo>
                      <a:cubicBezTo>
                        <a:pt x="2302" y="3940"/>
                        <a:pt x="2302" y="3940"/>
                        <a:pt x="2302" y="3940"/>
                      </a:cubicBezTo>
                      <a:cubicBezTo>
                        <a:pt x="2330" y="3984"/>
                        <a:pt x="2330" y="3984"/>
                        <a:pt x="2330" y="3984"/>
                      </a:cubicBezTo>
                      <a:cubicBezTo>
                        <a:pt x="2278" y="4004"/>
                        <a:pt x="2278" y="4004"/>
                        <a:pt x="2278" y="4004"/>
                      </a:cubicBezTo>
                      <a:cubicBezTo>
                        <a:pt x="2206" y="4004"/>
                        <a:pt x="2206" y="4004"/>
                        <a:pt x="2206" y="4004"/>
                      </a:cubicBezTo>
                      <a:cubicBezTo>
                        <a:pt x="2134" y="4004"/>
                        <a:pt x="2134" y="4004"/>
                        <a:pt x="2134" y="4004"/>
                      </a:cubicBezTo>
                      <a:cubicBezTo>
                        <a:pt x="2134" y="3984"/>
                        <a:pt x="2134" y="3984"/>
                        <a:pt x="2134" y="3984"/>
                      </a:cubicBezTo>
                      <a:cubicBezTo>
                        <a:pt x="2082" y="4004"/>
                        <a:pt x="2082" y="4004"/>
                        <a:pt x="2082" y="4004"/>
                      </a:cubicBezTo>
                      <a:cubicBezTo>
                        <a:pt x="2082" y="4004"/>
                        <a:pt x="2070" y="3980"/>
                        <a:pt x="2058" y="4004"/>
                      </a:cubicBezTo>
                      <a:cubicBezTo>
                        <a:pt x="2046" y="4028"/>
                        <a:pt x="2014" y="4044"/>
                        <a:pt x="2014" y="4044"/>
                      </a:cubicBezTo>
                      <a:cubicBezTo>
                        <a:pt x="1974" y="4044"/>
                        <a:pt x="1974" y="4044"/>
                        <a:pt x="1974" y="4044"/>
                      </a:cubicBezTo>
                      <a:cubicBezTo>
                        <a:pt x="1974" y="3988"/>
                        <a:pt x="1974" y="3988"/>
                        <a:pt x="1974" y="3988"/>
                      </a:cubicBezTo>
                      <a:cubicBezTo>
                        <a:pt x="2002" y="3920"/>
                        <a:pt x="2002" y="3920"/>
                        <a:pt x="2002" y="3920"/>
                      </a:cubicBezTo>
                      <a:cubicBezTo>
                        <a:pt x="2006" y="3892"/>
                        <a:pt x="2006" y="3892"/>
                        <a:pt x="2006" y="3892"/>
                      </a:cubicBezTo>
                      <a:cubicBezTo>
                        <a:pt x="1974" y="3892"/>
                        <a:pt x="1974" y="3892"/>
                        <a:pt x="1974" y="3892"/>
                      </a:cubicBezTo>
                      <a:cubicBezTo>
                        <a:pt x="1934" y="3892"/>
                        <a:pt x="1934" y="3892"/>
                        <a:pt x="1934" y="3892"/>
                      </a:cubicBezTo>
                      <a:cubicBezTo>
                        <a:pt x="1934" y="3856"/>
                        <a:pt x="1934" y="3856"/>
                        <a:pt x="1934" y="3856"/>
                      </a:cubicBezTo>
                      <a:cubicBezTo>
                        <a:pt x="1766" y="3856"/>
                        <a:pt x="1766" y="3856"/>
                        <a:pt x="1766" y="3856"/>
                      </a:cubicBezTo>
                      <a:cubicBezTo>
                        <a:pt x="1730" y="3856"/>
                        <a:pt x="1730" y="3856"/>
                        <a:pt x="1730" y="3856"/>
                      </a:cubicBezTo>
                      <a:cubicBezTo>
                        <a:pt x="1750" y="3900"/>
                        <a:pt x="1750" y="3900"/>
                        <a:pt x="1750" y="3900"/>
                      </a:cubicBezTo>
                      <a:cubicBezTo>
                        <a:pt x="1730" y="3904"/>
                        <a:pt x="1730" y="3904"/>
                        <a:pt x="1730" y="3904"/>
                      </a:cubicBezTo>
                      <a:cubicBezTo>
                        <a:pt x="1730" y="3904"/>
                        <a:pt x="1734" y="3924"/>
                        <a:pt x="1706" y="3928"/>
                      </a:cubicBezTo>
                      <a:cubicBezTo>
                        <a:pt x="1678" y="3932"/>
                        <a:pt x="1630" y="3932"/>
                        <a:pt x="1630" y="3932"/>
                      </a:cubicBezTo>
                      <a:cubicBezTo>
                        <a:pt x="1598" y="3928"/>
                        <a:pt x="1598" y="3928"/>
                        <a:pt x="1598" y="3928"/>
                      </a:cubicBezTo>
                      <a:cubicBezTo>
                        <a:pt x="1538" y="3924"/>
                        <a:pt x="1538" y="3924"/>
                        <a:pt x="1538" y="3924"/>
                      </a:cubicBezTo>
                      <a:cubicBezTo>
                        <a:pt x="1538" y="3976"/>
                        <a:pt x="1538" y="3976"/>
                        <a:pt x="1538" y="3976"/>
                      </a:cubicBezTo>
                      <a:cubicBezTo>
                        <a:pt x="1406" y="3976"/>
                        <a:pt x="1406" y="3976"/>
                        <a:pt x="1406" y="3976"/>
                      </a:cubicBezTo>
                      <a:cubicBezTo>
                        <a:pt x="1406" y="4044"/>
                        <a:pt x="1406" y="4044"/>
                        <a:pt x="1406" y="4044"/>
                      </a:cubicBezTo>
                      <a:cubicBezTo>
                        <a:pt x="1286" y="4120"/>
                        <a:pt x="1286" y="4120"/>
                        <a:pt x="1286" y="4120"/>
                      </a:cubicBezTo>
                      <a:cubicBezTo>
                        <a:pt x="1158" y="4188"/>
                        <a:pt x="1158" y="4188"/>
                        <a:pt x="1158" y="4188"/>
                      </a:cubicBezTo>
                      <a:cubicBezTo>
                        <a:pt x="1098" y="4212"/>
                        <a:pt x="1098" y="4212"/>
                        <a:pt x="1098" y="4212"/>
                      </a:cubicBezTo>
                      <a:cubicBezTo>
                        <a:pt x="954" y="4212"/>
                        <a:pt x="954" y="4212"/>
                        <a:pt x="954" y="4212"/>
                      </a:cubicBezTo>
                      <a:cubicBezTo>
                        <a:pt x="910" y="4350"/>
                        <a:pt x="910" y="4350"/>
                        <a:pt x="910" y="4350"/>
                      </a:cubicBezTo>
                      <a:cubicBezTo>
                        <a:pt x="802" y="4480"/>
                        <a:pt x="802" y="4480"/>
                        <a:pt x="802" y="4480"/>
                      </a:cubicBezTo>
                      <a:cubicBezTo>
                        <a:pt x="0" y="4480"/>
                        <a:pt x="0" y="4480"/>
                        <a:pt x="0" y="4480"/>
                      </a:cubicBezTo>
                      <a:cubicBezTo>
                        <a:pt x="48" y="1536"/>
                        <a:pt x="48" y="1536"/>
                        <a:pt x="48" y="1536"/>
                      </a:cubicBezTo>
                      <a:cubicBezTo>
                        <a:pt x="288" y="1536"/>
                        <a:pt x="288" y="1536"/>
                        <a:pt x="288" y="1536"/>
                      </a:cubicBezTo>
                      <a:cubicBezTo>
                        <a:pt x="296" y="1516"/>
                        <a:pt x="296" y="1516"/>
                        <a:pt x="296" y="1516"/>
                      </a:cubicBezTo>
                      <a:cubicBezTo>
                        <a:pt x="448" y="1680"/>
                        <a:pt x="448" y="1680"/>
                        <a:pt x="448" y="1680"/>
                      </a:cubicBezTo>
                      <a:cubicBezTo>
                        <a:pt x="456" y="1716"/>
                        <a:pt x="456" y="1716"/>
                        <a:pt x="456" y="1716"/>
                      </a:cubicBezTo>
                      <a:cubicBezTo>
                        <a:pt x="396" y="1700"/>
                        <a:pt x="396" y="1700"/>
                        <a:pt x="396" y="1700"/>
                      </a:cubicBezTo>
                      <a:cubicBezTo>
                        <a:pt x="392" y="1748"/>
                        <a:pt x="392" y="1748"/>
                        <a:pt x="392" y="1748"/>
                      </a:cubicBezTo>
                      <a:cubicBezTo>
                        <a:pt x="472" y="1764"/>
                        <a:pt x="472" y="1764"/>
                        <a:pt x="472" y="1764"/>
                      </a:cubicBezTo>
                      <a:cubicBezTo>
                        <a:pt x="492" y="1780"/>
                        <a:pt x="492" y="1780"/>
                        <a:pt x="492" y="1780"/>
                      </a:cubicBezTo>
                      <a:cubicBezTo>
                        <a:pt x="492" y="1780"/>
                        <a:pt x="516" y="2000"/>
                        <a:pt x="604" y="2020"/>
                      </a:cubicBezTo>
                      <a:cubicBezTo>
                        <a:pt x="636" y="1920"/>
                        <a:pt x="576" y="1924"/>
                        <a:pt x="852" y="1744"/>
                      </a:cubicBezTo>
                      <a:cubicBezTo>
                        <a:pt x="716" y="1644"/>
                        <a:pt x="688" y="1632"/>
                        <a:pt x="612" y="1584"/>
                      </a:cubicBezTo>
                      <a:cubicBezTo>
                        <a:pt x="612" y="1508"/>
                        <a:pt x="612" y="1508"/>
                        <a:pt x="612" y="1508"/>
                      </a:cubicBezTo>
                      <a:cubicBezTo>
                        <a:pt x="632" y="1508"/>
                        <a:pt x="632" y="1508"/>
                        <a:pt x="632" y="1508"/>
                      </a:cubicBezTo>
                      <a:cubicBezTo>
                        <a:pt x="656" y="1484"/>
                        <a:pt x="656" y="1484"/>
                        <a:pt x="656" y="1484"/>
                      </a:cubicBezTo>
                      <a:cubicBezTo>
                        <a:pt x="656" y="1528"/>
                        <a:pt x="656" y="1528"/>
                        <a:pt x="656" y="1528"/>
                      </a:cubicBezTo>
                      <a:cubicBezTo>
                        <a:pt x="692" y="1528"/>
                        <a:pt x="692" y="1528"/>
                        <a:pt x="692" y="1528"/>
                      </a:cubicBezTo>
                      <a:cubicBezTo>
                        <a:pt x="724" y="1524"/>
                        <a:pt x="724" y="1524"/>
                        <a:pt x="724" y="1524"/>
                      </a:cubicBezTo>
                      <a:cubicBezTo>
                        <a:pt x="724" y="1524"/>
                        <a:pt x="752" y="1516"/>
                        <a:pt x="744" y="1484"/>
                      </a:cubicBezTo>
                      <a:cubicBezTo>
                        <a:pt x="736" y="1452"/>
                        <a:pt x="752" y="1516"/>
                        <a:pt x="752" y="1516"/>
                      </a:cubicBezTo>
                      <a:cubicBezTo>
                        <a:pt x="800" y="1536"/>
                        <a:pt x="800" y="1536"/>
                        <a:pt x="800" y="1536"/>
                      </a:cubicBezTo>
                      <a:cubicBezTo>
                        <a:pt x="780" y="1448"/>
                        <a:pt x="780" y="1448"/>
                        <a:pt x="780" y="1448"/>
                      </a:cubicBezTo>
                      <a:cubicBezTo>
                        <a:pt x="780" y="1448"/>
                        <a:pt x="720" y="1388"/>
                        <a:pt x="708" y="1384"/>
                      </a:cubicBezTo>
                      <a:cubicBezTo>
                        <a:pt x="696" y="1380"/>
                        <a:pt x="608" y="1424"/>
                        <a:pt x="608" y="1424"/>
                      </a:cubicBezTo>
                      <a:cubicBezTo>
                        <a:pt x="600" y="1352"/>
                        <a:pt x="600" y="1352"/>
                        <a:pt x="600" y="1352"/>
                      </a:cubicBezTo>
                      <a:cubicBezTo>
                        <a:pt x="624" y="1352"/>
                        <a:pt x="624" y="1352"/>
                        <a:pt x="624" y="1352"/>
                      </a:cubicBezTo>
                      <a:cubicBezTo>
                        <a:pt x="596" y="1324"/>
                        <a:pt x="596" y="1324"/>
                        <a:pt x="596" y="1324"/>
                      </a:cubicBezTo>
                      <a:cubicBezTo>
                        <a:pt x="608" y="1268"/>
                        <a:pt x="608" y="1268"/>
                        <a:pt x="608" y="1268"/>
                      </a:cubicBezTo>
                      <a:cubicBezTo>
                        <a:pt x="632" y="1268"/>
                        <a:pt x="632" y="1268"/>
                        <a:pt x="632" y="1268"/>
                      </a:cubicBezTo>
                      <a:cubicBezTo>
                        <a:pt x="668" y="1268"/>
                        <a:pt x="668" y="1268"/>
                        <a:pt x="668" y="1268"/>
                      </a:cubicBezTo>
                      <a:cubicBezTo>
                        <a:pt x="668" y="1268"/>
                        <a:pt x="612" y="1100"/>
                        <a:pt x="628" y="1016"/>
                      </a:cubicBezTo>
                      <a:cubicBezTo>
                        <a:pt x="708" y="1008"/>
                        <a:pt x="860" y="1016"/>
                        <a:pt x="860" y="1016"/>
                      </a:cubicBezTo>
                      <a:cubicBezTo>
                        <a:pt x="880" y="1012"/>
                        <a:pt x="880" y="1012"/>
                        <a:pt x="880" y="1012"/>
                      </a:cubicBezTo>
                      <a:cubicBezTo>
                        <a:pt x="884" y="1032"/>
                        <a:pt x="884" y="1032"/>
                        <a:pt x="884" y="1032"/>
                      </a:cubicBezTo>
                      <a:cubicBezTo>
                        <a:pt x="976" y="1040"/>
                        <a:pt x="976" y="1040"/>
                        <a:pt x="976" y="1040"/>
                      </a:cubicBezTo>
                      <a:cubicBezTo>
                        <a:pt x="976" y="1100"/>
                        <a:pt x="976" y="1100"/>
                        <a:pt x="976" y="1100"/>
                      </a:cubicBezTo>
                      <a:cubicBezTo>
                        <a:pt x="976" y="1100"/>
                        <a:pt x="920" y="1121"/>
                        <a:pt x="876" y="1068"/>
                      </a:cubicBezTo>
                      <a:cubicBezTo>
                        <a:pt x="868" y="1152"/>
                        <a:pt x="860" y="1212"/>
                        <a:pt x="860" y="1212"/>
                      </a:cubicBezTo>
                      <a:cubicBezTo>
                        <a:pt x="792" y="1228"/>
                        <a:pt x="792" y="1228"/>
                        <a:pt x="792" y="1228"/>
                      </a:cubicBezTo>
                      <a:cubicBezTo>
                        <a:pt x="792" y="1284"/>
                        <a:pt x="792" y="1284"/>
                        <a:pt x="792" y="1284"/>
                      </a:cubicBezTo>
                      <a:cubicBezTo>
                        <a:pt x="852" y="1280"/>
                        <a:pt x="852" y="1280"/>
                        <a:pt x="852" y="1280"/>
                      </a:cubicBezTo>
                      <a:cubicBezTo>
                        <a:pt x="1024" y="1280"/>
                        <a:pt x="1024" y="1280"/>
                        <a:pt x="1024" y="1280"/>
                      </a:cubicBezTo>
                      <a:cubicBezTo>
                        <a:pt x="1024" y="1348"/>
                        <a:pt x="1024" y="1348"/>
                        <a:pt x="1024" y="1348"/>
                      </a:cubicBezTo>
                      <a:cubicBezTo>
                        <a:pt x="1052" y="1376"/>
                        <a:pt x="1052" y="1376"/>
                        <a:pt x="1052" y="1376"/>
                      </a:cubicBezTo>
                      <a:cubicBezTo>
                        <a:pt x="1092" y="1324"/>
                        <a:pt x="1092" y="1324"/>
                        <a:pt x="1092" y="1324"/>
                      </a:cubicBezTo>
                      <a:cubicBezTo>
                        <a:pt x="1068" y="1316"/>
                        <a:pt x="1068" y="1316"/>
                        <a:pt x="1068" y="1316"/>
                      </a:cubicBezTo>
                      <a:cubicBezTo>
                        <a:pt x="1060" y="1292"/>
                        <a:pt x="1060" y="1292"/>
                        <a:pt x="1060" y="1292"/>
                      </a:cubicBezTo>
                      <a:cubicBezTo>
                        <a:pt x="1280" y="1288"/>
                        <a:pt x="1280" y="1288"/>
                        <a:pt x="1280" y="1288"/>
                      </a:cubicBezTo>
                      <a:cubicBezTo>
                        <a:pt x="1308" y="1360"/>
                        <a:pt x="1308" y="1360"/>
                        <a:pt x="1308" y="1360"/>
                      </a:cubicBezTo>
                      <a:cubicBezTo>
                        <a:pt x="1456" y="1356"/>
                        <a:pt x="1456" y="1356"/>
                        <a:pt x="1456" y="1356"/>
                      </a:cubicBezTo>
                      <a:cubicBezTo>
                        <a:pt x="1456" y="1316"/>
                        <a:pt x="1456" y="1316"/>
                        <a:pt x="1456" y="1316"/>
                      </a:cubicBezTo>
                      <a:cubicBezTo>
                        <a:pt x="1512" y="1316"/>
                        <a:pt x="1512" y="1316"/>
                        <a:pt x="1512" y="1316"/>
                      </a:cubicBezTo>
                      <a:cubicBezTo>
                        <a:pt x="1504" y="1364"/>
                        <a:pt x="1504" y="1364"/>
                        <a:pt x="1504" y="1364"/>
                      </a:cubicBezTo>
                      <a:cubicBezTo>
                        <a:pt x="1556" y="1372"/>
                        <a:pt x="1556" y="1372"/>
                        <a:pt x="1556" y="1372"/>
                      </a:cubicBezTo>
                      <a:cubicBezTo>
                        <a:pt x="1540" y="1328"/>
                        <a:pt x="1540" y="1328"/>
                        <a:pt x="1540" y="1328"/>
                      </a:cubicBezTo>
                      <a:cubicBezTo>
                        <a:pt x="1600" y="1320"/>
                        <a:pt x="1600" y="1320"/>
                        <a:pt x="1600" y="1320"/>
                      </a:cubicBezTo>
                      <a:cubicBezTo>
                        <a:pt x="1600" y="1276"/>
                        <a:pt x="1600" y="1276"/>
                        <a:pt x="1600" y="1276"/>
                      </a:cubicBezTo>
                      <a:cubicBezTo>
                        <a:pt x="1600" y="1276"/>
                        <a:pt x="1600" y="1316"/>
                        <a:pt x="1740" y="1308"/>
                      </a:cubicBezTo>
                      <a:cubicBezTo>
                        <a:pt x="1748" y="1256"/>
                        <a:pt x="1752" y="1212"/>
                        <a:pt x="1752" y="1212"/>
                      </a:cubicBezTo>
                      <a:cubicBezTo>
                        <a:pt x="1772" y="1204"/>
                        <a:pt x="1772" y="1204"/>
                        <a:pt x="1772" y="1204"/>
                      </a:cubicBezTo>
                      <a:cubicBezTo>
                        <a:pt x="1736" y="1120"/>
                        <a:pt x="1736" y="1120"/>
                        <a:pt x="1736" y="1120"/>
                      </a:cubicBezTo>
                      <a:cubicBezTo>
                        <a:pt x="1760" y="1108"/>
                        <a:pt x="1760" y="1108"/>
                        <a:pt x="1760" y="1108"/>
                      </a:cubicBezTo>
                      <a:cubicBezTo>
                        <a:pt x="1752" y="1032"/>
                        <a:pt x="1752" y="1032"/>
                        <a:pt x="1752" y="1032"/>
                      </a:cubicBezTo>
                      <a:cubicBezTo>
                        <a:pt x="1728" y="888"/>
                        <a:pt x="1728" y="888"/>
                        <a:pt x="1728" y="888"/>
                      </a:cubicBezTo>
                      <a:cubicBezTo>
                        <a:pt x="1924" y="888"/>
                        <a:pt x="1924" y="888"/>
                        <a:pt x="1924" y="888"/>
                      </a:cubicBezTo>
                      <a:cubicBezTo>
                        <a:pt x="1941" y="848"/>
                        <a:pt x="1941" y="848"/>
                        <a:pt x="1941" y="848"/>
                      </a:cubicBezTo>
                      <a:cubicBezTo>
                        <a:pt x="1941" y="848"/>
                        <a:pt x="1828" y="852"/>
                        <a:pt x="1832" y="660"/>
                      </a:cubicBezTo>
                      <a:cubicBezTo>
                        <a:pt x="1948" y="632"/>
                        <a:pt x="1940" y="652"/>
                        <a:pt x="1976" y="660"/>
                      </a:cubicBezTo>
                      <a:cubicBezTo>
                        <a:pt x="2012" y="668"/>
                        <a:pt x="1984" y="616"/>
                        <a:pt x="1984" y="616"/>
                      </a:cubicBezTo>
                      <a:cubicBezTo>
                        <a:pt x="1941" y="616"/>
                        <a:pt x="1941" y="616"/>
                        <a:pt x="1941" y="616"/>
                      </a:cubicBezTo>
                      <a:cubicBezTo>
                        <a:pt x="1904" y="596"/>
                        <a:pt x="1904" y="596"/>
                        <a:pt x="1904" y="596"/>
                      </a:cubicBezTo>
                      <a:cubicBezTo>
                        <a:pt x="1888" y="572"/>
                        <a:pt x="1888" y="572"/>
                        <a:pt x="1888" y="572"/>
                      </a:cubicBezTo>
                      <a:cubicBezTo>
                        <a:pt x="1836" y="600"/>
                        <a:pt x="1836" y="600"/>
                        <a:pt x="1836" y="600"/>
                      </a:cubicBezTo>
                      <a:cubicBezTo>
                        <a:pt x="1836" y="572"/>
                        <a:pt x="1836" y="572"/>
                        <a:pt x="1836" y="572"/>
                      </a:cubicBezTo>
                      <a:cubicBezTo>
                        <a:pt x="1872" y="572"/>
                        <a:pt x="1872" y="572"/>
                        <a:pt x="1872" y="572"/>
                      </a:cubicBezTo>
                      <a:cubicBezTo>
                        <a:pt x="1880" y="500"/>
                        <a:pt x="1880" y="500"/>
                        <a:pt x="1880" y="500"/>
                      </a:cubicBezTo>
                      <a:cubicBezTo>
                        <a:pt x="1900" y="552"/>
                        <a:pt x="1900" y="552"/>
                        <a:pt x="1900" y="552"/>
                      </a:cubicBezTo>
                      <a:cubicBezTo>
                        <a:pt x="1941" y="568"/>
                        <a:pt x="1941" y="568"/>
                        <a:pt x="1941" y="568"/>
                      </a:cubicBezTo>
                      <a:cubicBezTo>
                        <a:pt x="1941" y="552"/>
                        <a:pt x="1941" y="552"/>
                        <a:pt x="1941" y="552"/>
                      </a:cubicBezTo>
                      <a:cubicBezTo>
                        <a:pt x="1968" y="552"/>
                        <a:pt x="1968" y="552"/>
                        <a:pt x="1968" y="552"/>
                      </a:cubicBezTo>
                      <a:cubicBezTo>
                        <a:pt x="2000" y="584"/>
                        <a:pt x="2000" y="584"/>
                        <a:pt x="2000" y="584"/>
                      </a:cubicBezTo>
                      <a:cubicBezTo>
                        <a:pt x="2066" y="572"/>
                        <a:pt x="2066" y="572"/>
                        <a:pt x="2066" y="572"/>
                      </a:cubicBezTo>
                      <a:cubicBezTo>
                        <a:pt x="2066" y="528"/>
                        <a:pt x="2066" y="528"/>
                        <a:pt x="2066" y="528"/>
                      </a:cubicBezTo>
                      <a:cubicBezTo>
                        <a:pt x="2066" y="528"/>
                        <a:pt x="2108" y="492"/>
                        <a:pt x="2120" y="500"/>
                      </a:cubicBezTo>
                      <a:cubicBezTo>
                        <a:pt x="2132" y="508"/>
                        <a:pt x="2132" y="560"/>
                        <a:pt x="2132" y="560"/>
                      </a:cubicBezTo>
                      <a:cubicBezTo>
                        <a:pt x="2168" y="499"/>
                        <a:pt x="2168" y="499"/>
                        <a:pt x="2168" y="499"/>
                      </a:cubicBezTo>
                      <a:cubicBezTo>
                        <a:pt x="2168" y="499"/>
                        <a:pt x="2160" y="464"/>
                        <a:pt x="2124" y="456"/>
                      </a:cubicBezTo>
                      <a:cubicBezTo>
                        <a:pt x="2088" y="448"/>
                        <a:pt x="2332" y="308"/>
                        <a:pt x="2066" y="192"/>
                      </a:cubicBezTo>
                      <a:cubicBezTo>
                        <a:pt x="2032" y="168"/>
                        <a:pt x="2016" y="156"/>
                        <a:pt x="2016" y="156"/>
                      </a:cubicBezTo>
                      <a:cubicBezTo>
                        <a:pt x="2024" y="98"/>
                        <a:pt x="2024" y="98"/>
                        <a:pt x="2024" y="98"/>
                      </a:cubicBezTo>
                      <a:cubicBezTo>
                        <a:pt x="2048" y="98"/>
                        <a:pt x="2048" y="98"/>
                        <a:pt x="2048" y="98"/>
                      </a:cubicBezTo>
                      <a:cubicBezTo>
                        <a:pt x="2066" y="60"/>
                        <a:pt x="2066" y="60"/>
                        <a:pt x="2066" y="60"/>
                      </a:cubicBezTo>
                      <a:cubicBezTo>
                        <a:pt x="2066" y="0"/>
                        <a:pt x="2066" y="0"/>
                        <a:pt x="2066" y="0"/>
                      </a:cubicBezTo>
                      <a:cubicBezTo>
                        <a:pt x="2082" y="74"/>
                        <a:pt x="2082" y="74"/>
                        <a:pt x="2082" y="74"/>
                      </a:cubicBezTo>
                      <a:cubicBezTo>
                        <a:pt x="2180" y="80"/>
                        <a:pt x="2180" y="80"/>
                        <a:pt x="2180" y="80"/>
                      </a:cubicBezTo>
                      <a:cubicBezTo>
                        <a:pt x="2180" y="50"/>
                        <a:pt x="2180" y="50"/>
                        <a:pt x="2180" y="50"/>
                      </a:cubicBezTo>
                      <a:cubicBezTo>
                        <a:pt x="2180" y="50"/>
                        <a:pt x="2204" y="50"/>
                        <a:pt x="2210" y="50"/>
                      </a:cubicBezTo>
                      <a:cubicBezTo>
                        <a:pt x="2216" y="50"/>
                        <a:pt x="2234" y="74"/>
                        <a:pt x="2234" y="74"/>
                      </a:cubicBezTo>
                      <a:cubicBezTo>
                        <a:pt x="2270" y="74"/>
                        <a:pt x="2270" y="74"/>
                        <a:pt x="2270" y="74"/>
                      </a:cubicBezTo>
                      <a:cubicBezTo>
                        <a:pt x="2280" y="196"/>
                        <a:pt x="2280" y="196"/>
                        <a:pt x="2280" y="196"/>
                      </a:cubicBezTo>
                      <a:cubicBezTo>
                        <a:pt x="2318" y="196"/>
                        <a:pt x="2318" y="196"/>
                        <a:pt x="2318" y="196"/>
                      </a:cubicBezTo>
                      <a:cubicBezTo>
                        <a:pt x="2318" y="196"/>
                        <a:pt x="2358" y="186"/>
                        <a:pt x="2340" y="398"/>
                      </a:cubicBezTo>
                      <a:cubicBezTo>
                        <a:pt x="2318" y="402"/>
                        <a:pt x="2318" y="402"/>
                        <a:pt x="2318" y="402"/>
                      </a:cubicBezTo>
                      <a:cubicBezTo>
                        <a:pt x="2330" y="688"/>
                        <a:pt x="2330" y="688"/>
                        <a:pt x="2330" y="688"/>
                      </a:cubicBezTo>
                      <a:cubicBezTo>
                        <a:pt x="2330" y="688"/>
                        <a:pt x="2374" y="696"/>
                        <a:pt x="2402" y="552"/>
                      </a:cubicBezTo>
                      <a:cubicBezTo>
                        <a:pt x="2496" y="584"/>
                        <a:pt x="2508" y="580"/>
                        <a:pt x="2508" y="580"/>
                      </a:cubicBezTo>
                      <a:cubicBezTo>
                        <a:pt x="2484" y="652"/>
                        <a:pt x="2484" y="652"/>
                        <a:pt x="2484" y="652"/>
                      </a:cubicBezTo>
                      <a:cubicBezTo>
                        <a:pt x="2508" y="676"/>
                        <a:pt x="2508" y="676"/>
                        <a:pt x="2508" y="676"/>
                      </a:cubicBezTo>
                      <a:cubicBezTo>
                        <a:pt x="2562" y="626"/>
                        <a:pt x="2562" y="626"/>
                        <a:pt x="2562" y="626"/>
                      </a:cubicBezTo>
                      <a:cubicBezTo>
                        <a:pt x="2562" y="580"/>
                        <a:pt x="2562" y="580"/>
                        <a:pt x="2562" y="580"/>
                      </a:cubicBezTo>
                      <a:cubicBezTo>
                        <a:pt x="2586" y="570"/>
                        <a:pt x="2586" y="570"/>
                        <a:pt x="2586" y="570"/>
                      </a:cubicBezTo>
                      <a:cubicBezTo>
                        <a:pt x="2708" y="436"/>
                        <a:pt x="2708" y="436"/>
                        <a:pt x="2708" y="436"/>
                      </a:cubicBezTo>
                      <a:cubicBezTo>
                        <a:pt x="2690" y="446"/>
                        <a:pt x="2800" y="299"/>
                        <a:pt x="2794" y="330"/>
                      </a:cubicBezTo>
                      <a:cubicBezTo>
                        <a:pt x="2850" y="310"/>
                        <a:pt x="2868" y="320"/>
                        <a:pt x="2868" y="320"/>
                      </a:cubicBezTo>
                      <a:cubicBezTo>
                        <a:pt x="2932" y="201"/>
                        <a:pt x="2932" y="201"/>
                        <a:pt x="2932" y="201"/>
                      </a:cubicBezTo>
                    </a:path>
                  </a:pathLst>
                </a:custGeom>
                <a:solidFill>
                  <a:srgbClr val="FBF9FC"/>
                </a:solidFill>
                <a:ln w="1905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29">
                  <a:extLst>
                    <a:ext uri="{FF2B5EF4-FFF2-40B4-BE49-F238E27FC236}">
                      <a16:creationId xmlns:a16="http://schemas.microsoft.com/office/drawing/2014/main" id="{3F8ADA0E-5DFA-A53E-43C9-3CC1A3F4A9C0}"/>
                    </a:ext>
                  </a:extLst>
                </p:cNvPr>
                <p:cNvSpPr>
                  <a:spLocks/>
                </p:cNvSpPr>
                <p:nvPr/>
              </p:nvSpPr>
              <p:spPr bwMode="auto">
                <a:xfrm>
                  <a:off x="945" y="2562"/>
                  <a:ext cx="2322" cy="2595"/>
                </a:xfrm>
                <a:custGeom>
                  <a:avLst/>
                  <a:gdLst>
                    <a:gd name="T0" fmla="*/ 3842 w 3882"/>
                    <a:gd name="T1" fmla="*/ 2420 h 4480"/>
                    <a:gd name="T2" fmla="*/ 3174 w 3882"/>
                    <a:gd name="T3" fmla="*/ 2516 h 4480"/>
                    <a:gd name="T4" fmla="*/ 3022 w 3882"/>
                    <a:gd name="T5" fmla="*/ 2748 h 4480"/>
                    <a:gd name="T6" fmla="*/ 2942 w 3882"/>
                    <a:gd name="T7" fmla="*/ 2844 h 4480"/>
                    <a:gd name="T8" fmla="*/ 2942 w 3882"/>
                    <a:gd name="T9" fmla="*/ 2948 h 4480"/>
                    <a:gd name="T10" fmla="*/ 2950 w 3882"/>
                    <a:gd name="T11" fmla="*/ 3348 h 4480"/>
                    <a:gd name="T12" fmla="*/ 2762 w 3882"/>
                    <a:gd name="T13" fmla="*/ 3576 h 4480"/>
                    <a:gd name="T14" fmla="*/ 2662 w 3882"/>
                    <a:gd name="T15" fmla="*/ 3760 h 4480"/>
                    <a:gd name="T16" fmla="*/ 2346 w 3882"/>
                    <a:gd name="T17" fmla="*/ 3836 h 4480"/>
                    <a:gd name="T18" fmla="*/ 2335 w 3882"/>
                    <a:gd name="T19" fmla="*/ 3924 h 4480"/>
                    <a:gd name="T20" fmla="*/ 2278 w 3882"/>
                    <a:gd name="T21" fmla="*/ 4004 h 4480"/>
                    <a:gd name="T22" fmla="*/ 2134 w 3882"/>
                    <a:gd name="T23" fmla="*/ 3984 h 4480"/>
                    <a:gd name="T24" fmla="*/ 2014 w 3882"/>
                    <a:gd name="T25" fmla="*/ 4044 h 4480"/>
                    <a:gd name="T26" fmla="*/ 2002 w 3882"/>
                    <a:gd name="T27" fmla="*/ 3920 h 4480"/>
                    <a:gd name="T28" fmla="*/ 1934 w 3882"/>
                    <a:gd name="T29" fmla="*/ 3892 h 4480"/>
                    <a:gd name="T30" fmla="*/ 1730 w 3882"/>
                    <a:gd name="T31" fmla="*/ 3856 h 4480"/>
                    <a:gd name="T32" fmla="*/ 1706 w 3882"/>
                    <a:gd name="T33" fmla="*/ 3928 h 4480"/>
                    <a:gd name="T34" fmla="*/ 1538 w 3882"/>
                    <a:gd name="T35" fmla="*/ 3924 h 4480"/>
                    <a:gd name="T36" fmla="*/ 1406 w 3882"/>
                    <a:gd name="T37" fmla="*/ 4044 h 4480"/>
                    <a:gd name="T38" fmla="*/ 1098 w 3882"/>
                    <a:gd name="T39" fmla="*/ 4212 h 4480"/>
                    <a:gd name="T40" fmla="*/ 802 w 3882"/>
                    <a:gd name="T41" fmla="*/ 4480 h 4480"/>
                    <a:gd name="T42" fmla="*/ 288 w 3882"/>
                    <a:gd name="T43" fmla="*/ 1536 h 4480"/>
                    <a:gd name="T44" fmla="*/ 456 w 3882"/>
                    <a:gd name="T45" fmla="*/ 1716 h 4480"/>
                    <a:gd name="T46" fmla="*/ 472 w 3882"/>
                    <a:gd name="T47" fmla="*/ 1764 h 4480"/>
                    <a:gd name="T48" fmla="*/ 852 w 3882"/>
                    <a:gd name="T49" fmla="*/ 1744 h 4480"/>
                    <a:gd name="T50" fmla="*/ 632 w 3882"/>
                    <a:gd name="T51" fmla="*/ 1508 h 4480"/>
                    <a:gd name="T52" fmla="*/ 692 w 3882"/>
                    <a:gd name="T53" fmla="*/ 1528 h 4480"/>
                    <a:gd name="T54" fmla="*/ 752 w 3882"/>
                    <a:gd name="T55" fmla="*/ 1516 h 4480"/>
                    <a:gd name="T56" fmla="*/ 708 w 3882"/>
                    <a:gd name="T57" fmla="*/ 1384 h 4480"/>
                    <a:gd name="T58" fmla="*/ 624 w 3882"/>
                    <a:gd name="T59" fmla="*/ 1352 h 4480"/>
                    <a:gd name="T60" fmla="*/ 632 w 3882"/>
                    <a:gd name="T61" fmla="*/ 1268 h 4480"/>
                    <a:gd name="T62" fmla="*/ 860 w 3882"/>
                    <a:gd name="T63" fmla="*/ 1016 h 4480"/>
                    <a:gd name="T64" fmla="*/ 976 w 3882"/>
                    <a:gd name="T65" fmla="*/ 1040 h 4480"/>
                    <a:gd name="T66" fmla="*/ 860 w 3882"/>
                    <a:gd name="T67" fmla="*/ 1212 h 4480"/>
                    <a:gd name="T68" fmla="*/ 852 w 3882"/>
                    <a:gd name="T69" fmla="*/ 1280 h 4480"/>
                    <a:gd name="T70" fmla="*/ 1052 w 3882"/>
                    <a:gd name="T71" fmla="*/ 1376 h 4480"/>
                    <a:gd name="T72" fmla="*/ 1060 w 3882"/>
                    <a:gd name="T73" fmla="*/ 1292 h 4480"/>
                    <a:gd name="T74" fmla="*/ 1456 w 3882"/>
                    <a:gd name="T75" fmla="*/ 1356 h 4480"/>
                    <a:gd name="T76" fmla="*/ 1504 w 3882"/>
                    <a:gd name="T77" fmla="*/ 1364 h 4480"/>
                    <a:gd name="T78" fmla="*/ 1600 w 3882"/>
                    <a:gd name="T79" fmla="*/ 1320 h 4480"/>
                    <a:gd name="T80" fmla="*/ 1752 w 3882"/>
                    <a:gd name="T81" fmla="*/ 1212 h 4480"/>
                    <a:gd name="T82" fmla="*/ 1760 w 3882"/>
                    <a:gd name="T83" fmla="*/ 1108 h 4480"/>
                    <a:gd name="T84" fmla="*/ 1924 w 3882"/>
                    <a:gd name="T85" fmla="*/ 888 h 4480"/>
                    <a:gd name="T86" fmla="*/ 1976 w 3882"/>
                    <a:gd name="T87" fmla="*/ 660 h 4480"/>
                    <a:gd name="T88" fmla="*/ 1904 w 3882"/>
                    <a:gd name="T89" fmla="*/ 596 h 4480"/>
                    <a:gd name="T90" fmla="*/ 1836 w 3882"/>
                    <a:gd name="T91" fmla="*/ 572 h 4480"/>
                    <a:gd name="T92" fmla="*/ 1900 w 3882"/>
                    <a:gd name="T93" fmla="*/ 552 h 4480"/>
                    <a:gd name="T94" fmla="*/ 1968 w 3882"/>
                    <a:gd name="T95" fmla="*/ 552 h 4480"/>
                    <a:gd name="T96" fmla="*/ 2066 w 3882"/>
                    <a:gd name="T97" fmla="*/ 528 h 4480"/>
                    <a:gd name="T98" fmla="*/ 2168 w 3882"/>
                    <a:gd name="T99" fmla="*/ 499 h 4480"/>
                    <a:gd name="T100" fmla="*/ 2016 w 3882"/>
                    <a:gd name="T101" fmla="*/ 156 h 4480"/>
                    <a:gd name="T102" fmla="*/ 2066 w 3882"/>
                    <a:gd name="T103" fmla="*/ 60 h 4480"/>
                    <a:gd name="T104" fmla="*/ 2180 w 3882"/>
                    <a:gd name="T105" fmla="*/ 80 h 4480"/>
                    <a:gd name="T106" fmla="*/ 2234 w 3882"/>
                    <a:gd name="T107" fmla="*/ 74 h 4480"/>
                    <a:gd name="T108" fmla="*/ 2318 w 3882"/>
                    <a:gd name="T109" fmla="*/ 196 h 4480"/>
                    <a:gd name="T110" fmla="*/ 2330 w 3882"/>
                    <a:gd name="T111" fmla="*/ 688 h 4480"/>
                    <a:gd name="T112" fmla="*/ 2484 w 3882"/>
                    <a:gd name="T113" fmla="*/ 652 h 4480"/>
                    <a:gd name="T114" fmla="*/ 2562 w 3882"/>
                    <a:gd name="T115" fmla="*/ 580 h 4480"/>
                    <a:gd name="T116" fmla="*/ 2794 w 3882"/>
                    <a:gd name="T117" fmla="*/ 330 h 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882" h="4480">
                      <a:moveTo>
                        <a:pt x="3882" y="2264"/>
                      </a:moveTo>
                      <a:cubicBezTo>
                        <a:pt x="3754" y="2252"/>
                        <a:pt x="3754" y="2252"/>
                        <a:pt x="3754" y="2252"/>
                      </a:cubicBezTo>
                      <a:cubicBezTo>
                        <a:pt x="3842" y="2420"/>
                        <a:pt x="3842" y="2420"/>
                        <a:pt x="3842" y="2420"/>
                      </a:cubicBezTo>
                      <a:cubicBezTo>
                        <a:pt x="3386" y="2376"/>
                        <a:pt x="3386" y="2376"/>
                        <a:pt x="3386" y="2376"/>
                      </a:cubicBezTo>
                      <a:cubicBezTo>
                        <a:pt x="3254" y="2332"/>
                        <a:pt x="3254" y="2332"/>
                        <a:pt x="3254" y="2332"/>
                      </a:cubicBezTo>
                      <a:cubicBezTo>
                        <a:pt x="3254" y="2332"/>
                        <a:pt x="3198" y="2496"/>
                        <a:pt x="3174" y="2516"/>
                      </a:cubicBezTo>
                      <a:cubicBezTo>
                        <a:pt x="3150" y="2536"/>
                        <a:pt x="3102" y="2512"/>
                        <a:pt x="3090" y="2516"/>
                      </a:cubicBezTo>
                      <a:cubicBezTo>
                        <a:pt x="3078" y="2520"/>
                        <a:pt x="3114" y="2588"/>
                        <a:pt x="3090" y="2604"/>
                      </a:cubicBezTo>
                      <a:cubicBezTo>
                        <a:pt x="3066" y="2620"/>
                        <a:pt x="3022" y="2748"/>
                        <a:pt x="3022" y="2748"/>
                      </a:cubicBezTo>
                      <a:cubicBezTo>
                        <a:pt x="2966" y="2800"/>
                        <a:pt x="2966" y="2800"/>
                        <a:pt x="2966" y="2800"/>
                      </a:cubicBezTo>
                      <a:cubicBezTo>
                        <a:pt x="2942" y="2800"/>
                        <a:pt x="2942" y="2800"/>
                        <a:pt x="2942" y="2800"/>
                      </a:cubicBezTo>
                      <a:cubicBezTo>
                        <a:pt x="2942" y="2844"/>
                        <a:pt x="2942" y="2844"/>
                        <a:pt x="2942" y="2844"/>
                      </a:cubicBezTo>
                      <a:cubicBezTo>
                        <a:pt x="2942" y="2880"/>
                        <a:pt x="2942" y="2880"/>
                        <a:pt x="2942" y="2880"/>
                      </a:cubicBezTo>
                      <a:cubicBezTo>
                        <a:pt x="2942" y="2916"/>
                        <a:pt x="2942" y="2916"/>
                        <a:pt x="2942" y="2916"/>
                      </a:cubicBezTo>
                      <a:cubicBezTo>
                        <a:pt x="2942" y="2948"/>
                        <a:pt x="2942" y="2948"/>
                        <a:pt x="2942" y="2948"/>
                      </a:cubicBezTo>
                      <a:cubicBezTo>
                        <a:pt x="2942" y="2948"/>
                        <a:pt x="3006" y="3020"/>
                        <a:pt x="2914" y="3112"/>
                      </a:cubicBezTo>
                      <a:cubicBezTo>
                        <a:pt x="2950" y="3188"/>
                        <a:pt x="2986" y="3216"/>
                        <a:pt x="2970" y="3248"/>
                      </a:cubicBezTo>
                      <a:cubicBezTo>
                        <a:pt x="2954" y="3280"/>
                        <a:pt x="2950" y="3348"/>
                        <a:pt x="2950" y="3348"/>
                      </a:cubicBezTo>
                      <a:cubicBezTo>
                        <a:pt x="2706" y="3392"/>
                        <a:pt x="2706" y="3392"/>
                        <a:pt x="2706" y="3392"/>
                      </a:cubicBezTo>
                      <a:cubicBezTo>
                        <a:pt x="2706" y="3392"/>
                        <a:pt x="2666" y="3448"/>
                        <a:pt x="2686" y="3572"/>
                      </a:cubicBezTo>
                      <a:cubicBezTo>
                        <a:pt x="2762" y="3576"/>
                        <a:pt x="2762" y="3576"/>
                        <a:pt x="2762" y="3576"/>
                      </a:cubicBezTo>
                      <a:cubicBezTo>
                        <a:pt x="2746" y="3728"/>
                        <a:pt x="2746" y="3728"/>
                        <a:pt x="2746" y="3728"/>
                      </a:cubicBezTo>
                      <a:cubicBezTo>
                        <a:pt x="2734" y="3808"/>
                        <a:pt x="2734" y="3808"/>
                        <a:pt x="2734" y="3808"/>
                      </a:cubicBezTo>
                      <a:cubicBezTo>
                        <a:pt x="2662" y="3760"/>
                        <a:pt x="2662" y="3760"/>
                        <a:pt x="2662" y="3760"/>
                      </a:cubicBezTo>
                      <a:cubicBezTo>
                        <a:pt x="2662" y="3760"/>
                        <a:pt x="2650" y="3836"/>
                        <a:pt x="2614" y="3836"/>
                      </a:cubicBezTo>
                      <a:cubicBezTo>
                        <a:pt x="2578" y="3836"/>
                        <a:pt x="2410" y="3808"/>
                        <a:pt x="2410" y="3808"/>
                      </a:cubicBezTo>
                      <a:cubicBezTo>
                        <a:pt x="2410" y="3808"/>
                        <a:pt x="2386" y="3792"/>
                        <a:pt x="2346" y="3836"/>
                      </a:cubicBezTo>
                      <a:cubicBezTo>
                        <a:pt x="2306" y="3880"/>
                        <a:pt x="2394" y="3896"/>
                        <a:pt x="2394" y="3896"/>
                      </a:cubicBezTo>
                      <a:cubicBezTo>
                        <a:pt x="2354" y="3940"/>
                        <a:pt x="2354" y="3940"/>
                        <a:pt x="2354" y="3940"/>
                      </a:cubicBezTo>
                      <a:cubicBezTo>
                        <a:pt x="2335" y="3924"/>
                        <a:pt x="2335" y="3924"/>
                        <a:pt x="2335" y="3924"/>
                      </a:cubicBezTo>
                      <a:cubicBezTo>
                        <a:pt x="2302" y="3940"/>
                        <a:pt x="2302" y="3940"/>
                        <a:pt x="2302" y="3940"/>
                      </a:cubicBezTo>
                      <a:cubicBezTo>
                        <a:pt x="2330" y="3984"/>
                        <a:pt x="2330" y="3984"/>
                        <a:pt x="2330" y="3984"/>
                      </a:cubicBezTo>
                      <a:cubicBezTo>
                        <a:pt x="2278" y="4004"/>
                        <a:pt x="2278" y="4004"/>
                        <a:pt x="2278" y="4004"/>
                      </a:cubicBezTo>
                      <a:cubicBezTo>
                        <a:pt x="2206" y="4004"/>
                        <a:pt x="2206" y="4004"/>
                        <a:pt x="2206" y="4004"/>
                      </a:cubicBezTo>
                      <a:cubicBezTo>
                        <a:pt x="2134" y="4004"/>
                        <a:pt x="2134" y="4004"/>
                        <a:pt x="2134" y="4004"/>
                      </a:cubicBezTo>
                      <a:cubicBezTo>
                        <a:pt x="2134" y="3984"/>
                        <a:pt x="2134" y="3984"/>
                        <a:pt x="2134" y="3984"/>
                      </a:cubicBezTo>
                      <a:cubicBezTo>
                        <a:pt x="2082" y="4004"/>
                        <a:pt x="2082" y="4004"/>
                        <a:pt x="2082" y="4004"/>
                      </a:cubicBezTo>
                      <a:cubicBezTo>
                        <a:pt x="2082" y="4004"/>
                        <a:pt x="2070" y="3980"/>
                        <a:pt x="2058" y="4004"/>
                      </a:cubicBezTo>
                      <a:cubicBezTo>
                        <a:pt x="2046" y="4028"/>
                        <a:pt x="2014" y="4044"/>
                        <a:pt x="2014" y="4044"/>
                      </a:cubicBezTo>
                      <a:cubicBezTo>
                        <a:pt x="1974" y="4044"/>
                        <a:pt x="1974" y="4044"/>
                        <a:pt x="1974" y="4044"/>
                      </a:cubicBezTo>
                      <a:cubicBezTo>
                        <a:pt x="1974" y="3988"/>
                        <a:pt x="1974" y="3988"/>
                        <a:pt x="1974" y="3988"/>
                      </a:cubicBezTo>
                      <a:cubicBezTo>
                        <a:pt x="2002" y="3920"/>
                        <a:pt x="2002" y="3920"/>
                        <a:pt x="2002" y="3920"/>
                      </a:cubicBezTo>
                      <a:cubicBezTo>
                        <a:pt x="2006" y="3892"/>
                        <a:pt x="2006" y="3892"/>
                        <a:pt x="2006" y="3892"/>
                      </a:cubicBezTo>
                      <a:cubicBezTo>
                        <a:pt x="1974" y="3892"/>
                        <a:pt x="1974" y="3892"/>
                        <a:pt x="1974" y="3892"/>
                      </a:cubicBezTo>
                      <a:cubicBezTo>
                        <a:pt x="1934" y="3892"/>
                        <a:pt x="1934" y="3892"/>
                        <a:pt x="1934" y="3892"/>
                      </a:cubicBezTo>
                      <a:cubicBezTo>
                        <a:pt x="1934" y="3856"/>
                        <a:pt x="1934" y="3856"/>
                        <a:pt x="1934" y="3856"/>
                      </a:cubicBezTo>
                      <a:cubicBezTo>
                        <a:pt x="1766" y="3856"/>
                        <a:pt x="1766" y="3856"/>
                        <a:pt x="1766" y="3856"/>
                      </a:cubicBezTo>
                      <a:cubicBezTo>
                        <a:pt x="1730" y="3856"/>
                        <a:pt x="1730" y="3856"/>
                        <a:pt x="1730" y="3856"/>
                      </a:cubicBezTo>
                      <a:cubicBezTo>
                        <a:pt x="1750" y="3900"/>
                        <a:pt x="1750" y="3900"/>
                        <a:pt x="1750" y="3900"/>
                      </a:cubicBezTo>
                      <a:cubicBezTo>
                        <a:pt x="1730" y="3904"/>
                        <a:pt x="1730" y="3904"/>
                        <a:pt x="1730" y="3904"/>
                      </a:cubicBezTo>
                      <a:cubicBezTo>
                        <a:pt x="1730" y="3904"/>
                        <a:pt x="1734" y="3924"/>
                        <a:pt x="1706" y="3928"/>
                      </a:cubicBezTo>
                      <a:cubicBezTo>
                        <a:pt x="1678" y="3932"/>
                        <a:pt x="1630" y="3932"/>
                        <a:pt x="1630" y="3932"/>
                      </a:cubicBezTo>
                      <a:cubicBezTo>
                        <a:pt x="1598" y="3928"/>
                        <a:pt x="1598" y="3928"/>
                        <a:pt x="1598" y="3928"/>
                      </a:cubicBezTo>
                      <a:cubicBezTo>
                        <a:pt x="1538" y="3924"/>
                        <a:pt x="1538" y="3924"/>
                        <a:pt x="1538" y="3924"/>
                      </a:cubicBezTo>
                      <a:cubicBezTo>
                        <a:pt x="1538" y="3976"/>
                        <a:pt x="1538" y="3976"/>
                        <a:pt x="1538" y="3976"/>
                      </a:cubicBezTo>
                      <a:cubicBezTo>
                        <a:pt x="1406" y="3976"/>
                        <a:pt x="1406" y="3976"/>
                        <a:pt x="1406" y="3976"/>
                      </a:cubicBezTo>
                      <a:cubicBezTo>
                        <a:pt x="1406" y="4044"/>
                        <a:pt x="1406" y="4044"/>
                        <a:pt x="1406" y="4044"/>
                      </a:cubicBezTo>
                      <a:cubicBezTo>
                        <a:pt x="1286" y="4120"/>
                        <a:pt x="1286" y="4120"/>
                        <a:pt x="1286" y="4120"/>
                      </a:cubicBezTo>
                      <a:cubicBezTo>
                        <a:pt x="1158" y="4188"/>
                        <a:pt x="1158" y="4188"/>
                        <a:pt x="1158" y="4188"/>
                      </a:cubicBezTo>
                      <a:cubicBezTo>
                        <a:pt x="1098" y="4212"/>
                        <a:pt x="1098" y="4212"/>
                        <a:pt x="1098" y="4212"/>
                      </a:cubicBezTo>
                      <a:cubicBezTo>
                        <a:pt x="954" y="4212"/>
                        <a:pt x="954" y="4212"/>
                        <a:pt x="954" y="4212"/>
                      </a:cubicBezTo>
                      <a:cubicBezTo>
                        <a:pt x="910" y="4350"/>
                        <a:pt x="910" y="4350"/>
                        <a:pt x="910" y="4350"/>
                      </a:cubicBezTo>
                      <a:cubicBezTo>
                        <a:pt x="802" y="4480"/>
                        <a:pt x="802" y="4480"/>
                        <a:pt x="802" y="4480"/>
                      </a:cubicBezTo>
                      <a:cubicBezTo>
                        <a:pt x="0" y="4480"/>
                        <a:pt x="0" y="4480"/>
                        <a:pt x="0" y="4480"/>
                      </a:cubicBezTo>
                      <a:cubicBezTo>
                        <a:pt x="48" y="1536"/>
                        <a:pt x="48" y="1536"/>
                        <a:pt x="48" y="1536"/>
                      </a:cubicBezTo>
                      <a:cubicBezTo>
                        <a:pt x="288" y="1536"/>
                        <a:pt x="288" y="1536"/>
                        <a:pt x="288" y="1536"/>
                      </a:cubicBezTo>
                      <a:cubicBezTo>
                        <a:pt x="296" y="1516"/>
                        <a:pt x="296" y="1516"/>
                        <a:pt x="296" y="1516"/>
                      </a:cubicBezTo>
                      <a:cubicBezTo>
                        <a:pt x="448" y="1680"/>
                        <a:pt x="448" y="1680"/>
                        <a:pt x="448" y="1680"/>
                      </a:cubicBezTo>
                      <a:cubicBezTo>
                        <a:pt x="456" y="1716"/>
                        <a:pt x="456" y="1716"/>
                        <a:pt x="456" y="1716"/>
                      </a:cubicBezTo>
                      <a:cubicBezTo>
                        <a:pt x="396" y="1700"/>
                        <a:pt x="396" y="1700"/>
                        <a:pt x="396" y="1700"/>
                      </a:cubicBezTo>
                      <a:cubicBezTo>
                        <a:pt x="392" y="1748"/>
                        <a:pt x="392" y="1748"/>
                        <a:pt x="392" y="1748"/>
                      </a:cubicBezTo>
                      <a:cubicBezTo>
                        <a:pt x="472" y="1764"/>
                        <a:pt x="472" y="1764"/>
                        <a:pt x="472" y="1764"/>
                      </a:cubicBezTo>
                      <a:cubicBezTo>
                        <a:pt x="492" y="1780"/>
                        <a:pt x="492" y="1780"/>
                        <a:pt x="492" y="1780"/>
                      </a:cubicBezTo>
                      <a:cubicBezTo>
                        <a:pt x="492" y="1780"/>
                        <a:pt x="516" y="2000"/>
                        <a:pt x="604" y="2020"/>
                      </a:cubicBezTo>
                      <a:cubicBezTo>
                        <a:pt x="636" y="1920"/>
                        <a:pt x="576" y="1924"/>
                        <a:pt x="852" y="1744"/>
                      </a:cubicBezTo>
                      <a:cubicBezTo>
                        <a:pt x="716" y="1644"/>
                        <a:pt x="688" y="1632"/>
                        <a:pt x="612" y="1584"/>
                      </a:cubicBezTo>
                      <a:cubicBezTo>
                        <a:pt x="612" y="1508"/>
                        <a:pt x="612" y="1508"/>
                        <a:pt x="612" y="1508"/>
                      </a:cubicBezTo>
                      <a:cubicBezTo>
                        <a:pt x="632" y="1508"/>
                        <a:pt x="632" y="1508"/>
                        <a:pt x="632" y="1508"/>
                      </a:cubicBezTo>
                      <a:cubicBezTo>
                        <a:pt x="656" y="1484"/>
                        <a:pt x="656" y="1484"/>
                        <a:pt x="656" y="1484"/>
                      </a:cubicBezTo>
                      <a:cubicBezTo>
                        <a:pt x="656" y="1528"/>
                        <a:pt x="656" y="1528"/>
                        <a:pt x="656" y="1528"/>
                      </a:cubicBezTo>
                      <a:cubicBezTo>
                        <a:pt x="692" y="1528"/>
                        <a:pt x="692" y="1528"/>
                        <a:pt x="692" y="1528"/>
                      </a:cubicBezTo>
                      <a:cubicBezTo>
                        <a:pt x="724" y="1524"/>
                        <a:pt x="724" y="1524"/>
                        <a:pt x="724" y="1524"/>
                      </a:cubicBezTo>
                      <a:cubicBezTo>
                        <a:pt x="724" y="1524"/>
                        <a:pt x="752" y="1516"/>
                        <a:pt x="744" y="1484"/>
                      </a:cubicBezTo>
                      <a:cubicBezTo>
                        <a:pt x="736" y="1452"/>
                        <a:pt x="752" y="1516"/>
                        <a:pt x="752" y="1516"/>
                      </a:cubicBezTo>
                      <a:cubicBezTo>
                        <a:pt x="800" y="1536"/>
                        <a:pt x="800" y="1536"/>
                        <a:pt x="800" y="1536"/>
                      </a:cubicBezTo>
                      <a:cubicBezTo>
                        <a:pt x="780" y="1448"/>
                        <a:pt x="780" y="1448"/>
                        <a:pt x="780" y="1448"/>
                      </a:cubicBezTo>
                      <a:cubicBezTo>
                        <a:pt x="780" y="1448"/>
                        <a:pt x="720" y="1388"/>
                        <a:pt x="708" y="1384"/>
                      </a:cubicBezTo>
                      <a:cubicBezTo>
                        <a:pt x="696" y="1380"/>
                        <a:pt x="608" y="1424"/>
                        <a:pt x="608" y="1424"/>
                      </a:cubicBezTo>
                      <a:cubicBezTo>
                        <a:pt x="600" y="1352"/>
                        <a:pt x="600" y="1352"/>
                        <a:pt x="600" y="1352"/>
                      </a:cubicBezTo>
                      <a:cubicBezTo>
                        <a:pt x="624" y="1352"/>
                        <a:pt x="624" y="1352"/>
                        <a:pt x="624" y="1352"/>
                      </a:cubicBezTo>
                      <a:cubicBezTo>
                        <a:pt x="596" y="1324"/>
                        <a:pt x="596" y="1324"/>
                        <a:pt x="596" y="1324"/>
                      </a:cubicBezTo>
                      <a:cubicBezTo>
                        <a:pt x="608" y="1268"/>
                        <a:pt x="608" y="1268"/>
                        <a:pt x="608" y="1268"/>
                      </a:cubicBezTo>
                      <a:cubicBezTo>
                        <a:pt x="632" y="1268"/>
                        <a:pt x="632" y="1268"/>
                        <a:pt x="632" y="1268"/>
                      </a:cubicBezTo>
                      <a:cubicBezTo>
                        <a:pt x="668" y="1268"/>
                        <a:pt x="668" y="1268"/>
                        <a:pt x="668" y="1268"/>
                      </a:cubicBezTo>
                      <a:cubicBezTo>
                        <a:pt x="668" y="1268"/>
                        <a:pt x="612" y="1100"/>
                        <a:pt x="628" y="1016"/>
                      </a:cubicBezTo>
                      <a:cubicBezTo>
                        <a:pt x="708" y="1008"/>
                        <a:pt x="860" y="1016"/>
                        <a:pt x="860" y="1016"/>
                      </a:cubicBezTo>
                      <a:cubicBezTo>
                        <a:pt x="880" y="1012"/>
                        <a:pt x="880" y="1012"/>
                        <a:pt x="880" y="1012"/>
                      </a:cubicBezTo>
                      <a:cubicBezTo>
                        <a:pt x="884" y="1032"/>
                        <a:pt x="884" y="1032"/>
                        <a:pt x="884" y="1032"/>
                      </a:cubicBezTo>
                      <a:cubicBezTo>
                        <a:pt x="976" y="1040"/>
                        <a:pt x="976" y="1040"/>
                        <a:pt x="976" y="1040"/>
                      </a:cubicBezTo>
                      <a:cubicBezTo>
                        <a:pt x="976" y="1100"/>
                        <a:pt x="976" y="1100"/>
                        <a:pt x="976" y="1100"/>
                      </a:cubicBezTo>
                      <a:cubicBezTo>
                        <a:pt x="976" y="1100"/>
                        <a:pt x="920" y="1121"/>
                        <a:pt x="876" y="1068"/>
                      </a:cubicBezTo>
                      <a:cubicBezTo>
                        <a:pt x="868" y="1152"/>
                        <a:pt x="860" y="1212"/>
                        <a:pt x="860" y="1212"/>
                      </a:cubicBezTo>
                      <a:cubicBezTo>
                        <a:pt x="792" y="1228"/>
                        <a:pt x="792" y="1228"/>
                        <a:pt x="792" y="1228"/>
                      </a:cubicBezTo>
                      <a:cubicBezTo>
                        <a:pt x="792" y="1284"/>
                        <a:pt x="792" y="1284"/>
                        <a:pt x="792" y="1284"/>
                      </a:cubicBezTo>
                      <a:cubicBezTo>
                        <a:pt x="852" y="1280"/>
                        <a:pt x="852" y="1280"/>
                        <a:pt x="852" y="1280"/>
                      </a:cubicBezTo>
                      <a:cubicBezTo>
                        <a:pt x="1024" y="1280"/>
                        <a:pt x="1024" y="1280"/>
                        <a:pt x="1024" y="1280"/>
                      </a:cubicBezTo>
                      <a:cubicBezTo>
                        <a:pt x="1024" y="1348"/>
                        <a:pt x="1024" y="1348"/>
                        <a:pt x="1024" y="1348"/>
                      </a:cubicBezTo>
                      <a:cubicBezTo>
                        <a:pt x="1052" y="1376"/>
                        <a:pt x="1052" y="1376"/>
                        <a:pt x="1052" y="1376"/>
                      </a:cubicBezTo>
                      <a:cubicBezTo>
                        <a:pt x="1092" y="1324"/>
                        <a:pt x="1092" y="1324"/>
                        <a:pt x="1092" y="1324"/>
                      </a:cubicBezTo>
                      <a:cubicBezTo>
                        <a:pt x="1068" y="1316"/>
                        <a:pt x="1068" y="1316"/>
                        <a:pt x="1068" y="1316"/>
                      </a:cubicBezTo>
                      <a:cubicBezTo>
                        <a:pt x="1060" y="1292"/>
                        <a:pt x="1060" y="1292"/>
                        <a:pt x="1060" y="1292"/>
                      </a:cubicBezTo>
                      <a:cubicBezTo>
                        <a:pt x="1280" y="1288"/>
                        <a:pt x="1280" y="1288"/>
                        <a:pt x="1280" y="1288"/>
                      </a:cubicBezTo>
                      <a:cubicBezTo>
                        <a:pt x="1308" y="1360"/>
                        <a:pt x="1308" y="1360"/>
                        <a:pt x="1308" y="1360"/>
                      </a:cubicBezTo>
                      <a:cubicBezTo>
                        <a:pt x="1456" y="1356"/>
                        <a:pt x="1456" y="1356"/>
                        <a:pt x="1456" y="1356"/>
                      </a:cubicBezTo>
                      <a:cubicBezTo>
                        <a:pt x="1456" y="1316"/>
                        <a:pt x="1456" y="1316"/>
                        <a:pt x="1456" y="1316"/>
                      </a:cubicBezTo>
                      <a:cubicBezTo>
                        <a:pt x="1512" y="1316"/>
                        <a:pt x="1512" y="1316"/>
                        <a:pt x="1512" y="1316"/>
                      </a:cubicBezTo>
                      <a:cubicBezTo>
                        <a:pt x="1504" y="1364"/>
                        <a:pt x="1504" y="1364"/>
                        <a:pt x="1504" y="1364"/>
                      </a:cubicBezTo>
                      <a:cubicBezTo>
                        <a:pt x="1556" y="1372"/>
                        <a:pt x="1556" y="1372"/>
                        <a:pt x="1556" y="1372"/>
                      </a:cubicBezTo>
                      <a:cubicBezTo>
                        <a:pt x="1540" y="1328"/>
                        <a:pt x="1540" y="1328"/>
                        <a:pt x="1540" y="1328"/>
                      </a:cubicBezTo>
                      <a:cubicBezTo>
                        <a:pt x="1600" y="1320"/>
                        <a:pt x="1600" y="1320"/>
                        <a:pt x="1600" y="1320"/>
                      </a:cubicBezTo>
                      <a:cubicBezTo>
                        <a:pt x="1600" y="1276"/>
                        <a:pt x="1600" y="1276"/>
                        <a:pt x="1600" y="1276"/>
                      </a:cubicBezTo>
                      <a:cubicBezTo>
                        <a:pt x="1600" y="1276"/>
                        <a:pt x="1600" y="1316"/>
                        <a:pt x="1740" y="1308"/>
                      </a:cubicBezTo>
                      <a:cubicBezTo>
                        <a:pt x="1748" y="1256"/>
                        <a:pt x="1752" y="1212"/>
                        <a:pt x="1752" y="1212"/>
                      </a:cubicBezTo>
                      <a:cubicBezTo>
                        <a:pt x="1772" y="1204"/>
                        <a:pt x="1772" y="1204"/>
                        <a:pt x="1772" y="1204"/>
                      </a:cubicBezTo>
                      <a:cubicBezTo>
                        <a:pt x="1736" y="1120"/>
                        <a:pt x="1736" y="1120"/>
                        <a:pt x="1736" y="1120"/>
                      </a:cubicBezTo>
                      <a:cubicBezTo>
                        <a:pt x="1760" y="1108"/>
                        <a:pt x="1760" y="1108"/>
                        <a:pt x="1760" y="1108"/>
                      </a:cubicBezTo>
                      <a:cubicBezTo>
                        <a:pt x="1752" y="1032"/>
                        <a:pt x="1752" y="1032"/>
                        <a:pt x="1752" y="1032"/>
                      </a:cubicBezTo>
                      <a:cubicBezTo>
                        <a:pt x="1728" y="888"/>
                        <a:pt x="1728" y="888"/>
                        <a:pt x="1728" y="888"/>
                      </a:cubicBezTo>
                      <a:cubicBezTo>
                        <a:pt x="1924" y="888"/>
                        <a:pt x="1924" y="888"/>
                        <a:pt x="1924" y="888"/>
                      </a:cubicBezTo>
                      <a:cubicBezTo>
                        <a:pt x="1941" y="848"/>
                        <a:pt x="1941" y="848"/>
                        <a:pt x="1941" y="848"/>
                      </a:cubicBezTo>
                      <a:cubicBezTo>
                        <a:pt x="1941" y="848"/>
                        <a:pt x="1828" y="852"/>
                        <a:pt x="1832" y="660"/>
                      </a:cubicBezTo>
                      <a:cubicBezTo>
                        <a:pt x="1948" y="632"/>
                        <a:pt x="1940" y="652"/>
                        <a:pt x="1976" y="660"/>
                      </a:cubicBezTo>
                      <a:cubicBezTo>
                        <a:pt x="2012" y="668"/>
                        <a:pt x="1984" y="616"/>
                        <a:pt x="1984" y="616"/>
                      </a:cubicBezTo>
                      <a:cubicBezTo>
                        <a:pt x="1941" y="616"/>
                        <a:pt x="1941" y="616"/>
                        <a:pt x="1941" y="616"/>
                      </a:cubicBezTo>
                      <a:cubicBezTo>
                        <a:pt x="1904" y="596"/>
                        <a:pt x="1904" y="596"/>
                        <a:pt x="1904" y="596"/>
                      </a:cubicBezTo>
                      <a:cubicBezTo>
                        <a:pt x="1888" y="572"/>
                        <a:pt x="1888" y="572"/>
                        <a:pt x="1888" y="572"/>
                      </a:cubicBezTo>
                      <a:cubicBezTo>
                        <a:pt x="1836" y="600"/>
                        <a:pt x="1836" y="600"/>
                        <a:pt x="1836" y="600"/>
                      </a:cubicBezTo>
                      <a:cubicBezTo>
                        <a:pt x="1836" y="572"/>
                        <a:pt x="1836" y="572"/>
                        <a:pt x="1836" y="572"/>
                      </a:cubicBezTo>
                      <a:cubicBezTo>
                        <a:pt x="1872" y="572"/>
                        <a:pt x="1872" y="572"/>
                        <a:pt x="1872" y="572"/>
                      </a:cubicBezTo>
                      <a:cubicBezTo>
                        <a:pt x="1880" y="500"/>
                        <a:pt x="1880" y="500"/>
                        <a:pt x="1880" y="500"/>
                      </a:cubicBezTo>
                      <a:cubicBezTo>
                        <a:pt x="1900" y="552"/>
                        <a:pt x="1900" y="552"/>
                        <a:pt x="1900" y="552"/>
                      </a:cubicBezTo>
                      <a:cubicBezTo>
                        <a:pt x="1941" y="568"/>
                        <a:pt x="1941" y="568"/>
                        <a:pt x="1941" y="568"/>
                      </a:cubicBezTo>
                      <a:cubicBezTo>
                        <a:pt x="1941" y="552"/>
                        <a:pt x="1941" y="552"/>
                        <a:pt x="1941" y="552"/>
                      </a:cubicBezTo>
                      <a:cubicBezTo>
                        <a:pt x="1968" y="552"/>
                        <a:pt x="1968" y="552"/>
                        <a:pt x="1968" y="552"/>
                      </a:cubicBezTo>
                      <a:cubicBezTo>
                        <a:pt x="2000" y="584"/>
                        <a:pt x="2000" y="584"/>
                        <a:pt x="2000" y="584"/>
                      </a:cubicBezTo>
                      <a:cubicBezTo>
                        <a:pt x="2066" y="572"/>
                        <a:pt x="2066" y="572"/>
                        <a:pt x="2066" y="572"/>
                      </a:cubicBezTo>
                      <a:cubicBezTo>
                        <a:pt x="2066" y="528"/>
                        <a:pt x="2066" y="528"/>
                        <a:pt x="2066" y="528"/>
                      </a:cubicBezTo>
                      <a:cubicBezTo>
                        <a:pt x="2066" y="528"/>
                        <a:pt x="2108" y="492"/>
                        <a:pt x="2120" y="500"/>
                      </a:cubicBezTo>
                      <a:cubicBezTo>
                        <a:pt x="2132" y="508"/>
                        <a:pt x="2132" y="560"/>
                        <a:pt x="2132" y="560"/>
                      </a:cubicBezTo>
                      <a:cubicBezTo>
                        <a:pt x="2168" y="499"/>
                        <a:pt x="2168" y="499"/>
                        <a:pt x="2168" y="499"/>
                      </a:cubicBezTo>
                      <a:cubicBezTo>
                        <a:pt x="2168" y="499"/>
                        <a:pt x="2160" y="464"/>
                        <a:pt x="2124" y="456"/>
                      </a:cubicBezTo>
                      <a:cubicBezTo>
                        <a:pt x="2088" y="448"/>
                        <a:pt x="2332" y="308"/>
                        <a:pt x="2066" y="192"/>
                      </a:cubicBezTo>
                      <a:cubicBezTo>
                        <a:pt x="2032" y="168"/>
                        <a:pt x="2016" y="156"/>
                        <a:pt x="2016" y="156"/>
                      </a:cubicBezTo>
                      <a:cubicBezTo>
                        <a:pt x="2024" y="98"/>
                        <a:pt x="2024" y="98"/>
                        <a:pt x="2024" y="98"/>
                      </a:cubicBezTo>
                      <a:cubicBezTo>
                        <a:pt x="2048" y="98"/>
                        <a:pt x="2048" y="98"/>
                        <a:pt x="2048" y="98"/>
                      </a:cubicBezTo>
                      <a:cubicBezTo>
                        <a:pt x="2066" y="60"/>
                        <a:pt x="2066" y="60"/>
                        <a:pt x="2066" y="60"/>
                      </a:cubicBezTo>
                      <a:cubicBezTo>
                        <a:pt x="2066" y="0"/>
                        <a:pt x="2066" y="0"/>
                        <a:pt x="2066" y="0"/>
                      </a:cubicBezTo>
                      <a:cubicBezTo>
                        <a:pt x="2082" y="74"/>
                        <a:pt x="2082" y="74"/>
                        <a:pt x="2082" y="74"/>
                      </a:cubicBezTo>
                      <a:cubicBezTo>
                        <a:pt x="2180" y="80"/>
                        <a:pt x="2180" y="80"/>
                        <a:pt x="2180" y="80"/>
                      </a:cubicBezTo>
                      <a:cubicBezTo>
                        <a:pt x="2180" y="50"/>
                        <a:pt x="2180" y="50"/>
                        <a:pt x="2180" y="50"/>
                      </a:cubicBezTo>
                      <a:cubicBezTo>
                        <a:pt x="2180" y="50"/>
                        <a:pt x="2204" y="50"/>
                        <a:pt x="2210" y="50"/>
                      </a:cubicBezTo>
                      <a:cubicBezTo>
                        <a:pt x="2216" y="50"/>
                        <a:pt x="2234" y="74"/>
                        <a:pt x="2234" y="74"/>
                      </a:cubicBezTo>
                      <a:cubicBezTo>
                        <a:pt x="2270" y="74"/>
                        <a:pt x="2270" y="74"/>
                        <a:pt x="2270" y="74"/>
                      </a:cubicBezTo>
                      <a:cubicBezTo>
                        <a:pt x="2280" y="196"/>
                        <a:pt x="2280" y="196"/>
                        <a:pt x="2280" y="196"/>
                      </a:cubicBezTo>
                      <a:cubicBezTo>
                        <a:pt x="2318" y="196"/>
                        <a:pt x="2318" y="196"/>
                        <a:pt x="2318" y="196"/>
                      </a:cubicBezTo>
                      <a:cubicBezTo>
                        <a:pt x="2318" y="196"/>
                        <a:pt x="2358" y="186"/>
                        <a:pt x="2340" y="398"/>
                      </a:cubicBezTo>
                      <a:cubicBezTo>
                        <a:pt x="2318" y="402"/>
                        <a:pt x="2318" y="402"/>
                        <a:pt x="2318" y="402"/>
                      </a:cubicBezTo>
                      <a:cubicBezTo>
                        <a:pt x="2330" y="688"/>
                        <a:pt x="2330" y="688"/>
                        <a:pt x="2330" y="688"/>
                      </a:cubicBezTo>
                      <a:cubicBezTo>
                        <a:pt x="2330" y="688"/>
                        <a:pt x="2374" y="696"/>
                        <a:pt x="2402" y="552"/>
                      </a:cubicBezTo>
                      <a:cubicBezTo>
                        <a:pt x="2496" y="584"/>
                        <a:pt x="2508" y="580"/>
                        <a:pt x="2508" y="580"/>
                      </a:cubicBezTo>
                      <a:cubicBezTo>
                        <a:pt x="2484" y="652"/>
                        <a:pt x="2484" y="652"/>
                        <a:pt x="2484" y="652"/>
                      </a:cubicBezTo>
                      <a:cubicBezTo>
                        <a:pt x="2508" y="676"/>
                        <a:pt x="2508" y="676"/>
                        <a:pt x="2508" y="676"/>
                      </a:cubicBezTo>
                      <a:cubicBezTo>
                        <a:pt x="2562" y="626"/>
                        <a:pt x="2562" y="626"/>
                        <a:pt x="2562" y="626"/>
                      </a:cubicBezTo>
                      <a:cubicBezTo>
                        <a:pt x="2562" y="580"/>
                        <a:pt x="2562" y="580"/>
                        <a:pt x="2562" y="580"/>
                      </a:cubicBezTo>
                      <a:cubicBezTo>
                        <a:pt x="2586" y="570"/>
                        <a:pt x="2586" y="570"/>
                        <a:pt x="2586" y="570"/>
                      </a:cubicBezTo>
                      <a:cubicBezTo>
                        <a:pt x="2708" y="436"/>
                        <a:pt x="2708" y="436"/>
                        <a:pt x="2708" y="436"/>
                      </a:cubicBezTo>
                      <a:cubicBezTo>
                        <a:pt x="2690" y="446"/>
                        <a:pt x="2800" y="299"/>
                        <a:pt x="2794" y="330"/>
                      </a:cubicBezTo>
                      <a:cubicBezTo>
                        <a:pt x="2850" y="310"/>
                        <a:pt x="2868" y="320"/>
                        <a:pt x="2868" y="320"/>
                      </a:cubicBezTo>
                      <a:cubicBezTo>
                        <a:pt x="2932" y="201"/>
                        <a:pt x="2932" y="201"/>
                        <a:pt x="2932" y="201"/>
                      </a:cubicBezTo>
                    </a:path>
                  </a:pathLst>
                </a:custGeom>
                <a:noFill/>
                <a:ln w="14288" cap="flat">
                  <a:solidFill>
                    <a:srgbClr val="231F2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43" name="Group 20">
                <a:extLst>
                  <a:ext uri="{FF2B5EF4-FFF2-40B4-BE49-F238E27FC236}">
                    <a16:creationId xmlns:a16="http://schemas.microsoft.com/office/drawing/2014/main" id="{EDF28DEB-B5AD-B3D3-717A-95273D1936B0}"/>
                  </a:ext>
                </a:extLst>
              </p:cNvPr>
              <p:cNvGrpSpPr>
                <a:grpSpLocks noChangeAspect="1"/>
              </p:cNvGrpSpPr>
              <p:nvPr/>
            </p:nvGrpSpPr>
            <p:grpSpPr bwMode="auto">
              <a:xfrm>
                <a:off x="7310509" y="3028539"/>
                <a:ext cx="1646343" cy="1783080"/>
                <a:chOff x="2641" y="1515"/>
                <a:chExt cx="2396" cy="2595"/>
              </a:xfrm>
            </p:grpSpPr>
            <p:sp>
              <p:nvSpPr>
                <p:cNvPr id="44" name="AutoShape 19">
                  <a:extLst>
                    <a:ext uri="{FF2B5EF4-FFF2-40B4-BE49-F238E27FC236}">
                      <a16:creationId xmlns:a16="http://schemas.microsoft.com/office/drawing/2014/main" id="{A7CECCB4-74A0-9240-299F-E117D0165A9E}"/>
                    </a:ext>
                  </a:extLst>
                </p:cNvPr>
                <p:cNvSpPr>
                  <a:spLocks noChangeAspect="1" noChangeArrowheads="1" noTextEdit="1"/>
                </p:cNvSpPr>
                <p:nvPr/>
              </p:nvSpPr>
              <p:spPr bwMode="auto">
                <a:xfrm>
                  <a:off x="2641" y="1515"/>
                  <a:ext cx="2396" cy="2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21">
                  <a:extLst>
                    <a:ext uri="{FF2B5EF4-FFF2-40B4-BE49-F238E27FC236}">
                      <a16:creationId xmlns:a16="http://schemas.microsoft.com/office/drawing/2014/main" id="{FE211710-0827-8233-FE01-9E7CC0607754}"/>
                    </a:ext>
                  </a:extLst>
                </p:cNvPr>
                <p:cNvSpPr>
                  <a:spLocks/>
                </p:cNvSpPr>
                <p:nvPr/>
              </p:nvSpPr>
              <p:spPr bwMode="auto">
                <a:xfrm>
                  <a:off x="2611" y="1508"/>
                  <a:ext cx="2419" cy="2595"/>
                </a:xfrm>
                <a:custGeom>
                  <a:avLst/>
                  <a:gdLst>
                    <a:gd name="T0" fmla="*/ 1093 w 3946"/>
                    <a:gd name="T1" fmla="*/ 3177 h 4253"/>
                    <a:gd name="T2" fmla="*/ 645 w 3946"/>
                    <a:gd name="T3" fmla="*/ 3113 h 4253"/>
                    <a:gd name="T4" fmla="*/ 445 w 3946"/>
                    <a:gd name="T5" fmla="*/ 2457 h 4253"/>
                    <a:gd name="T6" fmla="*/ 245 w 3946"/>
                    <a:gd name="T7" fmla="*/ 2289 h 4253"/>
                    <a:gd name="T8" fmla="*/ 297 w 3946"/>
                    <a:gd name="T9" fmla="*/ 2161 h 4253"/>
                    <a:gd name="T10" fmla="*/ 377 w 3946"/>
                    <a:gd name="T11" fmla="*/ 2001 h 4253"/>
                    <a:gd name="T12" fmla="*/ 305 w 3946"/>
                    <a:gd name="T13" fmla="*/ 1929 h 4253"/>
                    <a:gd name="T14" fmla="*/ 321 w 3946"/>
                    <a:gd name="T15" fmla="*/ 1689 h 4253"/>
                    <a:gd name="T16" fmla="*/ 141 w 3946"/>
                    <a:gd name="T17" fmla="*/ 1505 h 4253"/>
                    <a:gd name="T18" fmla="*/ 201 w 3946"/>
                    <a:gd name="T19" fmla="*/ 1061 h 4253"/>
                    <a:gd name="T20" fmla="*/ 81 w 3946"/>
                    <a:gd name="T21" fmla="*/ 821 h 4253"/>
                    <a:gd name="T22" fmla="*/ 573 w 3946"/>
                    <a:gd name="T23" fmla="*/ 42 h 4253"/>
                    <a:gd name="T24" fmla="*/ 760 w 3946"/>
                    <a:gd name="T25" fmla="*/ 32 h 4253"/>
                    <a:gd name="T26" fmla="*/ 840 w 3946"/>
                    <a:gd name="T27" fmla="*/ 117 h 4253"/>
                    <a:gd name="T28" fmla="*/ 874 w 3946"/>
                    <a:gd name="T29" fmla="*/ 149 h 4253"/>
                    <a:gd name="T30" fmla="*/ 1029 w 3946"/>
                    <a:gd name="T31" fmla="*/ 293 h 4253"/>
                    <a:gd name="T32" fmla="*/ 936 w 3946"/>
                    <a:gd name="T33" fmla="*/ 962 h 4253"/>
                    <a:gd name="T34" fmla="*/ 1293 w 3946"/>
                    <a:gd name="T35" fmla="*/ 997 h 4253"/>
                    <a:gd name="T36" fmla="*/ 1136 w 3946"/>
                    <a:gd name="T37" fmla="*/ 1173 h 4253"/>
                    <a:gd name="T38" fmla="*/ 1285 w 3946"/>
                    <a:gd name="T39" fmla="*/ 1368 h 4253"/>
                    <a:gd name="T40" fmla="*/ 1296 w 3946"/>
                    <a:gd name="T41" fmla="*/ 1418 h 4253"/>
                    <a:gd name="T42" fmla="*/ 1349 w 3946"/>
                    <a:gd name="T43" fmla="*/ 1504 h 4253"/>
                    <a:gd name="T44" fmla="*/ 1384 w 3946"/>
                    <a:gd name="T45" fmla="*/ 1392 h 4253"/>
                    <a:gd name="T46" fmla="*/ 1408 w 3946"/>
                    <a:gd name="T47" fmla="*/ 1434 h 4253"/>
                    <a:gd name="T48" fmla="*/ 1442 w 3946"/>
                    <a:gd name="T49" fmla="*/ 1413 h 4253"/>
                    <a:gd name="T50" fmla="*/ 1677 w 3946"/>
                    <a:gd name="T51" fmla="*/ 1365 h 4253"/>
                    <a:gd name="T52" fmla="*/ 1768 w 3946"/>
                    <a:gd name="T53" fmla="*/ 1682 h 4253"/>
                    <a:gd name="T54" fmla="*/ 1720 w 3946"/>
                    <a:gd name="T55" fmla="*/ 2032 h 4253"/>
                    <a:gd name="T56" fmla="*/ 1906 w 3946"/>
                    <a:gd name="T57" fmla="*/ 2312 h 4253"/>
                    <a:gd name="T58" fmla="*/ 2434 w 3946"/>
                    <a:gd name="T59" fmla="*/ 2330 h 4253"/>
                    <a:gd name="T60" fmla="*/ 2485 w 3946"/>
                    <a:gd name="T61" fmla="*/ 2306 h 4253"/>
                    <a:gd name="T62" fmla="*/ 2568 w 3946"/>
                    <a:gd name="T63" fmla="*/ 2280 h 4253"/>
                    <a:gd name="T64" fmla="*/ 2608 w 3946"/>
                    <a:gd name="T65" fmla="*/ 2034 h 4253"/>
                    <a:gd name="T66" fmla="*/ 2989 w 3946"/>
                    <a:gd name="T67" fmla="*/ 2208 h 4253"/>
                    <a:gd name="T68" fmla="*/ 3162 w 3946"/>
                    <a:gd name="T69" fmla="*/ 2394 h 4253"/>
                    <a:gd name="T70" fmla="*/ 3309 w 3946"/>
                    <a:gd name="T71" fmla="*/ 2776 h 4253"/>
                    <a:gd name="T72" fmla="*/ 3232 w 3946"/>
                    <a:gd name="T73" fmla="*/ 3010 h 4253"/>
                    <a:gd name="T74" fmla="*/ 3946 w 3946"/>
                    <a:gd name="T75" fmla="*/ 3472 h 4253"/>
                    <a:gd name="T76" fmla="*/ 3701 w 3946"/>
                    <a:gd name="T77" fmla="*/ 3845 h 4253"/>
                    <a:gd name="T78" fmla="*/ 2877 w 3946"/>
                    <a:gd name="T79" fmla="*/ 3721 h 4253"/>
                    <a:gd name="T80" fmla="*/ 2545 w 3946"/>
                    <a:gd name="T81" fmla="*/ 3701 h 4253"/>
                    <a:gd name="T82" fmla="*/ 2481 w 3946"/>
                    <a:gd name="T83" fmla="*/ 4105 h 4253"/>
                    <a:gd name="T84" fmla="*/ 2149 w 3946"/>
                    <a:gd name="T85" fmla="*/ 4021 h 4253"/>
                    <a:gd name="T86" fmla="*/ 1649 w 3946"/>
                    <a:gd name="T87" fmla="*/ 4105 h 4253"/>
                    <a:gd name="T88" fmla="*/ 1037 w 3946"/>
                    <a:gd name="T89" fmla="*/ 4001 h 4253"/>
                    <a:gd name="T90" fmla="*/ 1097 w 3946"/>
                    <a:gd name="T91" fmla="*/ 3705 h 4253"/>
                    <a:gd name="T92" fmla="*/ 1139 w 3946"/>
                    <a:gd name="T93" fmla="*/ 3201 h 4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946" h="4253">
                      <a:moveTo>
                        <a:pt x="1139" y="3217"/>
                      </a:moveTo>
                      <a:cubicBezTo>
                        <a:pt x="1093" y="3177"/>
                        <a:pt x="1093" y="3177"/>
                        <a:pt x="1093" y="3177"/>
                      </a:cubicBezTo>
                      <a:cubicBezTo>
                        <a:pt x="1061" y="3121"/>
                        <a:pt x="1041" y="3121"/>
                        <a:pt x="1041" y="3121"/>
                      </a:cubicBezTo>
                      <a:cubicBezTo>
                        <a:pt x="645" y="3113"/>
                        <a:pt x="645" y="3113"/>
                        <a:pt x="645" y="3113"/>
                      </a:cubicBezTo>
                      <a:cubicBezTo>
                        <a:pt x="617" y="2581"/>
                        <a:pt x="617" y="2581"/>
                        <a:pt x="617" y="2581"/>
                      </a:cubicBezTo>
                      <a:cubicBezTo>
                        <a:pt x="445" y="2457"/>
                        <a:pt x="445" y="2457"/>
                        <a:pt x="445" y="2457"/>
                      </a:cubicBezTo>
                      <a:cubicBezTo>
                        <a:pt x="337" y="2325"/>
                        <a:pt x="337" y="2325"/>
                        <a:pt x="337" y="2325"/>
                      </a:cubicBezTo>
                      <a:cubicBezTo>
                        <a:pt x="245" y="2289"/>
                        <a:pt x="245" y="2289"/>
                        <a:pt x="245" y="2289"/>
                      </a:cubicBezTo>
                      <a:cubicBezTo>
                        <a:pt x="249" y="2165"/>
                        <a:pt x="249" y="2165"/>
                        <a:pt x="249" y="2165"/>
                      </a:cubicBezTo>
                      <a:cubicBezTo>
                        <a:pt x="297" y="2161"/>
                        <a:pt x="297" y="2161"/>
                        <a:pt x="297" y="2161"/>
                      </a:cubicBezTo>
                      <a:cubicBezTo>
                        <a:pt x="313" y="2081"/>
                        <a:pt x="313" y="2081"/>
                        <a:pt x="313" y="2081"/>
                      </a:cubicBezTo>
                      <a:cubicBezTo>
                        <a:pt x="313" y="2081"/>
                        <a:pt x="365" y="2009"/>
                        <a:pt x="377" y="2001"/>
                      </a:cubicBezTo>
                      <a:cubicBezTo>
                        <a:pt x="389" y="1993"/>
                        <a:pt x="341" y="1961"/>
                        <a:pt x="341" y="1961"/>
                      </a:cubicBezTo>
                      <a:cubicBezTo>
                        <a:pt x="305" y="1929"/>
                        <a:pt x="305" y="1929"/>
                        <a:pt x="305" y="1929"/>
                      </a:cubicBezTo>
                      <a:cubicBezTo>
                        <a:pt x="113" y="1889"/>
                        <a:pt x="113" y="1889"/>
                        <a:pt x="113" y="1889"/>
                      </a:cubicBezTo>
                      <a:cubicBezTo>
                        <a:pt x="113" y="1889"/>
                        <a:pt x="165" y="1776"/>
                        <a:pt x="321" y="1689"/>
                      </a:cubicBezTo>
                      <a:cubicBezTo>
                        <a:pt x="261" y="1602"/>
                        <a:pt x="233" y="1545"/>
                        <a:pt x="221" y="1505"/>
                      </a:cubicBezTo>
                      <a:cubicBezTo>
                        <a:pt x="141" y="1505"/>
                        <a:pt x="141" y="1505"/>
                        <a:pt x="141" y="1505"/>
                      </a:cubicBezTo>
                      <a:cubicBezTo>
                        <a:pt x="141" y="1505"/>
                        <a:pt x="141" y="1409"/>
                        <a:pt x="185" y="1361"/>
                      </a:cubicBezTo>
                      <a:cubicBezTo>
                        <a:pt x="229" y="1313"/>
                        <a:pt x="181" y="1221"/>
                        <a:pt x="201" y="1061"/>
                      </a:cubicBezTo>
                      <a:cubicBezTo>
                        <a:pt x="185" y="1029"/>
                        <a:pt x="161" y="1013"/>
                        <a:pt x="173" y="817"/>
                      </a:cubicBezTo>
                      <a:cubicBezTo>
                        <a:pt x="81" y="821"/>
                        <a:pt x="81" y="821"/>
                        <a:pt x="81" y="821"/>
                      </a:cubicBezTo>
                      <a:cubicBezTo>
                        <a:pt x="81" y="821"/>
                        <a:pt x="0" y="480"/>
                        <a:pt x="130" y="306"/>
                      </a:cubicBezTo>
                      <a:cubicBezTo>
                        <a:pt x="573" y="42"/>
                        <a:pt x="573" y="42"/>
                        <a:pt x="573" y="42"/>
                      </a:cubicBezTo>
                      <a:cubicBezTo>
                        <a:pt x="573" y="42"/>
                        <a:pt x="594" y="53"/>
                        <a:pt x="626" y="42"/>
                      </a:cubicBezTo>
                      <a:cubicBezTo>
                        <a:pt x="658" y="32"/>
                        <a:pt x="733" y="0"/>
                        <a:pt x="760" y="32"/>
                      </a:cubicBezTo>
                      <a:cubicBezTo>
                        <a:pt x="760" y="72"/>
                        <a:pt x="773" y="104"/>
                        <a:pt x="786" y="117"/>
                      </a:cubicBezTo>
                      <a:cubicBezTo>
                        <a:pt x="800" y="130"/>
                        <a:pt x="840" y="117"/>
                        <a:pt x="840" y="117"/>
                      </a:cubicBezTo>
                      <a:cubicBezTo>
                        <a:pt x="840" y="162"/>
                        <a:pt x="840" y="162"/>
                        <a:pt x="840" y="162"/>
                      </a:cubicBezTo>
                      <a:cubicBezTo>
                        <a:pt x="874" y="149"/>
                        <a:pt x="874" y="149"/>
                        <a:pt x="874" y="149"/>
                      </a:cubicBezTo>
                      <a:cubicBezTo>
                        <a:pt x="874" y="266"/>
                        <a:pt x="874" y="266"/>
                        <a:pt x="874" y="266"/>
                      </a:cubicBezTo>
                      <a:cubicBezTo>
                        <a:pt x="1029" y="293"/>
                        <a:pt x="1029" y="293"/>
                        <a:pt x="1029" y="293"/>
                      </a:cubicBezTo>
                      <a:cubicBezTo>
                        <a:pt x="1029" y="293"/>
                        <a:pt x="1037" y="629"/>
                        <a:pt x="1029" y="648"/>
                      </a:cubicBezTo>
                      <a:cubicBezTo>
                        <a:pt x="1021" y="666"/>
                        <a:pt x="936" y="917"/>
                        <a:pt x="936" y="962"/>
                      </a:cubicBezTo>
                      <a:cubicBezTo>
                        <a:pt x="973" y="981"/>
                        <a:pt x="1005" y="888"/>
                        <a:pt x="1365" y="877"/>
                      </a:cubicBezTo>
                      <a:cubicBezTo>
                        <a:pt x="1389" y="1010"/>
                        <a:pt x="1293" y="997"/>
                        <a:pt x="1293" y="997"/>
                      </a:cubicBezTo>
                      <a:cubicBezTo>
                        <a:pt x="1293" y="997"/>
                        <a:pt x="1272" y="1013"/>
                        <a:pt x="1213" y="1106"/>
                      </a:cubicBezTo>
                      <a:cubicBezTo>
                        <a:pt x="1170" y="1112"/>
                        <a:pt x="1154" y="1109"/>
                        <a:pt x="1136" y="1173"/>
                      </a:cubicBezTo>
                      <a:cubicBezTo>
                        <a:pt x="1168" y="1232"/>
                        <a:pt x="1186" y="1274"/>
                        <a:pt x="1173" y="1368"/>
                      </a:cubicBezTo>
                      <a:cubicBezTo>
                        <a:pt x="1274" y="1370"/>
                        <a:pt x="1285" y="1368"/>
                        <a:pt x="1285" y="1368"/>
                      </a:cubicBezTo>
                      <a:cubicBezTo>
                        <a:pt x="1269" y="1402"/>
                        <a:pt x="1269" y="1402"/>
                        <a:pt x="1269" y="1402"/>
                      </a:cubicBezTo>
                      <a:cubicBezTo>
                        <a:pt x="1296" y="1418"/>
                        <a:pt x="1296" y="1418"/>
                        <a:pt x="1296" y="1418"/>
                      </a:cubicBezTo>
                      <a:cubicBezTo>
                        <a:pt x="1296" y="1504"/>
                        <a:pt x="1296" y="1504"/>
                        <a:pt x="1296" y="1504"/>
                      </a:cubicBezTo>
                      <a:cubicBezTo>
                        <a:pt x="1349" y="1504"/>
                        <a:pt x="1349" y="1504"/>
                        <a:pt x="1349" y="1504"/>
                      </a:cubicBezTo>
                      <a:cubicBezTo>
                        <a:pt x="1344" y="1392"/>
                        <a:pt x="1344" y="1392"/>
                        <a:pt x="1344" y="1392"/>
                      </a:cubicBezTo>
                      <a:cubicBezTo>
                        <a:pt x="1384" y="1392"/>
                        <a:pt x="1384" y="1392"/>
                        <a:pt x="1384" y="1392"/>
                      </a:cubicBezTo>
                      <a:cubicBezTo>
                        <a:pt x="1384" y="1418"/>
                        <a:pt x="1384" y="1418"/>
                        <a:pt x="1384" y="1418"/>
                      </a:cubicBezTo>
                      <a:cubicBezTo>
                        <a:pt x="1408" y="1434"/>
                        <a:pt x="1408" y="1434"/>
                        <a:pt x="1408" y="1434"/>
                      </a:cubicBezTo>
                      <a:cubicBezTo>
                        <a:pt x="1418" y="1413"/>
                        <a:pt x="1418" y="1413"/>
                        <a:pt x="1418" y="1413"/>
                      </a:cubicBezTo>
                      <a:cubicBezTo>
                        <a:pt x="1442" y="1413"/>
                        <a:pt x="1442" y="1413"/>
                        <a:pt x="1442" y="1413"/>
                      </a:cubicBezTo>
                      <a:cubicBezTo>
                        <a:pt x="1442" y="1386"/>
                        <a:pt x="1442" y="1386"/>
                        <a:pt x="1442" y="1386"/>
                      </a:cubicBezTo>
                      <a:cubicBezTo>
                        <a:pt x="1442" y="1386"/>
                        <a:pt x="1631" y="1379"/>
                        <a:pt x="1677" y="1365"/>
                      </a:cubicBezTo>
                      <a:cubicBezTo>
                        <a:pt x="1682" y="1445"/>
                        <a:pt x="1720" y="1490"/>
                        <a:pt x="1720" y="1490"/>
                      </a:cubicBezTo>
                      <a:cubicBezTo>
                        <a:pt x="1720" y="1490"/>
                        <a:pt x="1762" y="1669"/>
                        <a:pt x="1768" y="1682"/>
                      </a:cubicBezTo>
                      <a:cubicBezTo>
                        <a:pt x="1773" y="1696"/>
                        <a:pt x="1720" y="1824"/>
                        <a:pt x="1720" y="1874"/>
                      </a:cubicBezTo>
                      <a:cubicBezTo>
                        <a:pt x="1720" y="1925"/>
                        <a:pt x="1720" y="2032"/>
                        <a:pt x="1720" y="2032"/>
                      </a:cubicBezTo>
                      <a:cubicBezTo>
                        <a:pt x="1720" y="2032"/>
                        <a:pt x="1650" y="2170"/>
                        <a:pt x="1650" y="2250"/>
                      </a:cubicBezTo>
                      <a:cubicBezTo>
                        <a:pt x="1754" y="2298"/>
                        <a:pt x="1773" y="2312"/>
                        <a:pt x="1906" y="2312"/>
                      </a:cubicBezTo>
                      <a:cubicBezTo>
                        <a:pt x="2040" y="2312"/>
                        <a:pt x="2400" y="2312"/>
                        <a:pt x="2400" y="2312"/>
                      </a:cubicBezTo>
                      <a:cubicBezTo>
                        <a:pt x="2434" y="2330"/>
                        <a:pt x="2434" y="2330"/>
                        <a:pt x="2434" y="2330"/>
                      </a:cubicBezTo>
                      <a:cubicBezTo>
                        <a:pt x="2434" y="2306"/>
                        <a:pt x="2434" y="2306"/>
                        <a:pt x="2434" y="2306"/>
                      </a:cubicBezTo>
                      <a:cubicBezTo>
                        <a:pt x="2485" y="2306"/>
                        <a:pt x="2485" y="2306"/>
                        <a:pt x="2485" y="2306"/>
                      </a:cubicBezTo>
                      <a:cubicBezTo>
                        <a:pt x="2509" y="2282"/>
                        <a:pt x="2509" y="2282"/>
                        <a:pt x="2509" y="2282"/>
                      </a:cubicBezTo>
                      <a:cubicBezTo>
                        <a:pt x="2568" y="2280"/>
                        <a:pt x="2568" y="2280"/>
                        <a:pt x="2568" y="2280"/>
                      </a:cubicBezTo>
                      <a:cubicBezTo>
                        <a:pt x="2594" y="2253"/>
                        <a:pt x="2594" y="2253"/>
                        <a:pt x="2594" y="2253"/>
                      </a:cubicBezTo>
                      <a:cubicBezTo>
                        <a:pt x="2608" y="2034"/>
                        <a:pt x="2608" y="2034"/>
                        <a:pt x="2608" y="2034"/>
                      </a:cubicBezTo>
                      <a:cubicBezTo>
                        <a:pt x="2792" y="2032"/>
                        <a:pt x="2792" y="2032"/>
                        <a:pt x="2792" y="2032"/>
                      </a:cubicBezTo>
                      <a:cubicBezTo>
                        <a:pt x="2792" y="2032"/>
                        <a:pt x="2970" y="2194"/>
                        <a:pt x="2989" y="2208"/>
                      </a:cubicBezTo>
                      <a:cubicBezTo>
                        <a:pt x="3008" y="2221"/>
                        <a:pt x="3032" y="2274"/>
                        <a:pt x="3032" y="2274"/>
                      </a:cubicBezTo>
                      <a:cubicBezTo>
                        <a:pt x="3162" y="2394"/>
                        <a:pt x="3162" y="2394"/>
                        <a:pt x="3162" y="2394"/>
                      </a:cubicBezTo>
                      <a:cubicBezTo>
                        <a:pt x="3162" y="2394"/>
                        <a:pt x="3285" y="2640"/>
                        <a:pt x="3282" y="2674"/>
                      </a:cubicBezTo>
                      <a:cubicBezTo>
                        <a:pt x="3312" y="2698"/>
                        <a:pt x="3320" y="2738"/>
                        <a:pt x="3309" y="2776"/>
                      </a:cubicBezTo>
                      <a:cubicBezTo>
                        <a:pt x="3272" y="2781"/>
                        <a:pt x="3261" y="2776"/>
                        <a:pt x="3261" y="2776"/>
                      </a:cubicBezTo>
                      <a:cubicBezTo>
                        <a:pt x="3261" y="2776"/>
                        <a:pt x="3216" y="2877"/>
                        <a:pt x="3232" y="3010"/>
                      </a:cubicBezTo>
                      <a:cubicBezTo>
                        <a:pt x="3200" y="3138"/>
                        <a:pt x="3096" y="3458"/>
                        <a:pt x="3082" y="3461"/>
                      </a:cubicBezTo>
                      <a:cubicBezTo>
                        <a:pt x="3069" y="3464"/>
                        <a:pt x="3941" y="3480"/>
                        <a:pt x="3946" y="3472"/>
                      </a:cubicBezTo>
                      <a:cubicBezTo>
                        <a:pt x="3946" y="3472"/>
                        <a:pt x="3913" y="3789"/>
                        <a:pt x="3765" y="3905"/>
                      </a:cubicBezTo>
                      <a:cubicBezTo>
                        <a:pt x="3701" y="3845"/>
                        <a:pt x="3701" y="3845"/>
                        <a:pt x="3701" y="3845"/>
                      </a:cubicBezTo>
                      <a:cubicBezTo>
                        <a:pt x="3545" y="3845"/>
                        <a:pt x="3545" y="3845"/>
                        <a:pt x="3545" y="3845"/>
                      </a:cubicBezTo>
                      <a:cubicBezTo>
                        <a:pt x="3545" y="3845"/>
                        <a:pt x="3045" y="3785"/>
                        <a:pt x="2877" y="3721"/>
                      </a:cubicBezTo>
                      <a:cubicBezTo>
                        <a:pt x="2512" y="3605"/>
                        <a:pt x="2512" y="3605"/>
                        <a:pt x="2512" y="3605"/>
                      </a:cubicBezTo>
                      <a:cubicBezTo>
                        <a:pt x="2545" y="3701"/>
                        <a:pt x="2545" y="3701"/>
                        <a:pt x="2545" y="3701"/>
                      </a:cubicBezTo>
                      <a:cubicBezTo>
                        <a:pt x="2545" y="3957"/>
                        <a:pt x="2545" y="3957"/>
                        <a:pt x="2545" y="3957"/>
                      </a:cubicBezTo>
                      <a:cubicBezTo>
                        <a:pt x="2481" y="4105"/>
                        <a:pt x="2481" y="4105"/>
                        <a:pt x="2481" y="4105"/>
                      </a:cubicBezTo>
                      <a:cubicBezTo>
                        <a:pt x="2217" y="4077"/>
                        <a:pt x="2217" y="4077"/>
                        <a:pt x="2217" y="4077"/>
                      </a:cubicBezTo>
                      <a:cubicBezTo>
                        <a:pt x="2149" y="4021"/>
                        <a:pt x="2149" y="4021"/>
                        <a:pt x="2149" y="4021"/>
                      </a:cubicBezTo>
                      <a:cubicBezTo>
                        <a:pt x="1621" y="4009"/>
                        <a:pt x="1621" y="4009"/>
                        <a:pt x="1621" y="4009"/>
                      </a:cubicBezTo>
                      <a:cubicBezTo>
                        <a:pt x="1649" y="4105"/>
                        <a:pt x="1649" y="4105"/>
                        <a:pt x="1649" y="4105"/>
                      </a:cubicBezTo>
                      <a:cubicBezTo>
                        <a:pt x="1621" y="4253"/>
                        <a:pt x="1621" y="4253"/>
                        <a:pt x="1621" y="4253"/>
                      </a:cubicBezTo>
                      <a:cubicBezTo>
                        <a:pt x="1621" y="4253"/>
                        <a:pt x="1261" y="4037"/>
                        <a:pt x="1037" y="4001"/>
                      </a:cubicBezTo>
                      <a:cubicBezTo>
                        <a:pt x="1117" y="3741"/>
                        <a:pt x="1093" y="3928"/>
                        <a:pt x="1101" y="3845"/>
                      </a:cubicBezTo>
                      <a:cubicBezTo>
                        <a:pt x="1109" y="3761"/>
                        <a:pt x="1097" y="3705"/>
                        <a:pt x="1097" y="3705"/>
                      </a:cubicBezTo>
                      <a:cubicBezTo>
                        <a:pt x="1137" y="3581"/>
                        <a:pt x="1137" y="3581"/>
                        <a:pt x="1137" y="3581"/>
                      </a:cubicBezTo>
                      <a:cubicBezTo>
                        <a:pt x="1139" y="3201"/>
                        <a:pt x="1139" y="3201"/>
                        <a:pt x="1139" y="3201"/>
                      </a:cubicBezTo>
                    </a:path>
                  </a:pathLst>
                </a:custGeom>
                <a:solidFill>
                  <a:srgbClr val="FBEDF0"/>
                </a:solidFill>
                <a:ln w="158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22">
                  <a:extLst>
                    <a:ext uri="{FF2B5EF4-FFF2-40B4-BE49-F238E27FC236}">
                      <a16:creationId xmlns:a16="http://schemas.microsoft.com/office/drawing/2014/main" id="{6BE67CA8-78BE-85C7-42D8-A9A2904BF37D}"/>
                    </a:ext>
                  </a:extLst>
                </p:cNvPr>
                <p:cNvSpPr>
                  <a:spLocks/>
                </p:cNvSpPr>
                <p:nvPr/>
              </p:nvSpPr>
              <p:spPr bwMode="auto">
                <a:xfrm>
                  <a:off x="2611" y="1508"/>
                  <a:ext cx="2419" cy="2595"/>
                </a:xfrm>
                <a:custGeom>
                  <a:avLst/>
                  <a:gdLst>
                    <a:gd name="T0" fmla="*/ 1093 w 3946"/>
                    <a:gd name="T1" fmla="*/ 3177 h 4253"/>
                    <a:gd name="T2" fmla="*/ 645 w 3946"/>
                    <a:gd name="T3" fmla="*/ 3113 h 4253"/>
                    <a:gd name="T4" fmla="*/ 445 w 3946"/>
                    <a:gd name="T5" fmla="*/ 2457 h 4253"/>
                    <a:gd name="T6" fmla="*/ 245 w 3946"/>
                    <a:gd name="T7" fmla="*/ 2289 h 4253"/>
                    <a:gd name="T8" fmla="*/ 297 w 3946"/>
                    <a:gd name="T9" fmla="*/ 2161 h 4253"/>
                    <a:gd name="T10" fmla="*/ 377 w 3946"/>
                    <a:gd name="T11" fmla="*/ 2001 h 4253"/>
                    <a:gd name="T12" fmla="*/ 305 w 3946"/>
                    <a:gd name="T13" fmla="*/ 1929 h 4253"/>
                    <a:gd name="T14" fmla="*/ 321 w 3946"/>
                    <a:gd name="T15" fmla="*/ 1689 h 4253"/>
                    <a:gd name="T16" fmla="*/ 141 w 3946"/>
                    <a:gd name="T17" fmla="*/ 1505 h 4253"/>
                    <a:gd name="T18" fmla="*/ 201 w 3946"/>
                    <a:gd name="T19" fmla="*/ 1061 h 4253"/>
                    <a:gd name="T20" fmla="*/ 81 w 3946"/>
                    <a:gd name="T21" fmla="*/ 821 h 4253"/>
                    <a:gd name="T22" fmla="*/ 573 w 3946"/>
                    <a:gd name="T23" fmla="*/ 42 h 4253"/>
                    <a:gd name="T24" fmla="*/ 760 w 3946"/>
                    <a:gd name="T25" fmla="*/ 32 h 4253"/>
                    <a:gd name="T26" fmla="*/ 840 w 3946"/>
                    <a:gd name="T27" fmla="*/ 117 h 4253"/>
                    <a:gd name="T28" fmla="*/ 874 w 3946"/>
                    <a:gd name="T29" fmla="*/ 149 h 4253"/>
                    <a:gd name="T30" fmla="*/ 1029 w 3946"/>
                    <a:gd name="T31" fmla="*/ 293 h 4253"/>
                    <a:gd name="T32" fmla="*/ 936 w 3946"/>
                    <a:gd name="T33" fmla="*/ 962 h 4253"/>
                    <a:gd name="T34" fmla="*/ 1293 w 3946"/>
                    <a:gd name="T35" fmla="*/ 997 h 4253"/>
                    <a:gd name="T36" fmla="*/ 1136 w 3946"/>
                    <a:gd name="T37" fmla="*/ 1173 h 4253"/>
                    <a:gd name="T38" fmla="*/ 1285 w 3946"/>
                    <a:gd name="T39" fmla="*/ 1368 h 4253"/>
                    <a:gd name="T40" fmla="*/ 1296 w 3946"/>
                    <a:gd name="T41" fmla="*/ 1418 h 4253"/>
                    <a:gd name="T42" fmla="*/ 1349 w 3946"/>
                    <a:gd name="T43" fmla="*/ 1504 h 4253"/>
                    <a:gd name="T44" fmla="*/ 1384 w 3946"/>
                    <a:gd name="T45" fmla="*/ 1392 h 4253"/>
                    <a:gd name="T46" fmla="*/ 1408 w 3946"/>
                    <a:gd name="T47" fmla="*/ 1434 h 4253"/>
                    <a:gd name="T48" fmla="*/ 1442 w 3946"/>
                    <a:gd name="T49" fmla="*/ 1413 h 4253"/>
                    <a:gd name="T50" fmla="*/ 1677 w 3946"/>
                    <a:gd name="T51" fmla="*/ 1365 h 4253"/>
                    <a:gd name="T52" fmla="*/ 1768 w 3946"/>
                    <a:gd name="T53" fmla="*/ 1682 h 4253"/>
                    <a:gd name="T54" fmla="*/ 1720 w 3946"/>
                    <a:gd name="T55" fmla="*/ 2032 h 4253"/>
                    <a:gd name="T56" fmla="*/ 1906 w 3946"/>
                    <a:gd name="T57" fmla="*/ 2312 h 4253"/>
                    <a:gd name="T58" fmla="*/ 2434 w 3946"/>
                    <a:gd name="T59" fmla="*/ 2330 h 4253"/>
                    <a:gd name="T60" fmla="*/ 2485 w 3946"/>
                    <a:gd name="T61" fmla="*/ 2306 h 4253"/>
                    <a:gd name="T62" fmla="*/ 2568 w 3946"/>
                    <a:gd name="T63" fmla="*/ 2280 h 4253"/>
                    <a:gd name="T64" fmla="*/ 2608 w 3946"/>
                    <a:gd name="T65" fmla="*/ 2034 h 4253"/>
                    <a:gd name="T66" fmla="*/ 2989 w 3946"/>
                    <a:gd name="T67" fmla="*/ 2208 h 4253"/>
                    <a:gd name="T68" fmla="*/ 3162 w 3946"/>
                    <a:gd name="T69" fmla="*/ 2394 h 4253"/>
                    <a:gd name="T70" fmla="*/ 3309 w 3946"/>
                    <a:gd name="T71" fmla="*/ 2776 h 4253"/>
                    <a:gd name="T72" fmla="*/ 3232 w 3946"/>
                    <a:gd name="T73" fmla="*/ 3010 h 4253"/>
                    <a:gd name="T74" fmla="*/ 3946 w 3946"/>
                    <a:gd name="T75" fmla="*/ 3472 h 4253"/>
                    <a:gd name="T76" fmla="*/ 3701 w 3946"/>
                    <a:gd name="T77" fmla="*/ 3845 h 4253"/>
                    <a:gd name="T78" fmla="*/ 2877 w 3946"/>
                    <a:gd name="T79" fmla="*/ 3721 h 4253"/>
                    <a:gd name="T80" fmla="*/ 2545 w 3946"/>
                    <a:gd name="T81" fmla="*/ 3701 h 4253"/>
                    <a:gd name="T82" fmla="*/ 2481 w 3946"/>
                    <a:gd name="T83" fmla="*/ 4105 h 4253"/>
                    <a:gd name="T84" fmla="*/ 2149 w 3946"/>
                    <a:gd name="T85" fmla="*/ 4021 h 4253"/>
                    <a:gd name="T86" fmla="*/ 1649 w 3946"/>
                    <a:gd name="T87" fmla="*/ 4105 h 4253"/>
                    <a:gd name="T88" fmla="*/ 1037 w 3946"/>
                    <a:gd name="T89" fmla="*/ 4001 h 4253"/>
                    <a:gd name="T90" fmla="*/ 1097 w 3946"/>
                    <a:gd name="T91" fmla="*/ 3705 h 4253"/>
                    <a:gd name="T92" fmla="*/ 1139 w 3946"/>
                    <a:gd name="T93" fmla="*/ 3201 h 4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946" h="4253">
                      <a:moveTo>
                        <a:pt x="1139" y="3217"/>
                      </a:moveTo>
                      <a:cubicBezTo>
                        <a:pt x="1093" y="3177"/>
                        <a:pt x="1093" y="3177"/>
                        <a:pt x="1093" y="3177"/>
                      </a:cubicBezTo>
                      <a:cubicBezTo>
                        <a:pt x="1061" y="3121"/>
                        <a:pt x="1041" y="3121"/>
                        <a:pt x="1041" y="3121"/>
                      </a:cubicBezTo>
                      <a:cubicBezTo>
                        <a:pt x="645" y="3113"/>
                        <a:pt x="645" y="3113"/>
                        <a:pt x="645" y="3113"/>
                      </a:cubicBezTo>
                      <a:cubicBezTo>
                        <a:pt x="617" y="2581"/>
                        <a:pt x="617" y="2581"/>
                        <a:pt x="617" y="2581"/>
                      </a:cubicBezTo>
                      <a:cubicBezTo>
                        <a:pt x="445" y="2457"/>
                        <a:pt x="445" y="2457"/>
                        <a:pt x="445" y="2457"/>
                      </a:cubicBezTo>
                      <a:cubicBezTo>
                        <a:pt x="337" y="2325"/>
                        <a:pt x="337" y="2325"/>
                        <a:pt x="337" y="2325"/>
                      </a:cubicBezTo>
                      <a:cubicBezTo>
                        <a:pt x="245" y="2289"/>
                        <a:pt x="245" y="2289"/>
                        <a:pt x="245" y="2289"/>
                      </a:cubicBezTo>
                      <a:cubicBezTo>
                        <a:pt x="249" y="2165"/>
                        <a:pt x="249" y="2165"/>
                        <a:pt x="249" y="2165"/>
                      </a:cubicBezTo>
                      <a:cubicBezTo>
                        <a:pt x="297" y="2161"/>
                        <a:pt x="297" y="2161"/>
                        <a:pt x="297" y="2161"/>
                      </a:cubicBezTo>
                      <a:cubicBezTo>
                        <a:pt x="313" y="2081"/>
                        <a:pt x="313" y="2081"/>
                        <a:pt x="313" y="2081"/>
                      </a:cubicBezTo>
                      <a:cubicBezTo>
                        <a:pt x="313" y="2081"/>
                        <a:pt x="365" y="2009"/>
                        <a:pt x="377" y="2001"/>
                      </a:cubicBezTo>
                      <a:cubicBezTo>
                        <a:pt x="389" y="1993"/>
                        <a:pt x="341" y="1961"/>
                        <a:pt x="341" y="1961"/>
                      </a:cubicBezTo>
                      <a:cubicBezTo>
                        <a:pt x="305" y="1929"/>
                        <a:pt x="305" y="1929"/>
                        <a:pt x="305" y="1929"/>
                      </a:cubicBezTo>
                      <a:cubicBezTo>
                        <a:pt x="113" y="1889"/>
                        <a:pt x="113" y="1889"/>
                        <a:pt x="113" y="1889"/>
                      </a:cubicBezTo>
                      <a:cubicBezTo>
                        <a:pt x="113" y="1889"/>
                        <a:pt x="165" y="1776"/>
                        <a:pt x="321" y="1689"/>
                      </a:cubicBezTo>
                      <a:cubicBezTo>
                        <a:pt x="261" y="1602"/>
                        <a:pt x="233" y="1545"/>
                        <a:pt x="221" y="1505"/>
                      </a:cubicBezTo>
                      <a:cubicBezTo>
                        <a:pt x="141" y="1505"/>
                        <a:pt x="141" y="1505"/>
                        <a:pt x="141" y="1505"/>
                      </a:cubicBezTo>
                      <a:cubicBezTo>
                        <a:pt x="141" y="1505"/>
                        <a:pt x="141" y="1409"/>
                        <a:pt x="185" y="1361"/>
                      </a:cubicBezTo>
                      <a:cubicBezTo>
                        <a:pt x="229" y="1313"/>
                        <a:pt x="181" y="1221"/>
                        <a:pt x="201" y="1061"/>
                      </a:cubicBezTo>
                      <a:cubicBezTo>
                        <a:pt x="185" y="1029"/>
                        <a:pt x="161" y="1013"/>
                        <a:pt x="173" y="817"/>
                      </a:cubicBezTo>
                      <a:cubicBezTo>
                        <a:pt x="81" y="821"/>
                        <a:pt x="81" y="821"/>
                        <a:pt x="81" y="821"/>
                      </a:cubicBezTo>
                      <a:cubicBezTo>
                        <a:pt x="81" y="821"/>
                        <a:pt x="0" y="480"/>
                        <a:pt x="130" y="306"/>
                      </a:cubicBezTo>
                      <a:cubicBezTo>
                        <a:pt x="573" y="42"/>
                        <a:pt x="573" y="42"/>
                        <a:pt x="573" y="42"/>
                      </a:cubicBezTo>
                      <a:cubicBezTo>
                        <a:pt x="573" y="42"/>
                        <a:pt x="594" y="53"/>
                        <a:pt x="626" y="42"/>
                      </a:cubicBezTo>
                      <a:cubicBezTo>
                        <a:pt x="658" y="32"/>
                        <a:pt x="733" y="0"/>
                        <a:pt x="760" y="32"/>
                      </a:cubicBezTo>
                      <a:cubicBezTo>
                        <a:pt x="760" y="72"/>
                        <a:pt x="773" y="104"/>
                        <a:pt x="786" y="117"/>
                      </a:cubicBezTo>
                      <a:cubicBezTo>
                        <a:pt x="800" y="130"/>
                        <a:pt x="840" y="117"/>
                        <a:pt x="840" y="117"/>
                      </a:cubicBezTo>
                      <a:cubicBezTo>
                        <a:pt x="840" y="162"/>
                        <a:pt x="840" y="162"/>
                        <a:pt x="840" y="162"/>
                      </a:cubicBezTo>
                      <a:cubicBezTo>
                        <a:pt x="874" y="149"/>
                        <a:pt x="874" y="149"/>
                        <a:pt x="874" y="149"/>
                      </a:cubicBezTo>
                      <a:cubicBezTo>
                        <a:pt x="874" y="266"/>
                        <a:pt x="874" y="266"/>
                        <a:pt x="874" y="266"/>
                      </a:cubicBezTo>
                      <a:cubicBezTo>
                        <a:pt x="1029" y="293"/>
                        <a:pt x="1029" y="293"/>
                        <a:pt x="1029" y="293"/>
                      </a:cubicBezTo>
                      <a:cubicBezTo>
                        <a:pt x="1029" y="293"/>
                        <a:pt x="1037" y="629"/>
                        <a:pt x="1029" y="648"/>
                      </a:cubicBezTo>
                      <a:cubicBezTo>
                        <a:pt x="1021" y="666"/>
                        <a:pt x="936" y="917"/>
                        <a:pt x="936" y="962"/>
                      </a:cubicBezTo>
                      <a:cubicBezTo>
                        <a:pt x="973" y="981"/>
                        <a:pt x="1005" y="888"/>
                        <a:pt x="1365" y="877"/>
                      </a:cubicBezTo>
                      <a:cubicBezTo>
                        <a:pt x="1389" y="1010"/>
                        <a:pt x="1293" y="997"/>
                        <a:pt x="1293" y="997"/>
                      </a:cubicBezTo>
                      <a:cubicBezTo>
                        <a:pt x="1293" y="997"/>
                        <a:pt x="1272" y="1013"/>
                        <a:pt x="1213" y="1106"/>
                      </a:cubicBezTo>
                      <a:cubicBezTo>
                        <a:pt x="1170" y="1112"/>
                        <a:pt x="1154" y="1109"/>
                        <a:pt x="1136" y="1173"/>
                      </a:cubicBezTo>
                      <a:cubicBezTo>
                        <a:pt x="1168" y="1232"/>
                        <a:pt x="1186" y="1274"/>
                        <a:pt x="1173" y="1368"/>
                      </a:cubicBezTo>
                      <a:cubicBezTo>
                        <a:pt x="1274" y="1370"/>
                        <a:pt x="1285" y="1368"/>
                        <a:pt x="1285" y="1368"/>
                      </a:cubicBezTo>
                      <a:cubicBezTo>
                        <a:pt x="1269" y="1402"/>
                        <a:pt x="1269" y="1402"/>
                        <a:pt x="1269" y="1402"/>
                      </a:cubicBezTo>
                      <a:cubicBezTo>
                        <a:pt x="1296" y="1418"/>
                        <a:pt x="1296" y="1418"/>
                        <a:pt x="1296" y="1418"/>
                      </a:cubicBezTo>
                      <a:cubicBezTo>
                        <a:pt x="1296" y="1504"/>
                        <a:pt x="1296" y="1504"/>
                        <a:pt x="1296" y="1504"/>
                      </a:cubicBezTo>
                      <a:cubicBezTo>
                        <a:pt x="1349" y="1504"/>
                        <a:pt x="1349" y="1504"/>
                        <a:pt x="1349" y="1504"/>
                      </a:cubicBezTo>
                      <a:cubicBezTo>
                        <a:pt x="1344" y="1392"/>
                        <a:pt x="1344" y="1392"/>
                        <a:pt x="1344" y="1392"/>
                      </a:cubicBezTo>
                      <a:cubicBezTo>
                        <a:pt x="1384" y="1392"/>
                        <a:pt x="1384" y="1392"/>
                        <a:pt x="1384" y="1392"/>
                      </a:cubicBezTo>
                      <a:cubicBezTo>
                        <a:pt x="1384" y="1418"/>
                        <a:pt x="1384" y="1418"/>
                        <a:pt x="1384" y="1418"/>
                      </a:cubicBezTo>
                      <a:cubicBezTo>
                        <a:pt x="1408" y="1434"/>
                        <a:pt x="1408" y="1434"/>
                        <a:pt x="1408" y="1434"/>
                      </a:cubicBezTo>
                      <a:cubicBezTo>
                        <a:pt x="1418" y="1413"/>
                        <a:pt x="1418" y="1413"/>
                        <a:pt x="1418" y="1413"/>
                      </a:cubicBezTo>
                      <a:cubicBezTo>
                        <a:pt x="1442" y="1413"/>
                        <a:pt x="1442" y="1413"/>
                        <a:pt x="1442" y="1413"/>
                      </a:cubicBezTo>
                      <a:cubicBezTo>
                        <a:pt x="1442" y="1386"/>
                        <a:pt x="1442" y="1386"/>
                        <a:pt x="1442" y="1386"/>
                      </a:cubicBezTo>
                      <a:cubicBezTo>
                        <a:pt x="1442" y="1386"/>
                        <a:pt x="1631" y="1379"/>
                        <a:pt x="1677" y="1365"/>
                      </a:cubicBezTo>
                      <a:cubicBezTo>
                        <a:pt x="1682" y="1445"/>
                        <a:pt x="1720" y="1490"/>
                        <a:pt x="1720" y="1490"/>
                      </a:cubicBezTo>
                      <a:cubicBezTo>
                        <a:pt x="1720" y="1490"/>
                        <a:pt x="1762" y="1669"/>
                        <a:pt x="1768" y="1682"/>
                      </a:cubicBezTo>
                      <a:cubicBezTo>
                        <a:pt x="1773" y="1696"/>
                        <a:pt x="1720" y="1824"/>
                        <a:pt x="1720" y="1874"/>
                      </a:cubicBezTo>
                      <a:cubicBezTo>
                        <a:pt x="1720" y="1925"/>
                        <a:pt x="1720" y="2032"/>
                        <a:pt x="1720" y="2032"/>
                      </a:cubicBezTo>
                      <a:cubicBezTo>
                        <a:pt x="1720" y="2032"/>
                        <a:pt x="1650" y="2170"/>
                        <a:pt x="1650" y="2250"/>
                      </a:cubicBezTo>
                      <a:cubicBezTo>
                        <a:pt x="1754" y="2298"/>
                        <a:pt x="1773" y="2312"/>
                        <a:pt x="1906" y="2312"/>
                      </a:cubicBezTo>
                      <a:cubicBezTo>
                        <a:pt x="2040" y="2312"/>
                        <a:pt x="2400" y="2312"/>
                        <a:pt x="2400" y="2312"/>
                      </a:cubicBezTo>
                      <a:cubicBezTo>
                        <a:pt x="2434" y="2330"/>
                        <a:pt x="2434" y="2330"/>
                        <a:pt x="2434" y="2330"/>
                      </a:cubicBezTo>
                      <a:cubicBezTo>
                        <a:pt x="2434" y="2306"/>
                        <a:pt x="2434" y="2306"/>
                        <a:pt x="2434" y="2306"/>
                      </a:cubicBezTo>
                      <a:cubicBezTo>
                        <a:pt x="2485" y="2306"/>
                        <a:pt x="2485" y="2306"/>
                        <a:pt x="2485" y="2306"/>
                      </a:cubicBezTo>
                      <a:cubicBezTo>
                        <a:pt x="2509" y="2282"/>
                        <a:pt x="2509" y="2282"/>
                        <a:pt x="2509" y="2282"/>
                      </a:cubicBezTo>
                      <a:cubicBezTo>
                        <a:pt x="2568" y="2280"/>
                        <a:pt x="2568" y="2280"/>
                        <a:pt x="2568" y="2280"/>
                      </a:cubicBezTo>
                      <a:cubicBezTo>
                        <a:pt x="2594" y="2253"/>
                        <a:pt x="2594" y="2253"/>
                        <a:pt x="2594" y="2253"/>
                      </a:cubicBezTo>
                      <a:cubicBezTo>
                        <a:pt x="2608" y="2034"/>
                        <a:pt x="2608" y="2034"/>
                        <a:pt x="2608" y="2034"/>
                      </a:cubicBezTo>
                      <a:cubicBezTo>
                        <a:pt x="2792" y="2032"/>
                        <a:pt x="2792" y="2032"/>
                        <a:pt x="2792" y="2032"/>
                      </a:cubicBezTo>
                      <a:cubicBezTo>
                        <a:pt x="2792" y="2032"/>
                        <a:pt x="2970" y="2194"/>
                        <a:pt x="2989" y="2208"/>
                      </a:cubicBezTo>
                      <a:cubicBezTo>
                        <a:pt x="3008" y="2221"/>
                        <a:pt x="3032" y="2274"/>
                        <a:pt x="3032" y="2274"/>
                      </a:cubicBezTo>
                      <a:cubicBezTo>
                        <a:pt x="3162" y="2394"/>
                        <a:pt x="3162" y="2394"/>
                        <a:pt x="3162" y="2394"/>
                      </a:cubicBezTo>
                      <a:cubicBezTo>
                        <a:pt x="3162" y="2394"/>
                        <a:pt x="3285" y="2640"/>
                        <a:pt x="3282" y="2674"/>
                      </a:cubicBezTo>
                      <a:cubicBezTo>
                        <a:pt x="3312" y="2698"/>
                        <a:pt x="3320" y="2738"/>
                        <a:pt x="3309" y="2776"/>
                      </a:cubicBezTo>
                      <a:cubicBezTo>
                        <a:pt x="3272" y="2781"/>
                        <a:pt x="3261" y="2776"/>
                        <a:pt x="3261" y="2776"/>
                      </a:cubicBezTo>
                      <a:cubicBezTo>
                        <a:pt x="3261" y="2776"/>
                        <a:pt x="3216" y="2877"/>
                        <a:pt x="3232" y="3010"/>
                      </a:cubicBezTo>
                      <a:cubicBezTo>
                        <a:pt x="3200" y="3138"/>
                        <a:pt x="3096" y="3458"/>
                        <a:pt x="3082" y="3461"/>
                      </a:cubicBezTo>
                      <a:cubicBezTo>
                        <a:pt x="3069" y="3464"/>
                        <a:pt x="3941" y="3480"/>
                        <a:pt x="3946" y="3472"/>
                      </a:cubicBezTo>
                      <a:cubicBezTo>
                        <a:pt x="3946" y="3472"/>
                        <a:pt x="3913" y="3789"/>
                        <a:pt x="3765" y="3905"/>
                      </a:cubicBezTo>
                      <a:cubicBezTo>
                        <a:pt x="3701" y="3845"/>
                        <a:pt x="3701" y="3845"/>
                        <a:pt x="3701" y="3845"/>
                      </a:cubicBezTo>
                      <a:cubicBezTo>
                        <a:pt x="3545" y="3845"/>
                        <a:pt x="3545" y="3845"/>
                        <a:pt x="3545" y="3845"/>
                      </a:cubicBezTo>
                      <a:cubicBezTo>
                        <a:pt x="3545" y="3845"/>
                        <a:pt x="3045" y="3785"/>
                        <a:pt x="2877" y="3721"/>
                      </a:cubicBezTo>
                      <a:cubicBezTo>
                        <a:pt x="2512" y="3605"/>
                        <a:pt x="2512" y="3605"/>
                        <a:pt x="2512" y="3605"/>
                      </a:cubicBezTo>
                      <a:cubicBezTo>
                        <a:pt x="2545" y="3701"/>
                        <a:pt x="2545" y="3701"/>
                        <a:pt x="2545" y="3701"/>
                      </a:cubicBezTo>
                      <a:cubicBezTo>
                        <a:pt x="2545" y="3957"/>
                        <a:pt x="2545" y="3957"/>
                        <a:pt x="2545" y="3957"/>
                      </a:cubicBezTo>
                      <a:cubicBezTo>
                        <a:pt x="2481" y="4105"/>
                        <a:pt x="2481" y="4105"/>
                        <a:pt x="2481" y="4105"/>
                      </a:cubicBezTo>
                      <a:cubicBezTo>
                        <a:pt x="2217" y="4077"/>
                        <a:pt x="2217" y="4077"/>
                        <a:pt x="2217" y="4077"/>
                      </a:cubicBezTo>
                      <a:cubicBezTo>
                        <a:pt x="2149" y="4021"/>
                        <a:pt x="2149" y="4021"/>
                        <a:pt x="2149" y="4021"/>
                      </a:cubicBezTo>
                      <a:cubicBezTo>
                        <a:pt x="1621" y="4009"/>
                        <a:pt x="1621" y="4009"/>
                        <a:pt x="1621" y="4009"/>
                      </a:cubicBezTo>
                      <a:cubicBezTo>
                        <a:pt x="1649" y="4105"/>
                        <a:pt x="1649" y="4105"/>
                        <a:pt x="1649" y="4105"/>
                      </a:cubicBezTo>
                      <a:cubicBezTo>
                        <a:pt x="1621" y="4253"/>
                        <a:pt x="1621" y="4253"/>
                        <a:pt x="1621" y="4253"/>
                      </a:cubicBezTo>
                      <a:cubicBezTo>
                        <a:pt x="1621" y="4253"/>
                        <a:pt x="1261" y="4037"/>
                        <a:pt x="1037" y="4001"/>
                      </a:cubicBezTo>
                      <a:cubicBezTo>
                        <a:pt x="1117" y="3741"/>
                        <a:pt x="1093" y="3928"/>
                        <a:pt x="1101" y="3845"/>
                      </a:cubicBezTo>
                      <a:cubicBezTo>
                        <a:pt x="1109" y="3761"/>
                        <a:pt x="1097" y="3705"/>
                        <a:pt x="1097" y="3705"/>
                      </a:cubicBezTo>
                      <a:cubicBezTo>
                        <a:pt x="1137" y="3581"/>
                        <a:pt x="1137" y="3581"/>
                        <a:pt x="1137" y="3581"/>
                      </a:cubicBezTo>
                      <a:cubicBezTo>
                        <a:pt x="1139" y="3201"/>
                        <a:pt x="1139" y="3201"/>
                        <a:pt x="1139" y="3201"/>
                      </a:cubicBezTo>
                    </a:path>
                  </a:pathLst>
                </a:custGeom>
                <a:noFill/>
                <a:ln w="158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54" name="TextBox 53">
                <a:extLst>
                  <a:ext uri="{FF2B5EF4-FFF2-40B4-BE49-F238E27FC236}">
                    <a16:creationId xmlns:a16="http://schemas.microsoft.com/office/drawing/2014/main" id="{99C716F1-50E5-276D-87D9-F38ED56F50EC}"/>
                  </a:ext>
                </a:extLst>
              </p:cNvPr>
              <p:cNvSpPr txBox="1"/>
              <p:nvPr/>
            </p:nvSpPr>
            <p:spPr>
              <a:xfrm>
                <a:off x="7474304" y="4108175"/>
                <a:ext cx="1348742" cy="221626"/>
              </a:xfrm>
              <a:prstGeom prst="rect">
                <a:avLst/>
              </a:prstGeom>
              <a:noFill/>
            </p:spPr>
            <p:txBody>
              <a:bodyPr wrap="square" rtlCol="0">
                <a:spAutoFit/>
              </a:bodyPr>
              <a:lstStyle/>
              <a:p>
                <a:pPr algn="ctr"/>
                <a:r>
                  <a:rPr lang="en-US" sz="1000" b="1"/>
                  <a:t>DISTRICT 7</a:t>
                </a:r>
              </a:p>
            </p:txBody>
          </p:sp>
          <p:sp>
            <p:nvSpPr>
              <p:cNvPr id="55" name="TextBox 54">
                <a:extLst>
                  <a:ext uri="{FF2B5EF4-FFF2-40B4-BE49-F238E27FC236}">
                    <a16:creationId xmlns:a16="http://schemas.microsoft.com/office/drawing/2014/main" id="{44D17797-6C28-B9E0-6DE5-0D3E33623300}"/>
                  </a:ext>
                </a:extLst>
              </p:cNvPr>
              <p:cNvSpPr txBox="1"/>
              <p:nvPr/>
            </p:nvSpPr>
            <p:spPr>
              <a:xfrm>
                <a:off x="6125560" y="4619166"/>
                <a:ext cx="1348742" cy="221626"/>
              </a:xfrm>
              <a:prstGeom prst="rect">
                <a:avLst/>
              </a:prstGeom>
              <a:noFill/>
            </p:spPr>
            <p:txBody>
              <a:bodyPr wrap="square" rtlCol="0">
                <a:spAutoFit/>
              </a:bodyPr>
              <a:lstStyle/>
              <a:p>
                <a:pPr algn="ctr"/>
                <a:r>
                  <a:rPr lang="en-US" sz="1000" b="1"/>
                  <a:t>DISTRICT 3</a:t>
                </a:r>
              </a:p>
            </p:txBody>
          </p:sp>
          <p:grpSp>
            <p:nvGrpSpPr>
              <p:cNvPr id="56" name="Group 32">
                <a:extLst>
                  <a:ext uri="{FF2B5EF4-FFF2-40B4-BE49-F238E27FC236}">
                    <a16:creationId xmlns:a16="http://schemas.microsoft.com/office/drawing/2014/main" id="{B985B490-DF60-F485-A685-AEE9D85F8146}"/>
                  </a:ext>
                </a:extLst>
              </p:cNvPr>
              <p:cNvGrpSpPr>
                <a:grpSpLocks noChangeAspect="1"/>
              </p:cNvGrpSpPr>
              <p:nvPr/>
            </p:nvGrpSpPr>
            <p:grpSpPr bwMode="auto">
              <a:xfrm>
                <a:off x="6452190" y="4503207"/>
                <a:ext cx="3162881" cy="1307592"/>
                <a:chOff x="3609" y="2872"/>
                <a:chExt cx="2206" cy="912"/>
              </a:xfrm>
            </p:grpSpPr>
            <p:sp>
              <p:nvSpPr>
                <p:cNvPr id="57" name="AutoShape 31">
                  <a:extLst>
                    <a:ext uri="{FF2B5EF4-FFF2-40B4-BE49-F238E27FC236}">
                      <a16:creationId xmlns:a16="http://schemas.microsoft.com/office/drawing/2014/main" id="{74BE6C12-4177-E4C7-5D4D-561661F1EB8C}"/>
                    </a:ext>
                  </a:extLst>
                </p:cNvPr>
                <p:cNvSpPr>
                  <a:spLocks noChangeAspect="1" noChangeArrowheads="1" noTextEdit="1"/>
                </p:cNvSpPr>
                <p:nvPr/>
              </p:nvSpPr>
              <p:spPr bwMode="auto">
                <a:xfrm>
                  <a:off x="3609" y="2872"/>
                  <a:ext cx="2205" cy="9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33">
                  <a:extLst>
                    <a:ext uri="{FF2B5EF4-FFF2-40B4-BE49-F238E27FC236}">
                      <a16:creationId xmlns:a16="http://schemas.microsoft.com/office/drawing/2014/main" id="{B58D3FD9-4531-CAEE-3209-2753FBDBB0A1}"/>
                    </a:ext>
                  </a:extLst>
                </p:cNvPr>
                <p:cNvSpPr>
                  <a:spLocks/>
                </p:cNvSpPr>
                <p:nvPr/>
              </p:nvSpPr>
              <p:spPr bwMode="auto">
                <a:xfrm>
                  <a:off x="3621" y="2874"/>
                  <a:ext cx="2194" cy="907"/>
                </a:xfrm>
                <a:custGeom>
                  <a:avLst/>
                  <a:gdLst>
                    <a:gd name="T0" fmla="*/ 4588 w 7574"/>
                    <a:gd name="T1" fmla="*/ 486 h 3778"/>
                    <a:gd name="T2" fmla="*/ 4192 w 7574"/>
                    <a:gd name="T3" fmla="*/ 550 h 3778"/>
                    <a:gd name="T4" fmla="*/ 3664 w 7574"/>
                    <a:gd name="T5" fmla="*/ 782 h 3778"/>
                    <a:gd name="T6" fmla="*/ 3040 w 7574"/>
                    <a:gd name="T7" fmla="*/ 686 h 3778"/>
                    <a:gd name="T8" fmla="*/ 2372 w 7574"/>
                    <a:gd name="T9" fmla="*/ 782 h 3778"/>
                    <a:gd name="T10" fmla="*/ 2220 w 7574"/>
                    <a:gd name="T11" fmla="*/ 1014 h 3778"/>
                    <a:gd name="T12" fmla="*/ 2140 w 7574"/>
                    <a:gd name="T13" fmla="*/ 1110 h 3778"/>
                    <a:gd name="T14" fmla="*/ 2140 w 7574"/>
                    <a:gd name="T15" fmla="*/ 1214 h 3778"/>
                    <a:gd name="T16" fmla="*/ 2148 w 7574"/>
                    <a:gd name="T17" fmla="*/ 1614 h 3778"/>
                    <a:gd name="T18" fmla="*/ 1960 w 7574"/>
                    <a:gd name="T19" fmla="*/ 1842 h 3778"/>
                    <a:gd name="T20" fmla="*/ 1860 w 7574"/>
                    <a:gd name="T21" fmla="*/ 2026 h 3778"/>
                    <a:gd name="T22" fmla="*/ 1544 w 7574"/>
                    <a:gd name="T23" fmla="*/ 2102 h 3778"/>
                    <a:gd name="T24" fmla="*/ 1534 w 7574"/>
                    <a:gd name="T25" fmla="*/ 2190 h 3778"/>
                    <a:gd name="T26" fmla="*/ 1476 w 7574"/>
                    <a:gd name="T27" fmla="*/ 2270 h 3778"/>
                    <a:gd name="T28" fmla="*/ 1332 w 7574"/>
                    <a:gd name="T29" fmla="*/ 2250 h 3778"/>
                    <a:gd name="T30" fmla="*/ 1212 w 7574"/>
                    <a:gd name="T31" fmla="*/ 2310 h 3778"/>
                    <a:gd name="T32" fmla="*/ 1200 w 7574"/>
                    <a:gd name="T33" fmla="*/ 2186 h 3778"/>
                    <a:gd name="T34" fmla="*/ 1132 w 7574"/>
                    <a:gd name="T35" fmla="*/ 2158 h 3778"/>
                    <a:gd name="T36" fmla="*/ 928 w 7574"/>
                    <a:gd name="T37" fmla="*/ 2122 h 3778"/>
                    <a:gd name="T38" fmla="*/ 904 w 7574"/>
                    <a:gd name="T39" fmla="*/ 2194 h 3778"/>
                    <a:gd name="T40" fmla="*/ 736 w 7574"/>
                    <a:gd name="T41" fmla="*/ 2190 h 3778"/>
                    <a:gd name="T42" fmla="*/ 604 w 7574"/>
                    <a:gd name="T43" fmla="*/ 2310 h 3778"/>
                    <a:gd name="T44" fmla="*/ 296 w 7574"/>
                    <a:gd name="T45" fmla="*/ 2478 h 3778"/>
                    <a:gd name="T46" fmla="*/ 0 w 7574"/>
                    <a:gd name="T47" fmla="*/ 2746 h 3778"/>
                    <a:gd name="T48" fmla="*/ 2880 w 7574"/>
                    <a:gd name="T49" fmla="*/ 3350 h 3778"/>
                    <a:gd name="T50" fmla="*/ 4420 w 7574"/>
                    <a:gd name="T51" fmla="*/ 2882 h 3778"/>
                    <a:gd name="T52" fmla="*/ 4448 w 7574"/>
                    <a:gd name="T53" fmla="*/ 3034 h 3778"/>
                    <a:gd name="T54" fmla="*/ 4780 w 7574"/>
                    <a:gd name="T55" fmla="*/ 3006 h 3778"/>
                    <a:gd name="T56" fmla="*/ 4856 w 7574"/>
                    <a:gd name="T57" fmla="*/ 2866 h 3778"/>
                    <a:gd name="T58" fmla="*/ 5004 w 7574"/>
                    <a:gd name="T59" fmla="*/ 3050 h 3778"/>
                    <a:gd name="T60" fmla="*/ 5244 w 7574"/>
                    <a:gd name="T61" fmla="*/ 3150 h 3778"/>
                    <a:gd name="T62" fmla="*/ 5312 w 7574"/>
                    <a:gd name="T63" fmla="*/ 3302 h 3778"/>
                    <a:gd name="T64" fmla="*/ 5684 w 7574"/>
                    <a:gd name="T65" fmla="*/ 3398 h 3778"/>
                    <a:gd name="T66" fmla="*/ 5824 w 7574"/>
                    <a:gd name="T67" fmla="*/ 3522 h 3778"/>
                    <a:gd name="T68" fmla="*/ 5976 w 7574"/>
                    <a:gd name="T69" fmla="*/ 3737 h 3778"/>
                    <a:gd name="T70" fmla="*/ 6812 w 7574"/>
                    <a:gd name="T71" fmla="*/ 2182 h 3778"/>
                    <a:gd name="T72" fmla="*/ 7544 w 7574"/>
                    <a:gd name="T73" fmla="*/ 515 h 3778"/>
                    <a:gd name="T74" fmla="*/ 7228 w 7574"/>
                    <a:gd name="T75" fmla="*/ 450 h 3778"/>
                    <a:gd name="T76" fmla="*/ 6976 w 7574"/>
                    <a:gd name="T77" fmla="*/ 576 h 3778"/>
                    <a:gd name="T78" fmla="*/ 6832 w 7574"/>
                    <a:gd name="T79" fmla="*/ 618 h 3778"/>
                    <a:gd name="T80" fmla="*/ 6592 w 7574"/>
                    <a:gd name="T81" fmla="*/ 528 h 3778"/>
                    <a:gd name="T82" fmla="*/ 6652 w 7574"/>
                    <a:gd name="T83" fmla="*/ 378 h 3778"/>
                    <a:gd name="T84" fmla="*/ 6694 w 7574"/>
                    <a:gd name="T85" fmla="*/ 378 h 3778"/>
                    <a:gd name="T86" fmla="*/ 6564 w 7574"/>
                    <a:gd name="T87" fmla="*/ 378 h 3778"/>
                    <a:gd name="T88" fmla="*/ 6184 w 7574"/>
                    <a:gd name="T89" fmla="*/ 0 h 3778"/>
                    <a:gd name="T90" fmla="*/ 4555 w 7574"/>
                    <a:gd name="T91" fmla="*/ 134 h 3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574" h="3778">
                      <a:moveTo>
                        <a:pt x="4555" y="134"/>
                      </a:moveTo>
                      <a:cubicBezTo>
                        <a:pt x="4588" y="230"/>
                        <a:pt x="4588" y="230"/>
                        <a:pt x="4588" y="230"/>
                      </a:cubicBezTo>
                      <a:cubicBezTo>
                        <a:pt x="4588" y="486"/>
                        <a:pt x="4588" y="486"/>
                        <a:pt x="4588" y="486"/>
                      </a:cubicBezTo>
                      <a:cubicBezTo>
                        <a:pt x="4524" y="634"/>
                        <a:pt x="4524" y="634"/>
                        <a:pt x="4524" y="634"/>
                      </a:cubicBezTo>
                      <a:cubicBezTo>
                        <a:pt x="4260" y="606"/>
                        <a:pt x="4260" y="606"/>
                        <a:pt x="4260" y="606"/>
                      </a:cubicBezTo>
                      <a:cubicBezTo>
                        <a:pt x="4192" y="550"/>
                        <a:pt x="4192" y="550"/>
                        <a:pt x="4192" y="550"/>
                      </a:cubicBezTo>
                      <a:cubicBezTo>
                        <a:pt x="3664" y="538"/>
                        <a:pt x="3664" y="538"/>
                        <a:pt x="3664" y="538"/>
                      </a:cubicBezTo>
                      <a:cubicBezTo>
                        <a:pt x="3692" y="634"/>
                        <a:pt x="3692" y="634"/>
                        <a:pt x="3692" y="634"/>
                      </a:cubicBezTo>
                      <a:cubicBezTo>
                        <a:pt x="3664" y="782"/>
                        <a:pt x="3664" y="782"/>
                        <a:pt x="3664" y="782"/>
                      </a:cubicBezTo>
                      <a:cubicBezTo>
                        <a:pt x="3664" y="782"/>
                        <a:pt x="3304" y="566"/>
                        <a:pt x="3080" y="530"/>
                      </a:cubicBezTo>
                      <a:cubicBezTo>
                        <a:pt x="2952" y="518"/>
                        <a:pt x="2952" y="518"/>
                        <a:pt x="2952" y="518"/>
                      </a:cubicBezTo>
                      <a:cubicBezTo>
                        <a:pt x="3040" y="686"/>
                        <a:pt x="3040" y="686"/>
                        <a:pt x="3040" y="686"/>
                      </a:cubicBezTo>
                      <a:cubicBezTo>
                        <a:pt x="2584" y="642"/>
                        <a:pt x="2584" y="642"/>
                        <a:pt x="2584" y="642"/>
                      </a:cubicBezTo>
                      <a:cubicBezTo>
                        <a:pt x="2452" y="598"/>
                        <a:pt x="2452" y="598"/>
                        <a:pt x="2452" y="598"/>
                      </a:cubicBezTo>
                      <a:cubicBezTo>
                        <a:pt x="2452" y="598"/>
                        <a:pt x="2396" y="762"/>
                        <a:pt x="2372" y="782"/>
                      </a:cubicBezTo>
                      <a:cubicBezTo>
                        <a:pt x="2348" y="802"/>
                        <a:pt x="2300" y="778"/>
                        <a:pt x="2288" y="782"/>
                      </a:cubicBezTo>
                      <a:cubicBezTo>
                        <a:pt x="2276" y="786"/>
                        <a:pt x="2312" y="854"/>
                        <a:pt x="2288" y="870"/>
                      </a:cubicBezTo>
                      <a:cubicBezTo>
                        <a:pt x="2264" y="886"/>
                        <a:pt x="2220" y="1014"/>
                        <a:pt x="2220" y="1014"/>
                      </a:cubicBezTo>
                      <a:cubicBezTo>
                        <a:pt x="2164" y="1066"/>
                        <a:pt x="2164" y="1066"/>
                        <a:pt x="2164" y="1066"/>
                      </a:cubicBezTo>
                      <a:cubicBezTo>
                        <a:pt x="2140" y="1066"/>
                        <a:pt x="2140" y="1066"/>
                        <a:pt x="2140" y="1066"/>
                      </a:cubicBezTo>
                      <a:cubicBezTo>
                        <a:pt x="2140" y="1110"/>
                        <a:pt x="2140" y="1110"/>
                        <a:pt x="2140" y="1110"/>
                      </a:cubicBezTo>
                      <a:cubicBezTo>
                        <a:pt x="2140" y="1146"/>
                        <a:pt x="2140" y="1146"/>
                        <a:pt x="2140" y="1146"/>
                      </a:cubicBezTo>
                      <a:cubicBezTo>
                        <a:pt x="2140" y="1182"/>
                        <a:pt x="2140" y="1182"/>
                        <a:pt x="2140" y="1182"/>
                      </a:cubicBezTo>
                      <a:cubicBezTo>
                        <a:pt x="2140" y="1214"/>
                        <a:pt x="2140" y="1214"/>
                        <a:pt x="2140" y="1214"/>
                      </a:cubicBezTo>
                      <a:cubicBezTo>
                        <a:pt x="2140" y="1214"/>
                        <a:pt x="2204" y="1286"/>
                        <a:pt x="2112" y="1378"/>
                      </a:cubicBezTo>
                      <a:cubicBezTo>
                        <a:pt x="2148" y="1454"/>
                        <a:pt x="2184" y="1482"/>
                        <a:pt x="2168" y="1514"/>
                      </a:cubicBezTo>
                      <a:cubicBezTo>
                        <a:pt x="2152" y="1546"/>
                        <a:pt x="2148" y="1614"/>
                        <a:pt x="2148" y="1614"/>
                      </a:cubicBezTo>
                      <a:cubicBezTo>
                        <a:pt x="1904" y="1658"/>
                        <a:pt x="1904" y="1658"/>
                        <a:pt x="1904" y="1658"/>
                      </a:cubicBezTo>
                      <a:cubicBezTo>
                        <a:pt x="1904" y="1658"/>
                        <a:pt x="1864" y="1714"/>
                        <a:pt x="1884" y="1838"/>
                      </a:cubicBezTo>
                      <a:cubicBezTo>
                        <a:pt x="1960" y="1842"/>
                        <a:pt x="1960" y="1842"/>
                        <a:pt x="1960" y="1842"/>
                      </a:cubicBezTo>
                      <a:cubicBezTo>
                        <a:pt x="1944" y="1994"/>
                        <a:pt x="1944" y="1994"/>
                        <a:pt x="1944" y="1994"/>
                      </a:cubicBezTo>
                      <a:cubicBezTo>
                        <a:pt x="1932" y="2074"/>
                        <a:pt x="1932" y="2074"/>
                        <a:pt x="1932" y="2074"/>
                      </a:cubicBezTo>
                      <a:cubicBezTo>
                        <a:pt x="1860" y="2026"/>
                        <a:pt x="1860" y="2026"/>
                        <a:pt x="1860" y="2026"/>
                      </a:cubicBezTo>
                      <a:cubicBezTo>
                        <a:pt x="1860" y="2026"/>
                        <a:pt x="1848" y="2102"/>
                        <a:pt x="1812" y="2102"/>
                      </a:cubicBezTo>
                      <a:cubicBezTo>
                        <a:pt x="1776" y="2102"/>
                        <a:pt x="1608" y="2074"/>
                        <a:pt x="1608" y="2074"/>
                      </a:cubicBezTo>
                      <a:cubicBezTo>
                        <a:pt x="1608" y="2074"/>
                        <a:pt x="1584" y="2058"/>
                        <a:pt x="1544" y="2102"/>
                      </a:cubicBezTo>
                      <a:cubicBezTo>
                        <a:pt x="1504" y="2146"/>
                        <a:pt x="1592" y="2162"/>
                        <a:pt x="1592" y="2162"/>
                      </a:cubicBezTo>
                      <a:cubicBezTo>
                        <a:pt x="1552" y="2206"/>
                        <a:pt x="1552" y="2206"/>
                        <a:pt x="1552" y="2206"/>
                      </a:cubicBezTo>
                      <a:cubicBezTo>
                        <a:pt x="1534" y="2190"/>
                        <a:pt x="1534" y="2190"/>
                        <a:pt x="1534" y="2190"/>
                      </a:cubicBezTo>
                      <a:cubicBezTo>
                        <a:pt x="1500" y="2206"/>
                        <a:pt x="1500" y="2206"/>
                        <a:pt x="1500" y="2206"/>
                      </a:cubicBezTo>
                      <a:cubicBezTo>
                        <a:pt x="1528" y="2250"/>
                        <a:pt x="1528" y="2250"/>
                        <a:pt x="1528" y="2250"/>
                      </a:cubicBezTo>
                      <a:cubicBezTo>
                        <a:pt x="1476" y="2270"/>
                        <a:pt x="1476" y="2270"/>
                        <a:pt x="1476" y="2270"/>
                      </a:cubicBezTo>
                      <a:cubicBezTo>
                        <a:pt x="1404" y="2270"/>
                        <a:pt x="1404" y="2270"/>
                        <a:pt x="1404" y="2270"/>
                      </a:cubicBezTo>
                      <a:cubicBezTo>
                        <a:pt x="1332" y="2270"/>
                        <a:pt x="1332" y="2270"/>
                        <a:pt x="1332" y="2270"/>
                      </a:cubicBezTo>
                      <a:cubicBezTo>
                        <a:pt x="1332" y="2250"/>
                        <a:pt x="1332" y="2250"/>
                        <a:pt x="1332" y="2250"/>
                      </a:cubicBezTo>
                      <a:cubicBezTo>
                        <a:pt x="1280" y="2270"/>
                        <a:pt x="1280" y="2270"/>
                        <a:pt x="1280" y="2270"/>
                      </a:cubicBezTo>
                      <a:cubicBezTo>
                        <a:pt x="1280" y="2270"/>
                        <a:pt x="1268" y="2246"/>
                        <a:pt x="1256" y="2270"/>
                      </a:cubicBezTo>
                      <a:cubicBezTo>
                        <a:pt x="1244" y="2294"/>
                        <a:pt x="1212" y="2310"/>
                        <a:pt x="1212" y="2310"/>
                      </a:cubicBezTo>
                      <a:cubicBezTo>
                        <a:pt x="1172" y="2310"/>
                        <a:pt x="1172" y="2310"/>
                        <a:pt x="1172" y="2310"/>
                      </a:cubicBezTo>
                      <a:cubicBezTo>
                        <a:pt x="1172" y="2254"/>
                        <a:pt x="1172" y="2254"/>
                        <a:pt x="1172" y="2254"/>
                      </a:cubicBezTo>
                      <a:cubicBezTo>
                        <a:pt x="1200" y="2186"/>
                        <a:pt x="1200" y="2186"/>
                        <a:pt x="1200" y="2186"/>
                      </a:cubicBezTo>
                      <a:cubicBezTo>
                        <a:pt x="1204" y="2158"/>
                        <a:pt x="1204" y="2158"/>
                        <a:pt x="1204" y="2158"/>
                      </a:cubicBezTo>
                      <a:cubicBezTo>
                        <a:pt x="1172" y="2158"/>
                        <a:pt x="1172" y="2158"/>
                        <a:pt x="1172" y="2158"/>
                      </a:cubicBezTo>
                      <a:cubicBezTo>
                        <a:pt x="1132" y="2158"/>
                        <a:pt x="1132" y="2158"/>
                        <a:pt x="1132" y="2158"/>
                      </a:cubicBezTo>
                      <a:cubicBezTo>
                        <a:pt x="1132" y="2122"/>
                        <a:pt x="1132" y="2122"/>
                        <a:pt x="1132" y="2122"/>
                      </a:cubicBezTo>
                      <a:cubicBezTo>
                        <a:pt x="964" y="2122"/>
                        <a:pt x="964" y="2122"/>
                        <a:pt x="964" y="2122"/>
                      </a:cubicBezTo>
                      <a:cubicBezTo>
                        <a:pt x="928" y="2122"/>
                        <a:pt x="928" y="2122"/>
                        <a:pt x="928" y="2122"/>
                      </a:cubicBezTo>
                      <a:cubicBezTo>
                        <a:pt x="948" y="2166"/>
                        <a:pt x="948" y="2166"/>
                        <a:pt x="948" y="2166"/>
                      </a:cubicBezTo>
                      <a:cubicBezTo>
                        <a:pt x="928" y="2170"/>
                        <a:pt x="928" y="2170"/>
                        <a:pt x="928" y="2170"/>
                      </a:cubicBezTo>
                      <a:cubicBezTo>
                        <a:pt x="928" y="2170"/>
                        <a:pt x="932" y="2190"/>
                        <a:pt x="904" y="2194"/>
                      </a:cubicBezTo>
                      <a:cubicBezTo>
                        <a:pt x="876" y="2198"/>
                        <a:pt x="828" y="2198"/>
                        <a:pt x="828" y="2198"/>
                      </a:cubicBezTo>
                      <a:cubicBezTo>
                        <a:pt x="796" y="2194"/>
                        <a:pt x="796" y="2194"/>
                        <a:pt x="796" y="2194"/>
                      </a:cubicBezTo>
                      <a:cubicBezTo>
                        <a:pt x="736" y="2190"/>
                        <a:pt x="736" y="2190"/>
                        <a:pt x="736" y="2190"/>
                      </a:cubicBezTo>
                      <a:cubicBezTo>
                        <a:pt x="736" y="2242"/>
                        <a:pt x="736" y="2242"/>
                        <a:pt x="736" y="2242"/>
                      </a:cubicBezTo>
                      <a:cubicBezTo>
                        <a:pt x="604" y="2242"/>
                        <a:pt x="604" y="2242"/>
                        <a:pt x="604" y="2242"/>
                      </a:cubicBezTo>
                      <a:cubicBezTo>
                        <a:pt x="604" y="2310"/>
                        <a:pt x="604" y="2310"/>
                        <a:pt x="604" y="2310"/>
                      </a:cubicBezTo>
                      <a:cubicBezTo>
                        <a:pt x="484" y="2386"/>
                        <a:pt x="484" y="2386"/>
                        <a:pt x="484" y="2386"/>
                      </a:cubicBezTo>
                      <a:cubicBezTo>
                        <a:pt x="356" y="2454"/>
                        <a:pt x="356" y="2454"/>
                        <a:pt x="356" y="2454"/>
                      </a:cubicBezTo>
                      <a:cubicBezTo>
                        <a:pt x="296" y="2478"/>
                        <a:pt x="296" y="2478"/>
                        <a:pt x="296" y="2478"/>
                      </a:cubicBezTo>
                      <a:cubicBezTo>
                        <a:pt x="152" y="2478"/>
                        <a:pt x="152" y="2478"/>
                        <a:pt x="152" y="2478"/>
                      </a:cubicBezTo>
                      <a:cubicBezTo>
                        <a:pt x="108" y="2616"/>
                        <a:pt x="108" y="2616"/>
                        <a:pt x="108" y="2616"/>
                      </a:cubicBezTo>
                      <a:cubicBezTo>
                        <a:pt x="0" y="2746"/>
                        <a:pt x="0" y="2746"/>
                        <a:pt x="0" y="2746"/>
                      </a:cubicBezTo>
                      <a:cubicBezTo>
                        <a:pt x="2328" y="2786"/>
                        <a:pt x="2328" y="2786"/>
                        <a:pt x="2328" y="2786"/>
                      </a:cubicBezTo>
                      <a:cubicBezTo>
                        <a:pt x="2328" y="3350"/>
                        <a:pt x="2328" y="3350"/>
                        <a:pt x="2328" y="3350"/>
                      </a:cubicBezTo>
                      <a:cubicBezTo>
                        <a:pt x="2880" y="3350"/>
                        <a:pt x="2880" y="3350"/>
                        <a:pt x="2880" y="3350"/>
                      </a:cubicBezTo>
                      <a:cubicBezTo>
                        <a:pt x="2880" y="2802"/>
                        <a:pt x="2880" y="2802"/>
                        <a:pt x="2880" y="2802"/>
                      </a:cubicBezTo>
                      <a:cubicBezTo>
                        <a:pt x="4468" y="2814"/>
                        <a:pt x="4468" y="2814"/>
                        <a:pt x="4468" y="2814"/>
                      </a:cubicBezTo>
                      <a:cubicBezTo>
                        <a:pt x="4468" y="2814"/>
                        <a:pt x="4456" y="2842"/>
                        <a:pt x="4420" y="2882"/>
                      </a:cubicBezTo>
                      <a:cubicBezTo>
                        <a:pt x="4384" y="2922"/>
                        <a:pt x="4420" y="2950"/>
                        <a:pt x="4420" y="2950"/>
                      </a:cubicBezTo>
                      <a:cubicBezTo>
                        <a:pt x="4384" y="2994"/>
                        <a:pt x="4384" y="2994"/>
                        <a:pt x="4384" y="2994"/>
                      </a:cubicBezTo>
                      <a:cubicBezTo>
                        <a:pt x="4448" y="3034"/>
                        <a:pt x="4448" y="3034"/>
                        <a:pt x="4448" y="3034"/>
                      </a:cubicBezTo>
                      <a:cubicBezTo>
                        <a:pt x="4724" y="3106"/>
                        <a:pt x="4724" y="3106"/>
                        <a:pt x="4724" y="3106"/>
                      </a:cubicBezTo>
                      <a:cubicBezTo>
                        <a:pt x="4724" y="3034"/>
                        <a:pt x="4724" y="3034"/>
                        <a:pt x="4724" y="3034"/>
                      </a:cubicBezTo>
                      <a:cubicBezTo>
                        <a:pt x="4780" y="3006"/>
                        <a:pt x="4780" y="3006"/>
                        <a:pt x="4780" y="3006"/>
                      </a:cubicBezTo>
                      <a:cubicBezTo>
                        <a:pt x="4780" y="2902"/>
                        <a:pt x="4780" y="2902"/>
                        <a:pt x="4780" y="2902"/>
                      </a:cubicBezTo>
                      <a:cubicBezTo>
                        <a:pt x="4780" y="2870"/>
                        <a:pt x="4780" y="2870"/>
                        <a:pt x="4780" y="2870"/>
                      </a:cubicBezTo>
                      <a:cubicBezTo>
                        <a:pt x="4856" y="2866"/>
                        <a:pt x="4856" y="2866"/>
                        <a:pt x="4856" y="2866"/>
                      </a:cubicBezTo>
                      <a:cubicBezTo>
                        <a:pt x="4856" y="2866"/>
                        <a:pt x="4884" y="2810"/>
                        <a:pt x="4932" y="2826"/>
                      </a:cubicBezTo>
                      <a:cubicBezTo>
                        <a:pt x="4940" y="2874"/>
                        <a:pt x="4976" y="2958"/>
                        <a:pt x="4976" y="2958"/>
                      </a:cubicBezTo>
                      <a:cubicBezTo>
                        <a:pt x="5004" y="3050"/>
                        <a:pt x="5004" y="3050"/>
                        <a:pt x="5004" y="3050"/>
                      </a:cubicBezTo>
                      <a:cubicBezTo>
                        <a:pt x="5036" y="3082"/>
                        <a:pt x="5036" y="3082"/>
                        <a:pt x="5036" y="3082"/>
                      </a:cubicBezTo>
                      <a:cubicBezTo>
                        <a:pt x="5092" y="3082"/>
                        <a:pt x="5092" y="3082"/>
                        <a:pt x="5092" y="3082"/>
                      </a:cubicBezTo>
                      <a:cubicBezTo>
                        <a:pt x="5244" y="3150"/>
                        <a:pt x="5244" y="3150"/>
                        <a:pt x="5244" y="3150"/>
                      </a:cubicBezTo>
                      <a:cubicBezTo>
                        <a:pt x="5244" y="3150"/>
                        <a:pt x="5332" y="3046"/>
                        <a:pt x="5400" y="3094"/>
                      </a:cubicBezTo>
                      <a:cubicBezTo>
                        <a:pt x="5400" y="3154"/>
                        <a:pt x="5376" y="3170"/>
                        <a:pt x="5348" y="3202"/>
                      </a:cubicBezTo>
                      <a:cubicBezTo>
                        <a:pt x="5320" y="3234"/>
                        <a:pt x="5312" y="3302"/>
                        <a:pt x="5312" y="3302"/>
                      </a:cubicBezTo>
                      <a:cubicBezTo>
                        <a:pt x="5312" y="3302"/>
                        <a:pt x="5348" y="3378"/>
                        <a:pt x="5460" y="3350"/>
                      </a:cubicBezTo>
                      <a:cubicBezTo>
                        <a:pt x="5572" y="3322"/>
                        <a:pt x="5660" y="3326"/>
                        <a:pt x="5660" y="3326"/>
                      </a:cubicBezTo>
                      <a:cubicBezTo>
                        <a:pt x="5684" y="3398"/>
                        <a:pt x="5684" y="3398"/>
                        <a:pt x="5684" y="3398"/>
                      </a:cubicBezTo>
                      <a:cubicBezTo>
                        <a:pt x="5684" y="3442"/>
                        <a:pt x="5684" y="3442"/>
                        <a:pt x="5684" y="3442"/>
                      </a:cubicBezTo>
                      <a:cubicBezTo>
                        <a:pt x="5684" y="3442"/>
                        <a:pt x="5648" y="3446"/>
                        <a:pt x="5752" y="3522"/>
                      </a:cubicBezTo>
                      <a:cubicBezTo>
                        <a:pt x="5824" y="3522"/>
                        <a:pt x="5824" y="3522"/>
                        <a:pt x="5824" y="3522"/>
                      </a:cubicBezTo>
                      <a:cubicBezTo>
                        <a:pt x="5824" y="3522"/>
                        <a:pt x="5792" y="3602"/>
                        <a:pt x="5824" y="3622"/>
                      </a:cubicBezTo>
                      <a:cubicBezTo>
                        <a:pt x="5856" y="3642"/>
                        <a:pt x="5976" y="3658"/>
                        <a:pt x="5976" y="3658"/>
                      </a:cubicBezTo>
                      <a:cubicBezTo>
                        <a:pt x="5976" y="3737"/>
                        <a:pt x="5976" y="3737"/>
                        <a:pt x="5976" y="3737"/>
                      </a:cubicBezTo>
                      <a:cubicBezTo>
                        <a:pt x="6064" y="3778"/>
                        <a:pt x="6064" y="3778"/>
                        <a:pt x="6064" y="3778"/>
                      </a:cubicBezTo>
                      <a:cubicBezTo>
                        <a:pt x="6064" y="3778"/>
                        <a:pt x="6485" y="3034"/>
                        <a:pt x="6560" y="2746"/>
                      </a:cubicBezTo>
                      <a:cubicBezTo>
                        <a:pt x="6704" y="2450"/>
                        <a:pt x="6812" y="2182"/>
                        <a:pt x="6812" y="2182"/>
                      </a:cubicBezTo>
                      <a:cubicBezTo>
                        <a:pt x="6812" y="1998"/>
                        <a:pt x="6812" y="1998"/>
                        <a:pt x="6812" y="1998"/>
                      </a:cubicBezTo>
                      <a:cubicBezTo>
                        <a:pt x="6908" y="1974"/>
                        <a:pt x="6908" y="1974"/>
                        <a:pt x="6908" y="1974"/>
                      </a:cubicBezTo>
                      <a:cubicBezTo>
                        <a:pt x="7544" y="515"/>
                        <a:pt x="7544" y="515"/>
                        <a:pt x="7544" y="515"/>
                      </a:cubicBezTo>
                      <a:cubicBezTo>
                        <a:pt x="7574" y="445"/>
                        <a:pt x="7574" y="445"/>
                        <a:pt x="7574" y="445"/>
                      </a:cubicBezTo>
                      <a:cubicBezTo>
                        <a:pt x="7574" y="445"/>
                        <a:pt x="7516" y="492"/>
                        <a:pt x="7474" y="492"/>
                      </a:cubicBezTo>
                      <a:cubicBezTo>
                        <a:pt x="7432" y="492"/>
                        <a:pt x="7228" y="450"/>
                        <a:pt x="7228" y="450"/>
                      </a:cubicBezTo>
                      <a:cubicBezTo>
                        <a:pt x="7132" y="522"/>
                        <a:pt x="7132" y="522"/>
                        <a:pt x="7132" y="522"/>
                      </a:cubicBezTo>
                      <a:cubicBezTo>
                        <a:pt x="7054" y="576"/>
                        <a:pt x="7054" y="576"/>
                        <a:pt x="7054" y="576"/>
                      </a:cubicBezTo>
                      <a:cubicBezTo>
                        <a:pt x="6976" y="576"/>
                        <a:pt x="6976" y="576"/>
                        <a:pt x="6976" y="576"/>
                      </a:cubicBezTo>
                      <a:cubicBezTo>
                        <a:pt x="6958" y="630"/>
                        <a:pt x="6958" y="630"/>
                        <a:pt x="6958" y="630"/>
                      </a:cubicBezTo>
                      <a:cubicBezTo>
                        <a:pt x="6886" y="630"/>
                        <a:pt x="6886" y="630"/>
                        <a:pt x="6886" y="630"/>
                      </a:cubicBezTo>
                      <a:cubicBezTo>
                        <a:pt x="6832" y="618"/>
                        <a:pt x="6832" y="618"/>
                        <a:pt x="6832" y="618"/>
                      </a:cubicBezTo>
                      <a:cubicBezTo>
                        <a:pt x="6772" y="636"/>
                        <a:pt x="6772" y="636"/>
                        <a:pt x="6772" y="636"/>
                      </a:cubicBezTo>
                      <a:cubicBezTo>
                        <a:pt x="6646" y="570"/>
                        <a:pt x="6646" y="570"/>
                        <a:pt x="6646" y="570"/>
                      </a:cubicBezTo>
                      <a:cubicBezTo>
                        <a:pt x="6592" y="528"/>
                        <a:pt x="6592" y="528"/>
                        <a:pt x="6592" y="528"/>
                      </a:cubicBezTo>
                      <a:cubicBezTo>
                        <a:pt x="6592" y="426"/>
                        <a:pt x="6592" y="426"/>
                        <a:pt x="6592" y="426"/>
                      </a:cubicBezTo>
                      <a:cubicBezTo>
                        <a:pt x="6604" y="378"/>
                        <a:pt x="6604" y="378"/>
                        <a:pt x="6604" y="378"/>
                      </a:cubicBezTo>
                      <a:cubicBezTo>
                        <a:pt x="6652" y="378"/>
                        <a:pt x="6652" y="378"/>
                        <a:pt x="6652" y="378"/>
                      </a:cubicBezTo>
                      <a:cubicBezTo>
                        <a:pt x="6658" y="450"/>
                        <a:pt x="6658" y="450"/>
                        <a:pt x="6658" y="450"/>
                      </a:cubicBezTo>
                      <a:cubicBezTo>
                        <a:pt x="6694" y="456"/>
                        <a:pt x="6694" y="456"/>
                        <a:pt x="6694" y="456"/>
                      </a:cubicBezTo>
                      <a:cubicBezTo>
                        <a:pt x="6694" y="378"/>
                        <a:pt x="6694" y="378"/>
                        <a:pt x="6694" y="378"/>
                      </a:cubicBezTo>
                      <a:cubicBezTo>
                        <a:pt x="6664" y="324"/>
                        <a:pt x="6664" y="324"/>
                        <a:pt x="6664" y="324"/>
                      </a:cubicBezTo>
                      <a:cubicBezTo>
                        <a:pt x="6610" y="294"/>
                        <a:pt x="6610" y="294"/>
                        <a:pt x="6610" y="294"/>
                      </a:cubicBezTo>
                      <a:cubicBezTo>
                        <a:pt x="6564" y="378"/>
                        <a:pt x="6564" y="378"/>
                        <a:pt x="6564" y="378"/>
                      </a:cubicBezTo>
                      <a:cubicBezTo>
                        <a:pt x="6564" y="378"/>
                        <a:pt x="6562" y="336"/>
                        <a:pt x="6472" y="288"/>
                      </a:cubicBezTo>
                      <a:cubicBezTo>
                        <a:pt x="6382" y="240"/>
                        <a:pt x="6262" y="252"/>
                        <a:pt x="6262" y="252"/>
                      </a:cubicBezTo>
                      <a:cubicBezTo>
                        <a:pt x="6184" y="0"/>
                        <a:pt x="6184" y="0"/>
                        <a:pt x="6184" y="0"/>
                      </a:cubicBezTo>
                      <a:cubicBezTo>
                        <a:pt x="5986" y="0"/>
                        <a:pt x="5986" y="0"/>
                        <a:pt x="5986" y="0"/>
                      </a:cubicBezTo>
                      <a:cubicBezTo>
                        <a:pt x="5986" y="0"/>
                        <a:pt x="5998" y="330"/>
                        <a:pt x="5794" y="438"/>
                      </a:cubicBezTo>
                      <a:cubicBezTo>
                        <a:pt x="5872" y="318"/>
                        <a:pt x="5236" y="432"/>
                        <a:pt x="4555" y="134"/>
                      </a:cubicBezTo>
                      <a:close/>
                    </a:path>
                  </a:pathLst>
                </a:custGeom>
                <a:solidFill>
                  <a:srgbClr val="D1E3D8"/>
                </a:solidFill>
                <a:ln w="19050" cap="flat">
                  <a:solidFill>
                    <a:schemeClr val="tx1">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59" name="TextBox 58">
                <a:extLst>
                  <a:ext uri="{FF2B5EF4-FFF2-40B4-BE49-F238E27FC236}">
                    <a16:creationId xmlns:a16="http://schemas.microsoft.com/office/drawing/2014/main" id="{CA2C9213-A465-8871-4CED-15491F807C39}"/>
                  </a:ext>
                </a:extLst>
              </p:cNvPr>
              <p:cNvSpPr txBox="1"/>
              <p:nvPr/>
            </p:nvSpPr>
            <p:spPr>
              <a:xfrm>
                <a:off x="7694483" y="5037946"/>
                <a:ext cx="1348742" cy="221626"/>
              </a:xfrm>
              <a:prstGeom prst="rect">
                <a:avLst/>
              </a:prstGeom>
              <a:noFill/>
            </p:spPr>
            <p:txBody>
              <a:bodyPr wrap="square" rtlCol="0">
                <a:spAutoFit/>
              </a:bodyPr>
              <a:lstStyle/>
              <a:p>
                <a:pPr algn="ctr"/>
                <a:r>
                  <a:rPr lang="en-US" sz="1000" b="1"/>
                  <a:t>DISTRICT 5</a:t>
                </a:r>
              </a:p>
            </p:txBody>
          </p:sp>
        </p:grpSp>
      </p:grpSp>
      <p:sp>
        <p:nvSpPr>
          <p:cNvPr id="9" name="Rectangle: Rounded Corners 8">
            <a:extLst>
              <a:ext uri="{FF2B5EF4-FFF2-40B4-BE49-F238E27FC236}">
                <a16:creationId xmlns:a16="http://schemas.microsoft.com/office/drawing/2014/main" id="{97DAAD9D-6628-FF5F-C4B3-CC290AE6B2E9}"/>
              </a:ext>
            </a:extLst>
          </p:cNvPr>
          <p:cNvSpPr/>
          <p:nvPr/>
        </p:nvSpPr>
        <p:spPr>
          <a:xfrm>
            <a:off x="8474488" y="2082236"/>
            <a:ext cx="3229514" cy="144535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a:t>As it relates to best practices related to classroom culture and environment, there is </a:t>
            </a:r>
            <a:r>
              <a:rPr lang="en-US" sz="1300" b="1"/>
              <a:t>significant variance across Districts</a:t>
            </a:r>
            <a:r>
              <a:rPr lang="en-US" sz="1300"/>
              <a:t>, from 6.4 best practices in District 2 to 11.6 best practices in District 5.</a:t>
            </a:r>
          </a:p>
        </p:txBody>
      </p:sp>
      <p:sp>
        <p:nvSpPr>
          <p:cNvPr id="12" name="Footer Placeholder 3">
            <a:extLst>
              <a:ext uri="{FF2B5EF4-FFF2-40B4-BE49-F238E27FC236}">
                <a16:creationId xmlns:a16="http://schemas.microsoft.com/office/drawing/2014/main" id="{9A46175E-302B-042D-4386-4E30F41020FC}"/>
              </a:ext>
            </a:extLst>
          </p:cNvPr>
          <p:cNvSpPr>
            <a:spLocks noGrp="1"/>
          </p:cNvSpPr>
          <p:nvPr>
            <p:ph type="ftr" sz="quarter" idx="11"/>
          </p:nvPr>
        </p:nvSpPr>
        <p:spPr>
          <a:xfrm>
            <a:off x="6096001" y="166426"/>
            <a:ext cx="5696308" cy="365125"/>
          </a:xfrm>
        </p:spPr>
        <p:txBody>
          <a:bodyPr/>
          <a:lstStyle/>
          <a:p>
            <a:r>
              <a:rPr lang="en-US"/>
              <a:t>DeKalb County School District - Access &amp; Opportunity Audit </a:t>
            </a:r>
          </a:p>
        </p:txBody>
      </p:sp>
    </p:spTree>
    <p:extLst>
      <p:ext uri="{BB962C8B-B14F-4D97-AF65-F5344CB8AC3E}">
        <p14:creationId xmlns:p14="http://schemas.microsoft.com/office/powerpoint/2010/main" val="30608193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74D60-F1A6-2973-8C55-DC276F8701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0C2D3B-433E-7E04-2DDD-7A62B25D8EDB}"/>
              </a:ext>
            </a:extLst>
          </p:cNvPr>
          <p:cNvSpPr>
            <a:spLocks noGrp="1"/>
          </p:cNvSpPr>
          <p:nvPr>
            <p:ph type="title"/>
          </p:nvPr>
        </p:nvSpPr>
        <p:spPr>
          <a:xfrm>
            <a:off x="463924" y="94722"/>
            <a:ext cx="11449408" cy="765130"/>
          </a:xfrm>
        </p:spPr>
        <p:txBody>
          <a:bodyPr/>
          <a:lstStyle/>
          <a:p>
            <a:r>
              <a:rPr lang="en-US" sz="3200"/>
              <a:t>Classroom Visits</a:t>
            </a:r>
            <a:endParaRPr lang="en-US"/>
          </a:p>
        </p:txBody>
      </p:sp>
      <p:sp>
        <p:nvSpPr>
          <p:cNvPr id="5" name="Slide Number Placeholder 4">
            <a:extLst>
              <a:ext uri="{FF2B5EF4-FFF2-40B4-BE49-F238E27FC236}">
                <a16:creationId xmlns:a16="http://schemas.microsoft.com/office/drawing/2014/main" id="{11CC48EF-21A2-7F36-0624-833E225F56AF}"/>
              </a:ext>
            </a:extLst>
          </p:cNvPr>
          <p:cNvSpPr>
            <a:spLocks noGrp="1"/>
          </p:cNvSpPr>
          <p:nvPr>
            <p:ph type="sldNum" sz="quarter" idx="4"/>
          </p:nvPr>
        </p:nvSpPr>
        <p:spPr>
          <a:xfrm>
            <a:off x="11294075" y="6393628"/>
            <a:ext cx="465792" cy="365125"/>
          </a:xfrm>
          <a:prstGeom prst="rect">
            <a:avLst/>
          </a:prstGeom>
        </p:spPr>
        <p:txBody>
          <a:bodyPr vert="horz" lIns="91440" tIns="45720" rIns="91440" bIns="45720" rtlCol="0" anchor="ctr"/>
          <a:lstStyle>
            <a:defPPr>
              <a:defRPr lang="en-US"/>
            </a:defPPr>
            <a:lvl1pPr marL="0" algn="r" defTabSz="457200" rtl="0" eaLnBrk="1" latinLnBrk="0" hangingPunct="1">
              <a:defRPr lang="en-US" sz="900" kern="1200" spc="50" smtClean="0">
                <a:solidFill>
                  <a:schemeClr val="bg2">
                    <a:lumMod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99FFD16-B25A-457E-9C72-CDC3BAF3ACB3}" type="slidenum">
              <a:rPr lang="en-US" smtClean="0"/>
              <a:pPr/>
              <a:t>25</a:t>
            </a:fld>
            <a:endParaRPr lang="en-US"/>
          </a:p>
        </p:txBody>
      </p:sp>
      <p:sp>
        <p:nvSpPr>
          <p:cNvPr id="7" name="TextBox 6">
            <a:extLst>
              <a:ext uri="{FF2B5EF4-FFF2-40B4-BE49-F238E27FC236}">
                <a16:creationId xmlns:a16="http://schemas.microsoft.com/office/drawing/2014/main" id="{D59774F9-1733-87EE-EAF3-A25373FD4816}"/>
              </a:ext>
            </a:extLst>
          </p:cNvPr>
          <p:cNvSpPr txBox="1"/>
          <p:nvPr/>
        </p:nvSpPr>
        <p:spPr>
          <a:xfrm>
            <a:off x="463924" y="684819"/>
            <a:ext cx="9937376" cy="369332"/>
          </a:xfrm>
          <a:prstGeom prst="rect">
            <a:avLst/>
          </a:prstGeom>
          <a:noFill/>
        </p:spPr>
        <p:txBody>
          <a:bodyPr wrap="square" rtlCol="0">
            <a:spAutoFit/>
          </a:bodyPr>
          <a:lstStyle/>
          <a:p>
            <a:r>
              <a:rPr lang="en-US" sz="1800" b="1">
                <a:solidFill>
                  <a:schemeClr val="accent2"/>
                </a:solidFill>
              </a:rPr>
              <a:t>Student Relationship Building</a:t>
            </a:r>
            <a:endParaRPr lang="en-US" b="1">
              <a:solidFill>
                <a:schemeClr val="accent2"/>
              </a:solidFill>
            </a:endParaRPr>
          </a:p>
        </p:txBody>
      </p:sp>
      <p:sp>
        <p:nvSpPr>
          <p:cNvPr id="3" name="Footer Placeholder 3">
            <a:extLst>
              <a:ext uri="{FF2B5EF4-FFF2-40B4-BE49-F238E27FC236}">
                <a16:creationId xmlns:a16="http://schemas.microsoft.com/office/drawing/2014/main" id="{E38FB92E-0593-CF1C-896F-47B71504D013}"/>
              </a:ext>
            </a:extLst>
          </p:cNvPr>
          <p:cNvSpPr>
            <a:spLocks noGrp="1"/>
          </p:cNvSpPr>
          <p:nvPr>
            <p:ph type="ftr" sz="quarter" idx="11"/>
          </p:nvPr>
        </p:nvSpPr>
        <p:spPr>
          <a:xfrm>
            <a:off x="6096001" y="166426"/>
            <a:ext cx="5696308" cy="365125"/>
          </a:xfrm>
        </p:spPr>
        <p:txBody>
          <a:bodyPr/>
          <a:lstStyle/>
          <a:p>
            <a:r>
              <a:rPr lang="en-US"/>
              <a:t>DeKalb County School District - Access &amp; Opportunity Audit </a:t>
            </a:r>
          </a:p>
        </p:txBody>
      </p:sp>
      <p:graphicFrame>
        <p:nvGraphicFramePr>
          <p:cNvPr id="26" name="Table 25">
            <a:extLst>
              <a:ext uri="{FF2B5EF4-FFF2-40B4-BE49-F238E27FC236}">
                <a16:creationId xmlns:a16="http://schemas.microsoft.com/office/drawing/2014/main" id="{40D0A8DD-70D2-D0AE-6C39-89C0D12B9C26}"/>
              </a:ext>
            </a:extLst>
          </p:cNvPr>
          <p:cNvGraphicFramePr>
            <a:graphicFrameLocks noGrp="1"/>
          </p:cNvGraphicFramePr>
          <p:nvPr/>
        </p:nvGraphicFramePr>
        <p:xfrm>
          <a:off x="730905" y="2196258"/>
          <a:ext cx="4222939" cy="3951284"/>
        </p:xfrm>
        <a:graphic>
          <a:graphicData uri="http://schemas.openxmlformats.org/drawingml/2006/table">
            <a:tbl>
              <a:tblPr>
                <a:tableStyleId>{9D7B26C5-4107-4FEC-AEDC-1716B250A1EF}</a:tableStyleId>
              </a:tblPr>
              <a:tblGrid>
                <a:gridCol w="1878898">
                  <a:extLst>
                    <a:ext uri="{9D8B030D-6E8A-4147-A177-3AD203B41FA5}">
                      <a16:colId xmlns:a16="http://schemas.microsoft.com/office/drawing/2014/main" val="861398551"/>
                    </a:ext>
                  </a:extLst>
                </a:gridCol>
                <a:gridCol w="2344041">
                  <a:extLst>
                    <a:ext uri="{9D8B030D-6E8A-4147-A177-3AD203B41FA5}">
                      <a16:colId xmlns:a16="http://schemas.microsoft.com/office/drawing/2014/main" val="87208846"/>
                    </a:ext>
                  </a:extLst>
                </a:gridCol>
              </a:tblGrid>
              <a:tr h="334938">
                <a:tc gridSpan="2">
                  <a:txBody>
                    <a:bodyPr/>
                    <a:lstStyle/>
                    <a:p>
                      <a:pPr algn="ctr" fontAlgn="b"/>
                      <a:r>
                        <a:rPr lang="en-US" sz="1400" b="1" u="none" strike="noStrike">
                          <a:solidFill>
                            <a:schemeClr val="bg1"/>
                          </a:solidFill>
                          <a:effectLst/>
                        </a:rPr>
                        <a:t>Student Relationship Building</a:t>
                      </a:r>
                      <a:endParaRPr lang="en-US" sz="1400" b="1" i="0" u="none" strike="noStrike">
                        <a:solidFill>
                          <a:schemeClr val="bg1"/>
                        </a:solidFill>
                        <a:effectLs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solidFill>
                  </a:tcPr>
                </a:tc>
                <a:tc hMerge="1">
                  <a:txBody>
                    <a:bodyPr/>
                    <a:lstStyle/>
                    <a:p>
                      <a:pPr algn="l" fontAlgn="b"/>
                      <a:endParaRPr lang="en-US" sz="11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408805188"/>
                  </a:ext>
                </a:extLst>
              </a:tr>
              <a:tr h="573745">
                <a:tc>
                  <a:txBody>
                    <a:bodyPr/>
                    <a:lstStyle/>
                    <a:p>
                      <a:pPr algn="ctr" fontAlgn="b"/>
                      <a:r>
                        <a:rPr lang="en-US" sz="1400" b="1" i="0" u="none" strike="noStrike">
                          <a:solidFill>
                            <a:sysClr val="windowText" lastClr="000000"/>
                          </a:solidFill>
                          <a:effectLst/>
                          <a:latin typeface="+mj-lt"/>
                        </a:rPr>
                        <a:t>Total Available </a:t>
                      </a:r>
                      <a:br>
                        <a:rPr lang="en-US" sz="1400" b="1" i="0" u="none" strike="noStrike">
                          <a:solidFill>
                            <a:sysClr val="windowText" lastClr="000000"/>
                          </a:solidFill>
                          <a:effectLst/>
                          <a:latin typeface="+mj-lt"/>
                        </a:rPr>
                      </a:br>
                      <a:r>
                        <a:rPr lang="en-US" sz="1400" b="1" i="0" u="none" strike="noStrike">
                          <a:solidFill>
                            <a:sysClr val="windowText" lastClr="000000"/>
                          </a:solidFill>
                          <a:effectLst/>
                          <a:latin typeface="+mj-lt"/>
                        </a:rPr>
                        <a:t>Core Practices</a:t>
                      </a:r>
                    </a:p>
                  </a:txBody>
                  <a:tcPr marL="6350" marR="6350" marT="635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1400" b="1" i="0" u="none" strike="noStrike">
                          <a:solidFill>
                            <a:schemeClr val="bg1"/>
                          </a:solidFill>
                          <a:effectLst/>
                          <a:latin typeface="+mj-lt"/>
                        </a:rPr>
                        <a:t>15</a:t>
                      </a:r>
                    </a:p>
                  </a:txBody>
                  <a:tcPr marL="6350" marR="6350" marT="6350" marB="0" anchor="ctr">
                    <a:lnR w="12700" cap="flat" cmpd="sng" algn="ctr">
                      <a:solidFill>
                        <a:schemeClr val="tx1"/>
                      </a:solidFill>
                      <a:prstDash val="solid"/>
                      <a:round/>
                      <a:headEnd type="none" w="med" len="med"/>
                      <a:tailEnd type="none" w="med" len="med"/>
                    </a:lnR>
                    <a:solidFill>
                      <a:srgbClr val="3F9359"/>
                    </a:solidFill>
                  </a:tcPr>
                </a:tc>
                <a:extLst>
                  <a:ext uri="{0D108BD9-81ED-4DB2-BD59-A6C34878D82A}">
                    <a16:rowId xmlns:a16="http://schemas.microsoft.com/office/drawing/2014/main" val="2248355496"/>
                  </a:ext>
                </a:extLst>
              </a:tr>
              <a:tr h="698035">
                <a:tc>
                  <a:txBody>
                    <a:bodyPr/>
                    <a:lstStyle/>
                    <a:p>
                      <a:pPr algn="ctr" fontAlgn="b"/>
                      <a:r>
                        <a:rPr lang="en-US" sz="1400" b="1" i="0" u="none" strike="noStrike">
                          <a:solidFill>
                            <a:schemeClr val="bg1"/>
                          </a:solidFill>
                          <a:effectLst/>
                          <a:latin typeface="+mj-lt"/>
                        </a:rPr>
                        <a:t>Board District</a:t>
                      </a:r>
                    </a:p>
                  </a:txBody>
                  <a:tcPr marL="6350" marR="6350" marT="635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400" b="1" u="none" strike="noStrike">
                          <a:solidFill>
                            <a:schemeClr val="bg1"/>
                          </a:solidFill>
                          <a:effectLst/>
                          <a:latin typeface="+mj-lt"/>
                        </a:rPr>
                        <a:t>Average Number of Core Practices Observed</a:t>
                      </a:r>
                      <a:endParaRPr lang="en-US" sz="1400" b="1" i="0" u="none" strike="noStrike">
                        <a:solidFill>
                          <a:schemeClr val="bg1"/>
                        </a:solidFill>
                        <a:effectLst/>
                        <a:latin typeface="+mj-lt"/>
                      </a:endParaRPr>
                    </a:p>
                  </a:txBody>
                  <a:tcPr marL="6350" marR="6350" marT="635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740937808"/>
                  </a:ext>
                </a:extLst>
              </a:tr>
              <a:tr h="334938">
                <a:tc>
                  <a:txBody>
                    <a:bodyPr/>
                    <a:lstStyle/>
                    <a:p>
                      <a:pPr algn="l" fontAlgn="b"/>
                      <a:r>
                        <a:rPr lang="en-US" sz="1400" u="none" strike="noStrike">
                          <a:effectLst/>
                        </a:rPr>
                        <a:t>Board District 1</a:t>
                      </a:r>
                      <a:endParaRPr lang="en-US" sz="14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Aptos Narrow" panose="020B0004020202020204" pitchFamily="34" charset="0"/>
                        </a:rPr>
                        <a:t>4.6</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BFD"/>
                    </a:solidFill>
                  </a:tcPr>
                </a:tc>
                <a:extLst>
                  <a:ext uri="{0D108BD9-81ED-4DB2-BD59-A6C34878D82A}">
                    <a16:rowId xmlns:a16="http://schemas.microsoft.com/office/drawing/2014/main" val="331780102"/>
                  </a:ext>
                </a:extLst>
              </a:tr>
              <a:tr h="334938">
                <a:tc>
                  <a:txBody>
                    <a:bodyPr/>
                    <a:lstStyle/>
                    <a:p>
                      <a:pPr algn="l" fontAlgn="b"/>
                      <a:r>
                        <a:rPr lang="en-US" sz="1400" u="none" strike="noStrike">
                          <a:effectLst/>
                        </a:rPr>
                        <a:t>Board District 2</a:t>
                      </a:r>
                      <a:endParaRPr lang="en-US" sz="14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Aptos Narrow" panose="020B0004020202020204" pitchFamily="34" charset="0"/>
                        </a:rPr>
                        <a:t>2.8</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C6C9"/>
                    </a:solidFill>
                  </a:tcPr>
                </a:tc>
                <a:extLst>
                  <a:ext uri="{0D108BD9-81ED-4DB2-BD59-A6C34878D82A}">
                    <a16:rowId xmlns:a16="http://schemas.microsoft.com/office/drawing/2014/main" val="2886447890"/>
                  </a:ext>
                </a:extLst>
              </a:tr>
              <a:tr h="334938">
                <a:tc>
                  <a:txBody>
                    <a:bodyPr/>
                    <a:lstStyle/>
                    <a:p>
                      <a:pPr algn="l" fontAlgn="b"/>
                      <a:r>
                        <a:rPr lang="en-US" sz="1400" u="none" strike="noStrike">
                          <a:effectLst/>
                        </a:rPr>
                        <a:t>Board District 3</a:t>
                      </a:r>
                      <a:endParaRPr lang="en-US" sz="14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Aptos Narrow" panose="020B0004020202020204" pitchFamily="34" charset="0"/>
                        </a:rPr>
                        <a:t>3.2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D3D6"/>
                    </a:solidFill>
                  </a:tcPr>
                </a:tc>
                <a:extLst>
                  <a:ext uri="{0D108BD9-81ED-4DB2-BD59-A6C34878D82A}">
                    <a16:rowId xmlns:a16="http://schemas.microsoft.com/office/drawing/2014/main" val="4016732174"/>
                  </a:ext>
                </a:extLst>
              </a:tr>
              <a:tr h="334938">
                <a:tc>
                  <a:txBody>
                    <a:bodyPr/>
                    <a:lstStyle/>
                    <a:p>
                      <a:pPr algn="l" fontAlgn="b"/>
                      <a:r>
                        <a:rPr lang="en-US" sz="1400" u="none" strike="noStrike">
                          <a:effectLst/>
                        </a:rPr>
                        <a:t>Board District 4</a:t>
                      </a:r>
                      <a:endParaRPr lang="en-US" sz="14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Aptos Narrow" panose="020B0004020202020204" pitchFamily="34" charset="0"/>
                        </a:rPr>
                        <a:t>4.4</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BFD"/>
                    </a:solidFill>
                  </a:tcPr>
                </a:tc>
                <a:extLst>
                  <a:ext uri="{0D108BD9-81ED-4DB2-BD59-A6C34878D82A}">
                    <a16:rowId xmlns:a16="http://schemas.microsoft.com/office/drawing/2014/main" val="1036103114"/>
                  </a:ext>
                </a:extLst>
              </a:tr>
              <a:tr h="334938">
                <a:tc>
                  <a:txBody>
                    <a:bodyPr/>
                    <a:lstStyle/>
                    <a:p>
                      <a:pPr algn="l" fontAlgn="b"/>
                      <a:r>
                        <a:rPr lang="en-US" sz="1400" u="none" strike="noStrike">
                          <a:effectLst/>
                        </a:rPr>
                        <a:t>Board District 5</a:t>
                      </a:r>
                      <a:endParaRPr lang="en-US" sz="14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Aptos Narrow" panose="020B0004020202020204" pitchFamily="34" charset="0"/>
                        </a:rPr>
                        <a:t>6.3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BDA"/>
                    </a:solidFill>
                  </a:tcPr>
                </a:tc>
                <a:extLst>
                  <a:ext uri="{0D108BD9-81ED-4DB2-BD59-A6C34878D82A}">
                    <a16:rowId xmlns:a16="http://schemas.microsoft.com/office/drawing/2014/main" val="1937911530"/>
                  </a:ext>
                </a:extLst>
              </a:tr>
              <a:tr h="334938">
                <a:tc>
                  <a:txBody>
                    <a:bodyPr/>
                    <a:lstStyle/>
                    <a:p>
                      <a:pPr algn="l" fontAlgn="b"/>
                      <a:r>
                        <a:rPr lang="en-US" sz="1400" u="none" strike="noStrike">
                          <a:effectLst/>
                        </a:rPr>
                        <a:t>Board District 6</a:t>
                      </a:r>
                      <a:endParaRPr lang="en-US" sz="14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Aptos Narrow" panose="020B0004020202020204" pitchFamily="34" charset="0"/>
                        </a:rPr>
                        <a:t>4.7</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AFA"/>
                    </a:solidFill>
                  </a:tcPr>
                </a:tc>
                <a:extLst>
                  <a:ext uri="{0D108BD9-81ED-4DB2-BD59-A6C34878D82A}">
                    <a16:rowId xmlns:a16="http://schemas.microsoft.com/office/drawing/2014/main" val="2449853923"/>
                  </a:ext>
                </a:extLst>
              </a:tr>
              <a:tr h="334938">
                <a:tc>
                  <a:txBody>
                    <a:bodyPr/>
                    <a:lstStyle/>
                    <a:p>
                      <a:pPr algn="l" fontAlgn="b"/>
                      <a:r>
                        <a:rPr lang="en-US" sz="1400" u="none" strike="noStrike">
                          <a:effectLst/>
                        </a:rPr>
                        <a:t>Board District 7</a:t>
                      </a:r>
                      <a:endParaRPr lang="en-US" sz="14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Aptos Narrow" panose="020B0004020202020204" pitchFamily="34" charset="0"/>
                        </a:rPr>
                        <a:t>3.2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D2D4"/>
                    </a:solidFill>
                  </a:tcPr>
                </a:tc>
                <a:extLst>
                  <a:ext uri="{0D108BD9-81ED-4DB2-BD59-A6C34878D82A}">
                    <a16:rowId xmlns:a16="http://schemas.microsoft.com/office/drawing/2014/main" val="395125538"/>
                  </a:ext>
                </a:extLst>
              </a:tr>
            </a:tbl>
          </a:graphicData>
        </a:graphic>
      </p:graphicFrame>
      <p:sp>
        <p:nvSpPr>
          <p:cNvPr id="28" name="TextBox 27">
            <a:extLst>
              <a:ext uri="{FF2B5EF4-FFF2-40B4-BE49-F238E27FC236}">
                <a16:creationId xmlns:a16="http://schemas.microsoft.com/office/drawing/2014/main" id="{68DC36A9-E768-6F10-3AB0-2FFEFA8567A7}"/>
              </a:ext>
            </a:extLst>
          </p:cNvPr>
          <p:cNvSpPr txBox="1"/>
          <p:nvPr/>
        </p:nvSpPr>
        <p:spPr>
          <a:xfrm>
            <a:off x="651332" y="1189184"/>
            <a:ext cx="4754386" cy="738664"/>
          </a:xfrm>
          <a:prstGeom prst="rect">
            <a:avLst/>
          </a:prstGeom>
          <a:noFill/>
        </p:spPr>
        <p:txBody>
          <a:bodyPr wrap="square">
            <a:spAutoFit/>
          </a:bodyPr>
          <a:lstStyle/>
          <a:p>
            <a:pPr marL="0" marR="0" lvl="0" indent="0" defTabSz="914400" rtl="0" eaLnBrk="1" fontAlgn="t" latinLnBrk="0" hangingPunct="1">
              <a:lnSpc>
                <a:spcPct val="100000"/>
              </a:lnSpc>
              <a:spcBef>
                <a:spcPts val="0"/>
              </a:spcBef>
              <a:spcAft>
                <a:spcPts val="0"/>
              </a:spcAft>
              <a:buClrTx/>
              <a:buSzTx/>
              <a:buFontTx/>
              <a:buNone/>
              <a:tabLst/>
              <a:defRPr/>
            </a:pPr>
            <a:r>
              <a:rPr lang="en-US" sz="1400" i="0" u="none" strike="noStrike">
                <a:solidFill>
                  <a:schemeClr val="tx1"/>
                </a:solidFill>
                <a:effectLst/>
                <a:latin typeface="+mj-lt"/>
              </a:rPr>
              <a:t>On average, in classroom visits across the district, PCG observed </a:t>
            </a:r>
            <a:r>
              <a:rPr lang="en-US" sz="1400" b="1">
                <a:latin typeface="+mj-lt"/>
              </a:rPr>
              <a:t>4</a:t>
            </a:r>
            <a:r>
              <a:rPr lang="en-US" sz="1400" b="1" i="0" u="none" strike="noStrike">
                <a:solidFill>
                  <a:schemeClr val="tx1"/>
                </a:solidFill>
                <a:effectLst/>
                <a:latin typeface="+mj-lt"/>
              </a:rPr>
              <a:t> of the 15 best practices related to student relationship building</a:t>
            </a:r>
            <a:r>
              <a:rPr lang="en-US" sz="1400" i="0" u="none" strike="noStrike">
                <a:solidFill>
                  <a:schemeClr val="tx1"/>
                </a:solidFill>
                <a:effectLst/>
                <a:latin typeface="+mj-lt"/>
              </a:rPr>
              <a:t>. </a:t>
            </a:r>
          </a:p>
        </p:txBody>
      </p:sp>
      <p:grpSp>
        <p:nvGrpSpPr>
          <p:cNvPr id="10" name="Group 9">
            <a:extLst>
              <a:ext uri="{FF2B5EF4-FFF2-40B4-BE49-F238E27FC236}">
                <a16:creationId xmlns:a16="http://schemas.microsoft.com/office/drawing/2014/main" id="{C37837CE-0F63-5B8C-B226-C80F9835ADF5}"/>
              </a:ext>
            </a:extLst>
          </p:cNvPr>
          <p:cNvGrpSpPr/>
          <p:nvPr/>
        </p:nvGrpSpPr>
        <p:grpSpPr>
          <a:xfrm>
            <a:off x="5229552" y="1666237"/>
            <a:ext cx="3605767" cy="4283893"/>
            <a:chOff x="6201424" y="1063703"/>
            <a:chExt cx="4199875" cy="4848023"/>
          </a:xfrm>
        </p:grpSpPr>
        <p:sp>
          <p:nvSpPr>
            <p:cNvPr id="139" name="Freeform 5">
              <a:extLst>
                <a:ext uri="{FF2B5EF4-FFF2-40B4-BE49-F238E27FC236}">
                  <a16:creationId xmlns:a16="http://schemas.microsoft.com/office/drawing/2014/main" id="{C587BF2D-0F72-9BB9-09FB-3F9B4181CF9C}"/>
                </a:ext>
              </a:extLst>
            </p:cNvPr>
            <p:cNvSpPr>
              <a:spLocks/>
            </p:cNvSpPr>
            <p:nvPr/>
          </p:nvSpPr>
          <p:spPr bwMode="auto">
            <a:xfrm>
              <a:off x="6795969" y="1852026"/>
              <a:ext cx="2298854" cy="1504842"/>
            </a:xfrm>
            <a:custGeom>
              <a:avLst/>
              <a:gdLst>
                <a:gd name="T0" fmla="*/ 189 w 5538"/>
                <a:gd name="T1" fmla="*/ 1864 h 3622"/>
                <a:gd name="T2" fmla="*/ 104 w 5538"/>
                <a:gd name="T3" fmla="*/ 2075 h 3622"/>
                <a:gd name="T4" fmla="*/ 13 w 5538"/>
                <a:gd name="T5" fmla="*/ 2310 h 3622"/>
                <a:gd name="T6" fmla="*/ 258 w 5538"/>
                <a:gd name="T7" fmla="*/ 3166 h 3622"/>
                <a:gd name="T8" fmla="*/ 381 w 5538"/>
                <a:gd name="T9" fmla="*/ 3246 h 3622"/>
                <a:gd name="T10" fmla="*/ 512 w 5538"/>
                <a:gd name="T11" fmla="*/ 3232 h 3622"/>
                <a:gd name="T12" fmla="*/ 738 w 5538"/>
                <a:gd name="T13" fmla="*/ 3147 h 3622"/>
                <a:gd name="T14" fmla="*/ 992 w 5538"/>
                <a:gd name="T15" fmla="*/ 3046 h 3622"/>
                <a:gd name="T16" fmla="*/ 1117 w 5538"/>
                <a:gd name="T17" fmla="*/ 3104 h 3622"/>
                <a:gd name="T18" fmla="*/ 1344 w 5538"/>
                <a:gd name="T19" fmla="*/ 3176 h 3622"/>
                <a:gd name="T20" fmla="*/ 1541 w 5538"/>
                <a:gd name="T21" fmla="*/ 3232 h 3622"/>
                <a:gd name="T22" fmla="*/ 1610 w 5538"/>
                <a:gd name="T23" fmla="*/ 3366 h 3622"/>
                <a:gd name="T24" fmla="*/ 2429 w 5538"/>
                <a:gd name="T25" fmla="*/ 3134 h 3622"/>
                <a:gd name="T26" fmla="*/ 3477 w 5538"/>
                <a:gd name="T27" fmla="*/ 2798 h 3622"/>
                <a:gd name="T28" fmla="*/ 4242 w 5538"/>
                <a:gd name="T29" fmla="*/ 3283 h 3622"/>
                <a:gd name="T30" fmla="*/ 4762 w 5538"/>
                <a:gd name="T31" fmla="*/ 3187 h 3622"/>
                <a:gd name="T32" fmla="*/ 5008 w 5538"/>
                <a:gd name="T33" fmla="*/ 3195 h 3622"/>
                <a:gd name="T34" fmla="*/ 5538 w 5538"/>
                <a:gd name="T35" fmla="*/ 3227 h 3622"/>
                <a:gd name="T36" fmla="*/ 5205 w 5538"/>
                <a:gd name="T37" fmla="*/ 2739 h 3622"/>
                <a:gd name="T38" fmla="*/ 5090 w 5538"/>
                <a:gd name="T39" fmla="*/ 2664 h 3622"/>
                <a:gd name="T40" fmla="*/ 5034 w 5538"/>
                <a:gd name="T41" fmla="*/ 2651 h 3622"/>
                <a:gd name="T42" fmla="*/ 4973 w 5538"/>
                <a:gd name="T43" fmla="*/ 2638 h 3622"/>
                <a:gd name="T44" fmla="*/ 4866 w 5538"/>
                <a:gd name="T45" fmla="*/ 2523 h 3622"/>
                <a:gd name="T46" fmla="*/ 4717 w 5538"/>
                <a:gd name="T47" fmla="*/ 2350 h 3622"/>
                <a:gd name="T48" fmla="*/ 4426 w 5538"/>
                <a:gd name="T49" fmla="*/ 2104 h 3622"/>
                <a:gd name="T50" fmla="*/ 4205 w 5538"/>
                <a:gd name="T51" fmla="*/ 1987 h 3622"/>
                <a:gd name="T52" fmla="*/ 3650 w 5538"/>
                <a:gd name="T53" fmla="*/ 1683 h 3622"/>
                <a:gd name="T54" fmla="*/ 3277 w 5538"/>
                <a:gd name="T55" fmla="*/ 1478 h 3622"/>
                <a:gd name="T56" fmla="*/ 3229 w 5538"/>
                <a:gd name="T57" fmla="*/ 1348 h 3622"/>
                <a:gd name="T58" fmla="*/ 3205 w 5538"/>
                <a:gd name="T59" fmla="*/ 1374 h 3622"/>
                <a:gd name="T60" fmla="*/ 3165 w 5538"/>
                <a:gd name="T61" fmla="*/ 1331 h 3622"/>
                <a:gd name="T62" fmla="*/ 2885 w 5538"/>
                <a:gd name="T63" fmla="*/ 1075 h 3622"/>
                <a:gd name="T64" fmla="*/ 2810 w 5538"/>
                <a:gd name="T65" fmla="*/ 974 h 3622"/>
                <a:gd name="T66" fmla="*/ 2656 w 5538"/>
                <a:gd name="T67" fmla="*/ 779 h 3622"/>
                <a:gd name="T68" fmla="*/ 2432 w 5538"/>
                <a:gd name="T69" fmla="*/ 507 h 3622"/>
                <a:gd name="T70" fmla="*/ 2290 w 5538"/>
                <a:gd name="T71" fmla="*/ 368 h 3622"/>
                <a:gd name="T72" fmla="*/ 2157 w 5538"/>
                <a:gd name="T73" fmla="*/ 208 h 3622"/>
                <a:gd name="T74" fmla="*/ 2096 w 5538"/>
                <a:gd name="T75" fmla="*/ 182 h 3622"/>
                <a:gd name="T76" fmla="*/ 2024 w 5538"/>
                <a:gd name="T77" fmla="*/ 182 h 3622"/>
                <a:gd name="T78" fmla="*/ 1917 w 5538"/>
                <a:gd name="T79" fmla="*/ 144 h 3622"/>
                <a:gd name="T80" fmla="*/ 1901 w 5538"/>
                <a:gd name="T81" fmla="*/ 310 h 3622"/>
                <a:gd name="T82" fmla="*/ 1757 w 5538"/>
                <a:gd name="T83" fmla="*/ 395 h 3622"/>
                <a:gd name="T84" fmla="*/ 1616 w 5538"/>
                <a:gd name="T85" fmla="*/ 323 h 3622"/>
                <a:gd name="T86" fmla="*/ 1501 w 5538"/>
                <a:gd name="T87" fmla="*/ 240 h 3622"/>
                <a:gd name="T88" fmla="*/ 1618 w 5538"/>
                <a:gd name="T89" fmla="*/ 0 h 3622"/>
                <a:gd name="T90" fmla="*/ 1378 w 5538"/>
                <a:gd name="T91" fmla="*/ 318 h 3622"/>
                <a:gd name="T92" fmla="*/ 1362 w 5538"/>
                <a:gd name="T93" fmla="*/ 384 h 3622"/>
                <a:gd name="T94" fmla="*/ 1344 w 5538"/>
                <a:gd name="T95" fmla="*/ 432 h 3622"/>
                <a:gd name="T96" fmla="*/ 1333 w 5538"/>
                <a:gd name="T97" fmla="*/ 475 h 3622"/>
                <a:gd name="T98" fmla="*/ 1333 w 5538"/>
                <a:gd name="T99" fmla="*/ 504 h 3622"/>
                <a:gd name="T100" fmla="*/ 1333 w 5538"/>
                <a:gd name="T101" fmla="*/ 646 h 3622"/>
                <a:gd name="T102" fmla="*/ 1354 w 5538"/>
                <a:gd name="T103" fmla="*/ 995 h 3622"/>
                <a:gd name="T104" fmla="*/ 1320 w 5538"/>
                <a:gd name="T105" fmla="*/ 1040 h 3622"/>
                <a:gd name="T106" fmla="*/ 1253 w 5538"/>
                <a:gd name="T107" fmla="*/ 1030 h 3622"/>
                <a:gd name="T108" fmla="*/ 978 w 5538"/>
                <a:gd name="T109" fmla="*/ 1086 h 3622"/>
                <a:gd name="T110" fmla="*/ 992 w 5538"/>
                <a:gd name="T111" fmla="*/ 1112 h 3622"/>
                <a:gd name="T112" fmla="*/ 880 w 5538"/>
                <a:gd name="T113" fmla="*/ 888 h 3622"/>
                <a:gd name="T114" fmla="*/ 189 w 5538"/>
                <a:gd name="T115" fmla="*/ 1344 h 3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38" h="3622">
                  <a:moveTo>
                    <a:pt x="189" y="1344"/>
                  </a:moveTo>
                  <a:cubicBezTo>
                    <a:pt x="189" y="1864"/>
                    <a:pt x="189" y="1864"/>
                    <a:pt x="189" y="1864"/>
                  </a:cubicBezTo>
                  <a:cubicBezTo>
                    <a:pt x="125" y="1976"/>
                    <a:pt x="125" y="1976"/>
                    <a:pt x="125" y="1976"/>
                  </a:cubicBezTo>
                  <a:cubicBezTo>
                    <a:pt x="104" y="2075"/>
                    <a:pt x="104" y="2075"/>
                    <a:pt x="104" y="2075"/>
                  </a:cubicBezTo>
                  <a:cubicBezTo>
                    <a:pt x="37" y="2182"/>
                    <a:pt x="37" y="2182"/>
                    <a:pt x="37" y="2182"/>
                  </a:cubicBezTo>
                  <a:cubicBezTo>
                    <a:pt x="13" y="2310"/>
                    <a:pt x="13" y="2310"/>
                    <a:pt x="13" y="2310"/>
                  </a:cubicBezTo>
                  <a:cubicBezTo>
                    <a:pt x="13" y="2310"/>
                    <a:pt x="0" y="2400"/>
                    <a:pt x="74" y="2603"/>
                  </a:cubicBezTo>
                  <a:cubicBezTo>
                    <a:pt x="149" y="2806"/>
                    <a:pt x="258" y="3166"/>
                    <a:pt x="258" y="3166"/>
                  </a:cubicBezTo>
                  <a:cubicBezTo>
                    <a:pt x="306" y="3152"/>
                    <a:pt x="306" y="3152"/>
                    <a:pt x="306" y="3152"/>
                  </a:cubicBezTo>
                  <a:cubicBezTo>
                    <a:pt x="381" y="3246"/>
                    <a:pt x="381" y="3246"/>
                    <a:pt x="381" y="3246"/>
                  </a:cubicBezTo>
                  <a:cubicBezTo>
                    <a:pt x="429" y="3214"/>
                    <a:pt x="429" y="3214"/>
                    <a:pt x="429" y="3214"/>
                  </a:cubicBezTo>
                  <a:cubicBezTo>
                    <a:pt x="429" y="3214"/>
                    <a:pt x="437" y="3259"/>
                    <a:pt x="512" y="3232"/>
                  </a:cubicBezTo>
                  <a:cubicBezTo>
                    <a:pt x="586" y="3206"/>
                    <a:pt x="626" y="3163"/>
                    <a:pt x="693" y="3158"/>
                  </a:cubicBezTo>
                  <a:cubicBezTo>
                    <a:pt x="760" y="3152"/>
                    <a:pt x="738" y="3147"/>
                    <a:pt x="738" y="3147"/>
                  </a:cubicBezTo>
                  <a:cubicBezTo>
                    <a:pt x="738" y="3147"/>
                    <a:pt x="789" y="3168"/>
                    <a:pt x="853" y="3158"/>
                  </a:cubicBezTo>
                  <a:cubicBezTo>
                    <a:pt x="917" y="3147"/>
                    <a:pt x="946" y="3139"/>
                    <a:pt x="992" y="3046"/>
                  </a:cubicBezTo>
                  <a:cubicBezTo>
                    <a:pt x="1042" y="3008"/>
                    <a:pt x="1042" y="3008"/>
                    <a:pt x="1042" y="3008"/>
                  </a:cubicBezTo>
                  <a:cubicBezTo>
                    <a:pt x="1042" y="3008"/>
                    <a:pt x="1016" y="3096"/>
                    <a:pt x="1117" y="3104"/>
                  </a:cubicBezTo>
                  <a:cubicBezTo>
                    <a:pt x="1210" y="3099"/>
                    <a:pt x="1218" y="3088"/>
                    <a:pt x="1245" y="3142"/>
                  </a:cubicBezTo>
                  <a:cubicBezTo>
                    <a:pt x="1309" y="3152"/>
                    <a:pt x="1338" y="3160"/>
                    <a:pt x="1344" y="3176"/>
                  </a:cubicBezTo>
                  <a:cubicBezTo>
                    <a:pt x="1349" y="3192"/>
                    <a:pt x="1490" y="3176"/>
                    <a:pt x="1490" y="3176"/>
                  </a:cubicBezTo>
                  <a:cubicBezTo>
                    <a:pt x="1490" y="3176"/>
                    <a:pt x="1533" y="3222"/>
                    <a:pt x="1541" y="3232"/>
                  </a:cubicBezTo>
                  <a:cubicBezTo>
                    <a:pt x="1549" y="3243"/>
                    <a:pt x="1581" y="3238"/>
                    <a:pt x="1594" y="3246"/>
                  </a:cubicBezTo>
                  <a:cubicBezTo>
                    <a:pt x="1608" y="3254"/>
                    <a:pt x="1616" y="3286"/>
                    <a:pt x="1610" y="3366"/>
                  </a:cubicBezTo>
                  <a:cubicBezTo>
                    <a:pt x="1605" y="3446"/>
                    <a:pt x="1612" y="3622"/>
                    <a:pt x="1612" y="3622"/>
                  </a:cubicBezTo>
                  <a:cubicBezTo>
                    <a:pt x="2429" y="3134"/>
                    <a:pt x="2429" y="3134"/>
                    <a:pt x="2429" y="3134"/>
                  </a:cubicBezTo>
                  <a:cubicBezTo>
                    <a:pt x="2949" y="2827"/>
                    <a:pt x="2949" y="2827"/>
                    <a:pt x="2949" y="2827"/>
                  </a:cubicBezTo>
                  <a:cubicBezTo>
                    <a:pt x="3477" y="2798"/>
                    <a:pt x="3477" y="2798"/>
                    <a:pt x="3477" y="2798"/>
                  </a:cubicBezTo>
                  <a:cubicBezTo>
                    <a:pt x="3829" y="2910"/>
                    <a:pt x="3829" y="2910"/>
                    <a:pt x="3829" y="2910"/>
                  </a:cubicBezTo>
                  <a:cubicBezTo>
                    <a:pt x="3829" y="2910"/>
                    <a:pt x="4082" y="3043"/>
                    <a:pt x="4242" y="3283"/>
                  </a:cubicBezTo>
                  <a:cubicBezTo>
                    <a:pt x="4384" y="3307"/>
                    <a:pt x="4309" y="3331"/>
                    <a:pt x="4477" y="3272"/>
                  </a:cubicBezTo>
                  <a:cubicBezTo>
                    <a:pt x="4645" y="3214"/>
                    <a:pt x="4762" y="3187"/>
                    <a:pt x="4762" y="3187"/>
                  </a:cubicBezTo>
                  <a:cubicBezTo>
                    <a:pt x="4762" y="3187"/>
                    <a:pt x="4821" y="3235"/>
                    <a:pt x="4853" y="3246"/>
                  </a:cubicBezTo>
                  <a:cubicBezTo>
                    <a:pt x="4885" y="3256"/>
                    <a:pt x="4965" y="3195"/>
                    <a:pt x="5008" y="3195"/>
                  </a:cubicBezTo>
                  <a:cubicBezTo>
                    <a:pt x="5050" y="3195"/>
                    <a:pt x="5250" y="3227"/>
                    <a:pt x="5368" y="3294"/>
                  </a:cubicBezTo>
                  <a:cubicBezTo>
                    <a:pt x="5458" y="3230"/>
                    <a:pt x="5458" y="3230"/>
                    <a:pt x="5538" y="3227"/>
                  </a:cubicBezTo>
                  <a:cubicBezTo>
                    <a:pt x="5274" y="2928"/>
                    <a:pt x="5320" y="2859"/>
                    <a:pt x="5320" y="2859"/>
                  </a:cubicBezTo>
                  <a:cubicBezTo>
                    <a:pt x="5320" y="2859"/>
                    <a:pt x="5256" y="2752"/>
                    <a:pt x="5205" y="2739"/>
                  </a:cubicBezTo>
                  <a:cubicBezTo>
                    <a:pt x="5154" y="2726"/>
                    <a:pt x="5160" y="2712"/>
                    <a:pt x="5160" y="2712"/>
                  </a:cubicBezTo>
                  <a:cubicBezTo>
                    <a:pt x="5090" y="2664"/>
                    <a:pt x="5090" y="2664"/>
                    <a:pt x="5090" y="2664"/>
                  </a:cubicBezTo>
                  <a:cubicBezTo>
                    <a:pt x="5056" y="2664"/>
                    <a:pt x="5056" y="2664"/>
                    <a:pt x="5056" y="2664"/>
                  </a:cubicBezTo>
                  <a:cubicBezTo>
                    <a:pt x="5034" y="2651"/>
                    <a:pt x="5034" y="2651"/>
                    <a:pt x="5034" y="2651"/>
                  </a:cubicBezTo>
                  <a:cubicBezTo>
                    <a:pt x="5005" y="2662"/>
                    <a:pt x="5005" y="2662"/>
                    <a:pt x="5005" y="2662"/>
                  </a:cubicBezTo>
                  <a:cubicBezTo>
                    <a:pt x="4973" y="2638"/>
                    <a:pt x="4973" y="2638"/>
                    <a:pt x="4973" y="2638"/>
                  </a:cubicBezTo>
                  <a:cubicBezTo>
                    <a:pt x="4944" y="2590"/>
                    <a:pt x="4944" y="2590"/>
                    <a:pt x="4944" y="2590"/>
                  </a:cubicBezTo>
                  <a:cubicBezTo>
                    <a:pt x="4866" y="2523"/>
                    <a:pt x="4866" y="2523"/>
                    <a:pt x="4866" y="2523"/>
                  </a:cubicBezTo>
                  <a:cubicBezTo>
                    <a:pt x="4837" y="2422"/>
                    <a:pt x="4837" y="2422"/>
                    <a:pt x="4837" y="2422"/>
                  </a:cubicBezTo>
                  <a:cubicBezTo>
                    <a:pt x="4837" y="2422"/>
                    <a:pt x="4749" y="2355"/>
                    <a:pt x="4717" y="2350"/>
                  </a:cubicBezTo>
                  <a:cubicBezTo>
                    <a:pt x="4693" y="2296"/>
                    <a:pt x="4616" y="2152"/>
                    <a:pt x="4584" y="2152"/>
                  </a:cubicBezTo>
                  <a:cubicBezTo>
                    <a:pt x="4552" y="2152"/>
                    <a:pt x="4480" y="2150"/>
                    <a:pt x="4426" y="2104"/>
                  </a:cubicBezTo>
                  <a:cubicBezTo>
                    <a:pt x="4373" y="2059"/>
                    <a:pt x="4288" y="2024"/>
                    <a:pt x="4288" y="2024"/>
                  </a:cubicBezTo>
                  <a:cubicBezTo>
                    <a:pt x="4205" y="1987"/>
                    <a:pt x="4205" y="1987"/>
                    <a:pt x="4205" y="1987"/>
                  </a:cubicBezTo>
                  <a:cubicBezTo>
                    <a:pt x="4205" y="1987"/>
                    <a:pt x="4077" y="1958"/>
                    <a:pt x="4018" y="1830"/>
                  </a:cubicBezTo>
                  <a:cubicBezTo>
                    <a:pt x="3960" y="1702"/>
                    <a:pt x="3688" y="1712"/>
                    <a:pt x="3650" y="1683"/>
                  </a:cubicBezTo>
                  <a:cubicBezTo>
                    <a:pt x="3613" y="1654"/>
                    <a:pt x="3509" y="1608"/>
                    <a:pt x="3472" y="1526"/>
                  </a:cubicBezTo>
                  <a:cubicBezTo>
                    <a:pt x="3400" y="1526"/>
                    <a:pt x="3357" y="1550"/>
                    <a:pt x="3277" y="1478"/>
                  </a:cubicBezTo>
                  <a:cubicBezTo>
                    <a:pt x="3237" y="1387"/>
                    <a:pt x="3224" y="1411"/>
                    <a:pt x="3237" y="1387"/>
                  </a:cubicBezTo>
                  <a:cubicBezTo>
                    <a:pt x="3250" y="1363"/>
                    <a:pt x="3229" y="1348"/>
                    <a:pt x="3229" y="1348"/>
                  </a:cubicBezTo>
                  <a:cubicBezTo>
                    <a:pt x="3216" y="1374"/>
                    <a:pt x="3216" y="1374"/>
                    <a:pt x="3216" y="1374"/>
                  </a:cubicBezTo>
                  <a:cubicBezTo>
                    <a:pt x="3205" y="1374"/>
                    <a:pt x="3205" y="1374"/>
                    <a:pt x="3205" y="1374"/>
                  </a:cubicBezTo>
                  <a:cubicBezTo>
                    <a:pt x="3205" y="1331"/>
                    <a:pt x="3205" y="1331"/>
                    <a:pt x="3205" y="1331"/>
                  </a:cubicBezTo>
                  <a:cubicBezTo>
                    <a:pt x="3165" y="1331"/>
                    <a:pt x="3165" y="1331"/>
                    <a:pt x="3165" y="1331"/>
                  </a:cubicBezTo>
                  <a:cubicBezTo>
                    <a:pt x="2965" y="1115"/>
                    <a:pt x="2965" y="1115"/>
                    <a:pt x="2965" y="1115"/>
                  </a:cubicBezTo>
                  <a:cubicBezTo>
                    <a:pt x="2885" y="1075"/>
                    <a:pt x="2885" y="1075"/>
                    <a:pt x="2885" y="1075"/>
                  </a:cubicBezTo>
                  <a:cubicBezTo>
                    <a:pt x="2856" y="1014"/>
                    <a:pt x="2856" y="1014"/>
                    <a:pt x="2856" y="1014"/>
                  </a:cubicBezTo>
                  <a:cubicBezTo>
                    <a:pt x="2810" y="974"/>
                    <a:pt x="2810" y="974"/>
                    <a:pt x="2810" y="974"/>
                  </a:cubicBezTo>
                  <a:cubicBezTo>
                    <a:pt x="2701" y="795"/>
                    <a:pt x="2701" y="795"/>
                    <a:pt x="2701" y="795"/>
                  </a:cubicBezTo>
                  <a:cubicBezTo>
                    <a:pt x="2656" y="779"/>
                    <a:pt x="2656" y="779"/>
                    <a:pt x="2656" y="779"/>
                  </a:cubicBezTo>
                  <a:cubicBezTo>
                    <a:pt x="2626" y="723"/>
                    <a:pt x="2626" y="723"/>
                    <a:pt x="2626" y="723"/>
                  </a:cubicBezTo>
                  <a:cubicBezTo>
                    <a:pt x="2432" y="507"/>
                    <a:pt x="2432" y="507"/>
                    <a:pt x="2432" y="507"/>
                  </a:cubicBezTo>
                  <a:cubicBezTo>
                    <a:pt x="2434" y="478"/>
                    <a:pt x="2434" y="478"/>
                    <a:pt x="2434" y="478"/>
                  </a:cubicBezTo>
                  <a:cubicBezTo>
                    <a:pt x="2290" y="368"/>
                    <a:pt x="2290" y="368"/>
                    <a:pt x="2290" y="368"/>
                  </a:cubicBezTo>
                  <a:cubicBezTo>
                    <a:pt x="2237" y="350"/>
                    <a:pt x="2237" y="350"/>
                    <a:pt x="2237" y="350"/>
                  </a:cubicBezTo>
                  <a:cubicBezTo>
                    <a:pt x="2157" y="208"/>
                    <a:pt x="2157" y="208"/>
                    <a:pt x="2157" y="208"/>
                  </a:cubicBezTo>
                  <a:cubicBezTo>
                    <a:pt x="2112" y="238"/>
                    <a:pt x="2112" y="238"/>
                    <a:pt x="2112" y="238"/>
                  </a:cubicBezTo>
                  <a:cubicBezTo>
                    <a:pt x="2112" y="238"/>
                    <a:pt x="2077" y="240"/>
                    <a:pt x="2096" y="182"/>
                  </a:cubicBezTo>
                  <a:cubicBezTo>
                    <a:pt x="2056" y="190"/>
                    <a:pt x="2034" y="182"/>
                    <a:pt x="2034" y="182"/>
                  </a:cubicBezTo>
                  <a:cubicBezTo>
                    <a:pt x="2024" y="182"/>
                    <a:pt x="2024" y="182"/>
                    <a:pt x="2024" y="182"/>
                  </a:cubicBezTo>
                  <a:cubicBezTo>
                    <a:pt x="1957" y="182"/>
                    <a:pt x="1957" y="182"/>
                    <a:pt x="1957" y="182"/>
                  </a:cubicBezTo>
                  <a:cubicBezTo>
                    <a:pt x="1957" y="182"/>
                    <a:pt x="1920" y="176"/>
                    <a:pt x="1917" y="144"/>
                  </a:cubicBezTo>
                  <a:cubicBezTo>
                    <a:pt x="1920" y="184"/>
                    <a:pt x="1920" y="222"/>
                    <a:pt x="1920" y="222"/>
                  </a:cubicBezTo>
                  <a:cubicBezTo>
                    <a:pt x="1901" y="310"/>
                    <a:pt x="1901" y="310"/>
                    <a:pt x="1901" y="310"/>
                  </a:cubicBezTo>
                  <a:cubicBezTo>
                    <a:pt x="1762" y="323"/>
                    <a:pt x="1762" y="323"/>
                    <a:pt x="1762" y="323"/>
                  </a:cubicBezTo>
                  <a:cubicBezTo>
                    <a:pt x="1757" y="395"/>
                    <a:pt x="1757" y="395"/>
                    <a:pt x="1757" y="395"/>
                  </a:cubicBezTo>
                  <a:cubicBezTo>
                    <a:pt x="1613" y="395"/>
                    <a:pt x="1613" y="395"/>
                    <a:pt x="1613" y="395"/>
                  </a:cubicBezTo>
                  <a:cubicBezTo>
                    <a:pt x="1616" y="323"/>
                    <a:pt x="1616" y="323"/>
                    <a:pt x="1616" y="323"/>
                  </a:cubicBezTo>
                  <a:cubicBezTo>
                    <a:pt x="1528" y="320"/>
                    <a:pt x="1528" y="320"/>
                    <a:pt x="1528" y="320"/>
                  </a:cubicBezTo>
                  <a:cubicBezTo>
                    <a:pt x="1501" y="240"/>
                    <a:pt x="1501" y="240"/>
                    <a:pt x="1501" y="240"/>
                  </a:cubicBezTo>
                  <a:cubicBezTo>
                    <a:pt x="1616" y="240"/>
                    <a:pt x="1616" y="240"/>
                    <a:pt x="1616" y="240"/>
                  </a:cubicBezTo>
                  <a:cubicBezTo>
                    <a:pt x="1618" y="0"/>
                    <a:pt x="1618" y="0"/>
                    <a:pt x="1618" y="0"/>
                  </a:cubicBezTo>
                  <a:cubicBezTo>
                    <a:pt x="1357" y="294"/>
                    <a:pt x="1357" y="294"/>
                    <a:pt x="1357" y="294"/>
                  </a:cubicBezTo>
                  <a:cubicBezTo>
                    <a:pt x="1378" y="318"/>
                    <a:pt x="1378" y="318"/>
                    <a:pt x="1378" y="318"/>
                  </a:cubicBezTo>
                  <a:cubicBezTo>
                    <a:pt x="1362" y="344"/>
                    <a:pt x="1362" y="344"/>
                    <a:pt x="1362" y="344"/>
                  </a:cubicBezTo>
                  <a:cubicBezTo>
                    <a:pt x="1362" y="384"/>
                    <a:pt x="1362" y="384"/>
                    <a:pt x="1362" y="384"/>
                  </a:cubicBezTo>
                  <a:cubicBezTo>
                    <a:pt x="1360" y="411"/>
                    <a:pt x="1360" y="411"/>
                    <a:pt x="1360" y="411"/>
                  </a:cubicBezTo>
                  <a:cubicBezTo>
                    <a:pt x="1344" y="432"/>
                    <a:pt x="1344" y="432"/>
                    <a:pt x="1344" y="432"/>
                  </a:cubicBezTo>
                  <a:cubicBezTo>
                    <a:pt x="1333" y="454"/>
                    <a:pt x="1333" y="454"/>
                    <a:pt x="1333" y="454"/>
                  </a:cubicBezTo>
                  <a:cubicBezTo>
                    <a:pt x="1333" y="475"/>
                    <a:pt x="1333" y="475"/>
                    <a:pt x="1333" y="475"/>
                  </a:cubicBezTo>
                  <a:cubicBezTo>
                    <a:pt x="1333" y="494"/>
                    <a:pt x="1333" y="494"/>
                    <a:pt x="1333" y="494"/>
                  </a:cubicBezTo>
                  <a:cubicBezTo>
                    <a:pt x="1333" y="504"/>
                    <a:pt x="1333" y="504"/>
                    <a:pt x="1333" y="504"/>
                  </a:cubicBezTo>
                  <a:cubicBezTo>
                    <a:pt x="1442" y="648"/>
                    <a:pt x="1442" y="648"/>
                    <a:pt x="1442" y="648"/>
                  </a:cubicBezTo>
                  <a:cubicBezTo>
                    <a:pt x="1333" y="646"/>
                    <a:pt x="1333" y="646"/>
                    <a:pt x="1333" y="646"/>
                  </a:cubicBezTo>
                  <a:cubicBezTo>
                    <a:pt x="1330" y="979"/>
                    <a:pt x="1330" y="979"/>
                    <a:pt x="1330" y="979"/>
                  </a:cubicBezTo>
                  <a:cubicBezTo>
                    <a:pt x="1354" y="995"/>
                    <a:pt x="1354" y="995"/>
                    <a:pt x="1354" y="995"/>
                  </a:cubicBezTo>
                  <a:cubicBezTo>
                    <a:pt x="1346" y="1024"/>
                    <a:pt x="1346" y="1024"/>
                    <a:pt x="1346" y="1024"/>
                  </a:cubicBezTo>
                  <a:cubicBezTo>
                    <a:pt x="1320" y="1040"/>
                    <a:pt x="1320" y="1040"/>
                    <a:pt x="1320" y="1040"/>
                  </a:cubicBezTo>
                  <a:cubicBezTo>
                    <a:pt x="1296" y="1064"/>
                    <a:pt x="1296" y="1064"/>
                    <a:pt x="1296" y="1064"/>
                  </a:cubicBezTo>
                  <a:cubicBezTo>
                    <a:pt x="1253" y="1030"/>
                    <a:pt x="1253" y="1030"/>
                    <a:pt x="1253" y="1030"/>
                  </a:cubicBezTo>
                  <a:cubicBezTo>
                    <a:pt x="976" y="1030"/>
                    <a:pt x="976" y="1030"/>
                    <a:pt x="976" y="1030"/>
                  </a:cubicBezTo>
                  <a:cubicBezTo>
                    <a:pt x="978" y="1086"/>
                    <a:pt x="978" y="1086"/>
                    <a:pt x="978" y="1086"/>
                  </a:cubicBezTo>
                  <a:cubicBezTo>
                    <a:pt x="992" y="1088"/>
                    <a:pt x="992" y="1088"/>
                    <a:pt x="992" y="1088"/>
                  </a:cubicBezTo>
                  <a:cubicBezTo>
                    <a:pt x="992" y="1112"/>
                    <a:pt x="992" y="1112"/>
                    <a:pt x="992" y="1112"/>
                  </a:cubicBezTo>
                  <a:cubicBezTo>
                    <a:pt x="906" y="1032"/>
                    <a:pt x="906" y="1032"/>
                    <a:pt x="906" y="1032"/>
                  </a:cubicBezTo>
                  <a:cubicBezTo>
                    <a:pt x="880" y="888"/>
                    <a:pt x="880" y="888"/>
                    <a:pt x="880" y="888"/>
                  </a:cubicBezTo>
                  <a:cubicBezTo>
                    <a:pt x="661" y="1344"/>
                    <a:pt x="661" y="1344"/>
                    <a:pt x="661" y="1344"/>
                  </a:cubicBezTo>
                  <a:lnTo>
                    <a:pt x="189" y="1344"/>
                  </a:lnTo>
                  <a:close/>
                </a:path>
              </a:pathLst>
            </a:custGeom>
            <a:solidFill>
              <a:srgbClr val="F9FBFD"/>
            </a:solidFill>
            <a:ln w="158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8" name="Group 7">
              <a:extLst>
                <a:ext uri="{FF2B5EF4-FFF2-40B4-BE49-F238E27FC236}">
                  <a16:creationId xmlns:a16="http://schemas.microsoft.com/office/drawing/2014/main" id="{9EC07F7C-E802-33B5-C248-CB9E96F0CD6E}"/>
                </a:ext>
              </a:extLst>
            </p:cNvPr>
            <p:cNvGrpSpPr/>
            <p:nvPr/>
          </p:nvGrpSpPr>
          <p:grpSpPr>
            <a:xfrm>
              <a:off x="6201424" y="1063703"/>
              <a:ext cx="4199875" cy="4848023"/>
              <a:chOff x="5933900" y="962776"/>
              <a:chExt cx="4199875" cy="4848023"/>
            </a:xfrm>
          </p:grpSpPr>
          <p:grpSp>
            <p:nvGrpSpPr>
              <p:cNvPr id="4" name="Group 4">
                <a:extLst>
                  <a:ext uri="{FF2B5EF4-FFF2-40B4-BE49-F238E27FC236}">
                    <a16:creationId xmlns:a16="http://schemas.microsoft.com/office/drawing/2014/main" id="{DB63090F-1E0F-F3FE-90EB-4CE993BA2E18}"/>
                  </a:ext>
                </a:extLst>
              </p:cNvPr>
              <p:cNvGrpSpPr>
                <a:grpSpLocks noChangeAspect="1"/>
              </p:cNvGrpSpPr>
              <p:nvPr/>
            </p:nvGrpSpPr>
            <p:grpSpPr bwMode="auto">
              <a:xfrm>
                <a:off x="6158322" y="962776"/>
                <a:ext cx="2930792" cy="1887547"/>
                <a:chOff x="3411" y="-1777"/>
                <a:chExt cx="4523" cy="2913"/>
              </a:xfrm>
            </p:grpSpPr>
            <p:sp>
              <p:nvSpPr>
                <p:cNvPr id="23" name="Freeform 5">
                  <a:extLst>
                    <a:ext uri="{FF2B5EF4-FFF2-40B4-BE49-F238E27FC236}">
                      <a16:creationId xmlns:a16="http://schemas.microsoft.com/office/drawing/2014/main" id="{3F32EF92-F045-2D3E-FB9B-6C1BB90074D4}"/>
                    </a:ext>
                  </a:extLst>
                </p:cNvPr>
                <p:cNvSpPr>
                  <a:spLocks/>
                </p:cNvSpPr>
                <p:nvPr/>
              </p:nvSpPr>
              <p:spPr bwMode="auto">
                <a:xfrm>
                  <a:off x="3411" y="-1777"/>
                  <a:ext cx="1775" cy="2463"/>
                </a:xfrm>
                <a:custGeom>
                  <a:avLst/>
                  <a:gdLst>
                    <a:gd name="T0" fmla="*/ 16 w 2867"/>
                    <a:gd name="T1" fmla="*/ 961 h 3989"/>
                    <a:gd name="T2" fmla="*/ 16 w 2867"/>
                    <a:gd name="T3" fmla="*/ 881 h 3989"/>
                    <a:gd name="T4" fmla="*/ 0 w 2867"/>
                    <a:gd name="T5" fmla="*/ 817 h 3989"/>
                    <a:gd name="T6" fmla="*/ 16 w 2867"/>
                    <a:gd name="T7" fmla="*/ 741 h 3989"/>
                    <a:gd name="T8" fmla="*/ 14 w 2867"/>
                    <a:gd name="T9" fmla="*/ 704 h 3989"/>
                    <a:gd name="T10" fmla="*/ 28 w 2867"/>
                    <a:gd name="T11" fmla="*/ 357 h 3989"/>
                    <a:gd name="T12" fmla="*/ 44 w 2867"/>
                    <a:gd name="T13" fmla="*/ 293 h 3989"/>
                    <a:gd name="T14" fmla="*/ 44 w 2867"/>
                    <a:gd name="T15" fmla="*/ 264 h 3989"/>
                    <a:gd name="T16" fmla="*/ 44 w 2867"/>
                    <a:gd name="T17" fmla="*/ 114 h 3989"/>
                    <a:gd name="T18" fmla="*/ 55 w 2867"/>
                    <a:gd name="T19" fmla="*/ 173 h 3989"/>
                    <a:gd name="T20" fmla="*/ 205 w 2867"/>
                    <a:gd name="T21" fmla="*/ 93 h 3989"/>
                    <a:gd name="T22" fmla="*/ 270 w 2867"/>
                    <a:gd name="T23" fmla="*/ 36 h 3989"/>
                    <a:gd name="T24" fmla="*/ 344 w 2867"/>
                    <a:gd name="T25" fmla="*/ 18 h 3989"/>
                    <a:gd name="T26" fmla="*/ 835 w 2867"/>
                    <a:gd name="T27" fmla="*/ 142 h 3989"/>
                    <a:gd name="T28" fmla="*/ 964 w 2867"/>
                    <a:gd name="T29" fmla="*/ 189 h 3989"/>
                    <a:gd name="T30" fmla="*/ 1146 w 2867"/>
                    <a:gd name="T31" fmla="*/ 273 h 3989"/>
                    <a:gd name="T32" fmla="*/ 1662 w 2867"/>
                    <a:gd name="T33" fmla="*/ 455 h 3989"/>
                    <a:gd name="T34" fmla="*/ 1974 w 2867"/>
                    <a:gd name="T35" fmla="*/ 544 h 3989"/>
                    <a:gd name="T36" fmla="*/ 2098 w 2867"/>
                    <a:gd name="T37" fmla="*/ 517 h 3989"/>
                    <a:gd name="T38" fmla="*/ 2141 w 2867"/>
                    <a:gd name="T39" fmla="*/ 600 h 3989"/>
                    <a:gd name="T40" fmla="*/ 2369 w 2867"/>
                    <a:gd name="T41" fmla="*/ 844 h 3989"/>
                    <a:gd name="T42" fmla="*/ 2275 w 2867"/>
                    <a:gd name="T43" fmla="*/ 936 h 3989"/>
                    <a:gd name="T44" fmla="*/ 2280 w 2867"/>
                    <a:gd name="T45" fmla="*/ 986 h 3989"/>
                    <a:gd name="T46" fmla="*/ 2259 w 2867"/>
                    <a:gd name="T47" fmla="*/ 1034 h 3989"/>
                    <a:gd name="T48" fmla="*/ 2289 w 2867"/>
                    <a:gd name="T49" fmla="*/ 1090 h 3989"/>
                    <a:gd name="T50" fmla="*/ 2428 w 2867"/>
                    <a:gd name="T51" fmla="*/ 1381 h 3989"/>
                    <a:gd name="T52" fmla="*/ 2514 w 2867"/>
                    <a:gd name="T53" fmla="*/ 1539 h 3989"/>
                    <a:gd name="T54" fmla="*/ 2546 w 2867"/>
                    <a:gd name="T55" fmla="*/ 1671 h 3989"/>
                    <a:gd name="T56" fmla="*/ 2622 w 2867"/>
                    <a:gd name="T57" fmla="*/ 1821 h 3989"/>
                    <a:gd name="T58" fmla="*/ 2804 w 2867"/>
                    <a:gd name="T59" fmla="*/ 2069 h 3989"/>
                    <a:gd name="T60" fmla="*/ 2841 w 2867"/>
                    <a:gd name="T61" fmla="*/ 2098 h 3989"/>
                    <a:gd name="T62" fmla="*/ 2867 w 2867"/>
                    <a:gd name="T63" fmla="*/ 2143 h 3989"/>
                    <a:gd name="T64" fmla="*/ 2859 w 2867"/>
                    <a:gd name="T65" fmla="*/ 2230 h 3989"/>
                    <a:gd name="T66" fmla="*/ 2703 w 2867"/>
                    <a:gd name="T67" fmla="*/ 2284 h 3989"/>
                    <a:gd name="T68" fmla="*/ 2558 w 2867"/>
                    <a:gd name="T69" fmla="*/ 2278 h 3989"/>
                    <a:gd name="T70" fmla="*/ 2559 w 2867"/>
                    <a:gd name="T71" fmla="*/ 2200 h 3989"/>
                    <a:gd name="T72" fmla="*/ 2332 w 2867"/>
                    <a:gd name="T73" fmla="*/ 2274 h 3989"/>
                    <a:gd name="T74" fmla="*/ 2292 w 2867"/>
                    <a:gd name="T75" fmla="*/ 2392 h 3989"/>
                    <a:gd name="T76" fmla="*/ 2393 w 2867"/>
                    <a:gd name="T77" fmla="*/ 2618 h 3989"/>
                    <a:gd name="T78" fmla="*/ 2308 w 2867"/>
                    <a:gd name="T79" fmla="*/ 2960 h 3989"/>
                    <a:gd name="T80" fmla="*/ 2199 w 2867"/>
                    <a:gd name="T81" fmla="*/ 2997 h 3989"/>
                    <a:gd name="T82" fmla="*/ 1932 w 2867"/>
                    <a:gd name="T83" fmla="*/ 3074 h 3989"/>
                    <a:gd name="T84" fmla="*/ 1604 w 2867"/>
                    <a:gd name="T85" fmla="*/ 3306 h 3989"/>
                    <a:gd name="T86" fmla="*/ 852 w 2867"/>
                    <a:gd name="T87" fmla="*/ 3272 h 3989"/>
                    <a:gd name="T88" fmla="*/ 297 w 2867"/>
                    <a:gd name="T89" fmla="*/ 3786 h 3989"/>
                    <a:gd name="T90" fmla="*/ 0 w 2867"/>
                    <a:gd name="T91" fmla="*/ 2749 h 3989"/>
                    <a:gd name="T92" fmla="*/ 20 w 2867"/>
                    <a:gd name="T93" fmla="*/ 2504 h 3989"/>
                    <a:gd name="T94" fmla="*/ 17 w 2867"/>
                    <a:gd name="T95" fmla="*/ 2346 h 3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67" h="3989">
                      <a:moveTo>
                        <a:pt x="16" y="1557"/>
                      </a:moveTo>
                      <a:cubicBezTo>
                        <a:pt x="16" y="1381"/>
                        <a:pt x="16" y="985"/>
                        <a:pt x="16" y="985"/>
                      </a:cubicBezTo>
                      <a:cubicBezTo>
                        <a:pt x="16" y="961"/>
                        <a:pt x="16" y="961"/>
                        <a:pt x="16" y="961"/>
                      </a:cubicBezTo>
                      <a:cubicBezTo>
                        <a:pt x="16" y="941"/>
                        <a:pt x="16" y="941"/>
                        <a:pt x="16" y="941"/>
                      </a:cubicBezTo>
                      <a:cubicBezTo>
                        <a:pt x="16" y="905"/>
                        <a:pt x="16" y="905"/>
                        <a:pt x="16" y="905"/>
                      </a:cubicBezTo>
                      <a:cubicBezTo>
                        <a:pt x="16" y="881"/>
                        <a:pt x="16" y="881"/>
                        <a:pt x="16" y="881"/>
                      </a:cubicBezTo>
                      <a:cubicBezTo>
                        <a:pt x="16" y="849"/>
                        <a:pt x="16" y="849"/>
                        <a:pt x="16" y="849"/>
                      </a:cubicBezTo>
                      <a:cubicBezTo>
                        <a:pt x="0" y="849"/>
                        <a:pt x="0" y="849"/>
                        <a:pt x="0" y="849"/>
                      </a:cubicBezTo>
                      <a:cubicBezTo>
                        <a:pt x="0" y="817"/>
                        <a:pt x="0" y="817"/>
                        <a:pt x="0" y="817"/>
                      </a:cubicBezTo>
                      <a:cubicBezTo>
                        <a:pt x="16" y="817"/>
                        <a:pt x="16" y="817"/>
                        <a:pt x="16" y="817"/>
                      </a:cubicBezTo>
                      <a:cubicBezTo>
                        <a:pt x="16" y="773"/>
                        <a:pt x="16" y="773"/>
                        <a:pt x="16" y="773"/>
                      </a:cubicBezTo>
                      <a:cubicBezTo>
                        <a:pt x="16" y="741"/>
                        <a:pt x="16" y="741"/>
                        <a:pt x="16" y="741"/>
                      </a:cubicBezTo>
                      <a:cubicBezTo>
                        <a:pt x="16" y="717"/>
                        <a:pt x="16" y="717"/>
                        <a:pt x="16" y="717"/>
                      </a:cubicBezTo>
                      <a:cubicBezTo>
                        <a:pt x="28" y="704"/>
                        <a:pt x="28" y="704"/>
                        <a:pt x="28" y="704"/>
                      </a:cubicBezTo>
                      <a:cubicBezTo>
                        <a:pt x="14" y="704"/>
                        <a:pt x="14" y="704"/>
                        <a:pt x="14" y="704"/>
                      </a:cubicBezTo>
                      <a:cubicBezTo>
                        <a:pt x="28" y="680"/>
                        <a:pt x="28" y="680"/>
                        <a:pt x="28" y="680"/>
                      </a:cubicBezTo>
                      <a:cubicBezTo>
                        <a:pt x="28" y="666"/>
                        <a:pt x="28" y="666"/>
                        <a:pt x="28" y="666"/>
                      </a:cubicBezTo>
                      <a:cubicBezTo>
                        <a:pt x="28" y="357"/>
                        <a:pt x="28" y="357"/>
                        <a:pt x="28" y="357"/>
                      </a:cubicBezTo>
                      <a:cubicBezTo>
                        <a:pt x="14" y="341"/>
                        <a:pt x="14" y="341"/>
                        <a:pt x="14" y="341"/>
                      </a:cubicBezTo>
                      <a:cubicBezTo>
                        <a:pt x="28" y="314"/>
                        <a:pt x="28" y="314"/>
                        <a:pt x="28" y="314"/>
                      </a:cubicBezTo>
                      <a:cubicBezTo>
                        <a:pt x="44" y="293"/>
                        <a:pt x="44" y="293"/>
                        <a:pt x="44" y="293"/>
                      </a:cubicBezTo>
                      <a:cubicBezTo>
                        <a:pt x="22" y="293"/>
                        <a:pt x="22" y="293"/>
                        <a:pt x="22" y="293"/>
                      </a:cubicBezTo>
                      <a:cubicBezTo>
                        <a:pt x="31" y="284"/>
                        <a:pt x="33" y="276"/>
                        <a:pt x="33" y="276"/>
                      </a:cubicBezTo>
                      <a:cubicBezTo>
                        <a:pt x="44" y="264"/>
                        <a:pt x="44" y="264"/>
                        <a:pt x="44" y="264"/>
                      </a:cubicBezTo>
                      <a:cubicBezTo>
                        <a:pt x="33" y="264"/>
                        <a:pt x="33" y="264"/>
                        <a:pt x="33" y="264"/>
                      </a:cubicBezTo>
                      <a:cubicBezTo>
                        <a:pt x="35" y="114"/>
                        <a:pt x="35" y="114"/>
                        <a:pt x="35" y="114"/>
                      </a:cubicBezTo>
                      <a:cubicBezTo>
                        <a:pt x="44" y="114"/>
                        <a:pt x="44" y="114"/>
                        <a:pt x="44" y="114"/>
                      </a:cubicBezTo>
                      <a:cubicBezTo>
                        <a:pt x="49" y="121"/>
                        <a:pt x="49" y="121"/>
                        <a:pt x="49" y="121"/>
                      </a:cubicBezTo>
                      <a:cubicBezTo>
                        <a:pt x="49" y="148"/>
                        <a:pt x="49" y="148"/>
                        <a:pt x="49" y="148"/>
                      </a:cubicBezTo>
                      <a:cubicBezTo>
                        <a:pt x="55" y="173"/>
                        <a:pt x="55" y="173"/>
                        <a:pt x="55" y="173"/>
                      </a:cubicBezTo>
                      <a:cubicBezTo>
                        <a:pt x="55" y="173"/>
                        <a:pt x="60" y="185"/>
                        <a:pt x="69" y="184"/>
                      </a:cubicBezTo>
                      <a:cubicBezTo>
                        <a:pt x="79" y="182"/>
                        <a:pt x="131" y="125"/>
                        <a:pt x="156" y="114"/>
                      </a:cubicBezTo>
                      <a:cubicBezTo>
                        <a:pt x="181" y="104"/>
                        <a:pt x="171" y="126"/>
                        <a:pt x="205" y="93"/>
                      </a:cubicBezTo>
                      <a:cubicBezTo>
                        <a:pt x="240" y="60"/>
                        <a:pt x="213" y="80"/>
                        <a:pt x="220" y="74"/>
                      </a:cubicBezTo>
                      <a:cubicBezTo>
                        <a:pt x="227" y="69"/>
                        <a:pt x="236" y="78"/>
                        <a:pt x="234" y="58"/>
                      </a:cubicBezTo>
                      <a:cubicBezTo>
                        <a:pt x="263" y="43"/>
                        <a:pt x="259" y="50"/>
                        <a:pt x="270" y="36"/>
                      </a:cubicBezTo>
                      <a:cubicBezTo>
                        <a:pt x="281" y="22"/>
                        <a:pt x="276" y="51"/>
                        <a:pt x="276" y="51"/>
                      </a:cubicBezTo>
                      <a:cubicBezTo>
                        <a:pt x="276" y="51"/>
                        <a:pt x="302" y="41"/>
                        <a:pt x="306" y="32"/>
                      </a:cubicBezTo>
                      <a:cubicBezTo>
                        <a:pt x="310" y="23"/>
                        <a:pt x="339" y="36"/>
                        <a:pt x="344" y="18"/>
                      </a:cubicBezTo>
                      <a:cubicBezTo>
                        <a:pt x="349" y="0"/>
                        <a:pt x="370" y="54"/>
                        <a:pt x="534" y="92"/>
                      </a:cubicBezTo>
                      <a:cubicBezTo>
                        <a:pt x="688" y="150"/>
                        <a:pt x="653" y="150"/>
                        <a:pt x="732" y="146"/>
                      </a:cubicBezTo>
                      <a:cubicBezTo>
                        <a:pt x="811" y="142"/>
                        <a:pt x="819" y="135"/>
                        <a:pt x="835" y="142"/>
                      </a:cubicBezTo>
                      <a:cubicBezTo>
                        <a:pt x="851" y="149"/>
                        <a:pt x="861" y="152"/>
                        <a:pt x="877" y="157"/>
                      </a:cubicBezTo>
                      <a:cubicBezTo>
                        <a:pt x="893" y="162"/>
                        <a:pt x="894" y="186"/>
                        <a:pt x="916" y="187"/>
                      </a:cubicBezTo>
                      <a:cubicBezTo>
                        <a:pt x="938" y="188"/>
                        <a:pt x="958" y="196"/>
                        <a:pt x="964" y="189"/>
                      </a:cubicBezTo>
                      <a:cubicBezTo>
                        <a:pt x="970" y="182"/>
                        <a:pt x="989" y="205"/>
                        <a:pt x="1017" y="204"/>
                      </a:cubicBezTo>
                      <a:cubicBezTo>
                        <a:pt x="1044" y="223"/>
                        <a:pt x="1067" y="246"/>
                        <a:pt x="1067" y="246"/>
                      </a:cubicBezTo>
                      <a:cubicBezTo>
                        <a:pt x="1067" y="246"/>
                        <a:pt x="1130" y="261"/>
                        <a:pt x="1146" y="273"/>
                      </a:cubicBezTo>
                      <a:cubicBezTo>
                        <a:pt x="1162" y="285"/>
                        <a:pt x="1374" y="437"/>
                        <a:pt x="1418" y="423"/>
                      </a:cubicBezTo>
                      <a:cubicBezTo>
                        <a:pt x="1462" y="409"/>
                        <a:pt x="1558" y="409"/>
                        <a:pt x="1582" y="407"/>
                      </a:cubicBezTo>
                      <a:cubicBezTo>
                        <a:pt x="1606" y="405"/>
                        <a:pt x="1662" y="455"/>
                        <a:pt x="1662" y="455"/>
                      </a:cubicBezTo>
                      <a:cubicBezTo>
                        <a:pt x="1780" y="487"/>
                        <a:pt x="1780" y="487"/>
                        <a:pt x="1780" y="487"/>
                      </a:cubicBezTo>
                      <a:cubicBezTo>
                        <a:pt x="1860" y="523"/>
                        <a:pt x="1860" y="523"/>
                        <a:pt x="1860" y="523"/>
                      </a:cubicBezTo>
                      <a:cubicBezTo>
                        <a:pt x="1974" y="544"/>
                        <a:pt x="1974" y="544"/>
                        <a:pt x="1974" y="544"/>
                      </a:cubicBezTo>
                      <a:cubicBezTo>
                        <a:pt x="1982" y="545"/>
                        <a:pt x="1982" y="545"/>
                        <a:pt x="1982" y="545"/>
                      </a:cubicBezTo>
                      <a:cubicBezTo>
                        <a:pt x="2074" y="475"/>
                        <a:pt x="2074" y="475"/>
                        <a:pt x="2074" y="475"/>
                      </a:cubicBezTo>
                      <a:cubicBezTo>
                        <a:pt x="2098" y="517"/>
                        <a:pt x="2098" y="517"/>
                        <a:pt x="2098" y="517"/>
                      </a:cubicBezTo>
                      <a:cubicBezTo>
                        <a:pt x="2098" y="517"/>
                        <a:pt x="2107" y="533"/>
                        <a:pt x="2115" y="532"/>
                      </a:cubicBezTo>
                      <a:cubicBezTo>
                        <a:pt x="2123" y="530"/>
                        <a:pt x="2115" y="556"/>
                        <a:pt x="2115" y="556"/>
                      </a:cubicBezTo>
                      <a:cubicBezTo>
                        <a:pt x="2115" y="556"/>
                        <a:pt x="2115" y="585"/>
                        <a:pt x="2141" y="600"/>
                      </a:cubicBezTo>
                      <a:cubicBezTo>
                        <a:pt x="2185" y="573"/>
                        <a:pt x="2241" y="544"/>
                        <a:pt x="2241" y="544"/>
                      </a:cubicBezTo>
                      <a:cubicBezTo>
                        <a:pt x="2404" y="817"/>
                        <a:pt x="2404" y="817"/>
                        <a:pt x="2404" y="817"/>
                      </a:cubicBezTo>
                      <a:cubicBezTo>
                        <a:pt x="2369" y="844"/>
                        <a:pt x="2369" y="844"/>
                        <a:pt x="2369" y="844"/>
                      </a:cubicBezTo>
                      <a:cubicBezTo>
                        <a:pt x="2369" y="844"/>
                        <a:pt x="2305" y="862"/>
                        <a:pt x="2296" y="884"/>
                      </a:cubicBezTo>
                      <a:cubicBezTo>
                        <a:pt x="2277" y="898"/>
                        <a:pt x="2244" y="917"/>
                        <a:pt x="2244" y="917"/>
                      </a:cubicBezTo>
                      <a:cubicBezTo>
                        <a:pt x="2275" y="936"/>
                        <a:pt x="2275" y="936"/>
                        <a:pt x="2275" y="936"/>
                      </a:cubicBezTo>
                      <a:cubicBezTo>
                        <a:pt x="2264" y="965"/>
                        <a:pt x="2264" y="965"/>
                        <a:pt x="2264" y="965"/>
                      </a:cubicBezTo>
                      <a:cubicBezTo>
                        <a:pt x="2269" y="981"/>
                        <a:pt x="2269" y="981"/>
                        <a:pt x="2269" y="981"/>
                      </a:cubicBezTo>
                      <a:cubicBezTo>
                        <a:pt x="2280" y="986"/>
                        <a:pt x="2280" y="986"/>
                        <a:pt x="2280" y="986"/>
                      </a:cubicBezTo>
                      <a:cubicBezTo>
                        <a:pt x="2276" y="998"/>
                        <a:pt x="2276" y="998"/>
                        <a:pt x="2276" y="998"/>
                      </a:cubicBezTo>
                      <a:cubicBezTo>
                        <a:pt x="2260" y="993"/>
                        <a:pt x="2260" y="993"/>
                        <a:pt x="2260" y="993"/>
                      </a:cubicBezTo>
                      <a:cubicBezTo>
                        <a:pt x="2259" y="1034"/>
                        <a:pt x="2259" y="1034"/>
                        <a:pt x="2259" y="1034"/>
                      </a:cubicBezTo>
                      <a:cubicBezTo>
                        <a:pt x="2301" y="1046"/>
                        <a:pt x="2301" y="1046"/>
                        <a:pt x="2301" y="1046"/>
                      </a:cubicBezTo>
                      <a:cubicBezTo>
                        <a:pt x="2317" y="1076"/>
                        <a:pt x="2317" y="1076"/>
                        <a:pt x="2317" y="1076"/>
                      </a:cubicBezTo>
                      <a:cubicBezTo>
                        <a:pt x="2289" y="1090"/>
                        <a:pt x="2289" y="1090"/>
                        <a:pt x="2289" y="1090"/>
                      </a:cubicBezTo>
                      <a:cubicBezTo>
                        <a:pt x="2295" y="1102"/>
                        <a:pt x="2295" y="1102"/>
                        <a:pt x="2295" y="1102"/>
                      </a:cubicBezTo>
                      <a:cubicBezTo>
                        <a:pt x="2308" y="1094"/>
                        <a:pt x="2308" y="1094"/>
                        <a:pt x="2308" y="1094"/>
                      </a:cubicBezTo>
                      <a:cubicBezTo>
                        <a:pt x="2428" y="1381"/>
                        <a:pt x="2428" y="1381"/>
                        <a:pt x="2428" y="1381"/>
                      </a:cubicBezTo>
                      <a:cubicBezTo>
                        <a:pt x="2428" y="1417"/>
                        <a:pt x="2428" y="1417"/>
                        <a:pt x="2428" y="1417"/>
                      </a:cubicBezTo>
                      <a:cubicBezTo>
                        <a:pt x="2428" y="1417"/>
                        <a:pt x="2423" y="1429"/>
                        <a:pt x="2439" y="1458"/>
                      </a:cubicBezTo>
                      <a:cubicBezTo>
                        <a:pt x="2460" y="1463"/>
                        <a:pt x="2514" y="1539"/>
                        <a:pt x="2514" y="1539"/>
                      </a:cubicBezTo>
                      <a:cubicBezTo>
                        <a:pt x="2482" y="1557"/>
                        <a:pt x="2482" y="1557"/>
                        <a:pt x="2482" y="1557"/>
                      </a:cubicBezTo>
                      <a:cubicBezTo>
                        <a:pt x="2562" y="1671"/>
                        <a:pt x="2562" y="1671"/>
                        <a:pt x="2562" y="1671"/>
                      </a:cubicBezTo>
                      <a:cubicBezTo>
                        <a:pt x="2546" y="1671"/>
                        <a:pt x="2546" y="1671"/>
                        <a:pt x="2546" y="1671"/>
                      </a:cubicBezTo>
                      <a:cubicBezTo>
                        <a:pt x="2540" y="1697"/>
                        <a:pt x="2540" y="1697"/>
                        <a:pt x="2540" y="1697"/>
                      </a:cubicBezTo>
                      <a:cubicBezTo>
                        <a:pt x="2592" y="1797"/>
                        <a:pt x="2592" y="1797"/>
                        <a:pt x="2592" y="1797"/>
                      </a:cubicBezTo>
                      <a:cubicBezTo>
                        <a:pt x="2592" y="1797"/>
                        <a:pt x="2624" y="1811"/>
                        <a:pt x="2622" y="1821"/>
                      </a:cubicBezTo>
                      <a:cubicBezTo>
                        <a:pt x="2620" y="1831"/>
                        <a:pt x="2596" y="1847"/>
                        <a:pt x="2596" y="1847"/>
                      </a:cubicBezTo>
                      <a:cubicBezTo>
                        <a:pt x="2596" y="1847"/>
                        <a:pt x="2664" y="1987"/>
                        <a:pt x="2792" y="2069"/>
                      </a:cubicBezTo>
                      <a:cubicBezTo>
                        <a:pt x="2806" y="2064"/>
                        <a:pt x="2804" y="2069"/>
                        <a:pt x="2804" y="2069"/>
                      </a:cubicBezTo>
                      <a:cubicBezTo>
                        <a:pt x="2809" y="2085"/>
                        <a:pt x="2809" y="2085"/>
                        <a:pt x="2809" y="2085"/>
                      </a:cubicBezTo>
                      <a:cubicBezTo>
                        <a:pt x="2809" y="2085"/>
                        <a:pt x="2823" y="2082"/>
                        <a:pt x="2827" y="2085"/>
                      </a:cubicBezTo>
                      <a:cubicBezTo>
                        <a:pt x="2831" y="2088"/>
                        <a:pt x="2841" y="2098"/>
                        <a:pt x="2841" y="2098"/>
                      </a:cubicBezTo>
                      <a:cubicBezTo>
                        <a:pt x="2863" y="2105"/>
                        <a:pt x="2863" y="2105"/>
                        <a:pt x="2863" y="2105"/>
                      </a:cubicBezTo>
                      <a:cubicBezTo>
                        <a:pt x="2863" y="2130"/>
                        <a:pt x="2863" y="2130"/>
                        <a:pt x="2863" y="2130"/>
                      </a:cubicBezTo>
                      <a:cubicBezTo>
                        <a:pt x="2867" y="2143"/>
                        <a:pt x="2867" y="2143"/>
                        <a:pt x="2867" y="2143"/>
                      </a:cubicBezTo>
                      <a:cubicBezTo>
                        <a:pt x="2857" y="2154"/>
                        <a:pt x="2857" y="2154"/>
                        <a:pt x="2857" y="2154"/>
                      </a:cubicBezTo>
                      <a:cubicBezTo>
                        <a:pt x="2867" y="2174"/>
                        <a:pt x="2867" y="2174"/>
                        <a:pt x="2867" y="2174"/>
                      </a:cubicBezTo>
                      <a:cubicBezTo>
                        <a:pt x="2867" y="2174"/>
                        <a:pt x="2857" y="2179"/>
                        <a:pt x="2859" y="2230"/>
                      </a:cubicBezTo>
                      <a:cubicBezTo>
                        <a:pt x="2853" y="2234"/>
                        <a:pt x="2853" y="2234"/>
                        <a:pt x="2853" y="2234"/>
                      </a:cubicBezTo>
                      <a:cubicBezTo>
                        <a:pt x="2853" y="2272"/>
                        <a:pt x="2853" y="2272"/>
                        <a:pt x="2853" y="2272"/>
                      </a:cubicBezTo>
                      <a:cubicBezTo>
                        <a:pt x="2703" y="2284"/>
                        <a:pt x="2703" y="2284"/>
                        <a:pt x="2703" y="2284"/>
                      </a:cubicBezTo>
                      <a:cubicBezTo>
                        <a:pt x="2704" y="2354"/>
                        <a:pt x="2704" y="2354"/>
                        <a:pt x="2704" y="2354"/>
                      </a:cubicBezTo>
                      <a:cubicBezTo>
                        <a:pt x="2560" y="2354"/>
                        <a:pt x="2560" y="2354"/>
                        <a:pt x="2560" y="2354"/>
                      </a:cubicBezTo>
                      <a:cubicBezTo>
                        <a:pt x="2558" y="2278"/>
                        <a:pt x="2558" y="2278"/>
                        <a:pt x="2558" y="2278"/>
                      </a:cubicBezTo>
                      <a:cubicBezTo>
                        <a:pt x="2464" y="2275"/>
                        <a:pt x="2464" y="2275"/>
                        <a:pt x="2464" y="2275"/>
                      </a:cubicBezTo>
                      <a:cubicBezTo>
                        <a:pt x="2445" y="2206"/>
                        <a:pt x="2445" y="2206"/>
                        <a:pt x="2445" y="2206"/>
                      </a:cubicBezTo>
                      <a:cubicBezTo>
                        <a:pt x="2559" y="2200"/>
                        <a:pt x="2559" y="2200"/>
                        <a:pt x="2559" y="2200"/>
                      </a:cubicBezTo>
                      <a:cubicBezTo>
                        <a:pt x="2561" y="1952"/>
                        <a:pt x="2561" y="1952"/>
                        <a:pt x="2561" y="1952"/>
                      </a:cubicBezTo>
                      <a:cubicBezTo>
                        <a:pt x="2295" y="2266"/>
                        <a:pt x="2295" y="2266"/>
                        <a:pt x="2295" y="2266"/>
                      </a:cubicBezTo>
                      <a:cubicBezTo>
                        <a:pt x="2332" y="2274"/>
                        <a:pt x="2332" y="2274"/>
                        <a:pt x="2332" y="2274"/>
                      </a:cubicBezTo>
                      <a:cubicBezTo>
                        <a:pt x="2316" y="2296"/>
                        <a:pt x="2316" y="2296"/>
                        <a:pt x="2316" y="2296"/>
                      </a:cubicBezTo>
                      <a:cubicBezTo>
                        <a:pt x="2305" y="2354"/>
                        <a:pt x="2305" y="2354"/>
                        <a:pt x="2305" y="2354"/>
                      </a:cubicBezTo>
                      <a:cubicBezTo>
                        <a:pt x="2292" y="2392"/>
                        <a:pt x="2292" y="2392"/>
                        <a:pt x="2292" y="2392"/>
                      </a:cubicBezTo>
                      <a:cubicBezTo>
                        <a:pt x="2284" y="2392"/>
                        <a:pt x="2284" y="2392"/>
                        <a:pt x="2284" y="2392"/>
                      </a:cubicBezTo>
                      <a:cubicBezTo>
                        <a:pt x="2284" y="2458"/>
                        <a:pt x="2284" y="2458"/>
                        <a:pt x="2284" y="2458"/>
                      </a:cubicBezTo>
                      <a:cubicBezTo>
                        <a:pt x="2393" y="2618"/>
                        <a:pt x="2393" y="2618"/>
                        <a:pt x="2393" y="2618"/>
                      </a:cubicBezTo>
                      <a:cubicBezTo>
                        <a:pt x="2279" y="2618"/>
                        <a:pt x="2279" y="2618"/>
                        <a:pt x="2279" y="2618"/>
                      </a:cubicBezTo>
                      <a:cubicBezTo>
                        <a:pt x="2273" y="2938"/>
                        <a:pt x="2273" y="2938"/>
                        <a:pt x="2273" y="2938"/>
                      </a:cubicBezTo>
                      <a:cubicBezTo>
                        <a:pt x="2308" y="2960"/>
                        <a:pt x="2308" y="2960"/>
                        <a:pt x="2308" y="2960"/>
                      </a:cubicBezTo>
                      <a:cubicBezTo>
                        <a:pt x="2289" y="2984"/>
                        <a:pt x="2289" y="2984"/>
                        <a:pt x="2289" y="2984"/>
                      </a:cubicBezTo>
                      <a:cubicBezTo>
                        <a:pt x="2236" y="3037"/>
                        <a:pt x="2236" y="3037"/>
                        <a:pt x="2236" y="3037"/>
                      </a:cubicBezTo>
                      <a:cubicBezTo>
                        <a:pt x="2199" y="2997"/>
                        <a:pt x="2199" y="2997"/>
                        <a:pt x="2199" y="2997"/>
                      </a:cubicBezTo>
                      <a:cubicBezTo>
                        <a:pt x="1932" y="2992"/>
                        <a:pt x="1932" y="2992"/>
                        <a:pt x="1932" y="2992"/>
                      </a:cubicBezTo>
                      <a:cubicBezTo>
                        <a:pt x="1927" y="3037"/>
                        <a:pt x="1927" y="3037"/>
                        <a:pt x="1927" y="3037"/>
                      </a:cubicBezTo>
                      <a:cubicBezTo>
                        <a:pt x="1932" y="3074"/>
                        <a:pt x="1932" y="3074"/>
                        <a:pt x="1932" y="3074"/>
                      </a:cubicBezTo>
                      <a:cubicBezTo>
                        <a:pt x="1855" y="2997"/>
                        <a:pt x="1855" y="2997"/>
                        <a:pt x="1855" y="2997"/>
                      </a:cubicBezTo>
                      <a:cubicBezTo>
                        <a:pt x="1825" y="2842"/>
                        <a:pt x="1825" y="2842"/>
                        <a:pt x="1825" y="2842"/>
                      </a:cubicBezTo>
                      <a:cubicBezTo>
                        <a:pt x="1604" y="3306"/>
                        <a:pt x="1604" y="3306"/>
                        <a:pt x="1604" y="3306"/>
                      </a:cubicBezTo>
                      <a:cubicBezTo>
                        <a:pt x="985" y="3310"/>
                        <a:pt x="985" y="3310"/>
                        <a:pt x="985" y="3310"/>
                      </a:cubicBezTo>
                      <a:cubicBezTo>
                        <a:pt x="905" y="3272"/>
                        <a:pt x="905" y="3272"/>
                        <a:pt x="905" y="3272"/>
                      </a:cubicBezTo>
                      <a:cubicBezTo>
                        <a:pt x="852" y="3272"/>
                        <a:pt x="852" y="3272"/>
                        <a:pt x="852" y="3272"/>
                      </a:cubicBezTo>
                      <a:cubicBezTo>
                        <a:pt x="841" y="3218"/>
                        <a:pt x="841" y="3218"/>
                        <a:pt x="841" y="3218"/>
                      </a:cubicBezTo>
                      <a:cubicBezTo>
                        <a:pt x="761" y="3240"/>
                        <a:pt x="761" y="3240"/>
                        <a:pt x="761" y="3240"/>
                      </a:cubicBezTo>
                      <a:cubicBezTo>
                        <a:pt x="761" y="3240"/>
                        <a:pt x="428" y="3397"/>
                        <a:pt x="297" y="3786"/>
                      </a:cubicBezTo>
                      <a:cubicBezTo>
                        <a:pt x="207" y="3960"/>
                        <a:pt x="220" y="3989"/>
                        <a:pt x="0" y="3965"/>
                      </a:cubicBezTo>
                      <a:cubicBezTo>
                        <a:pt x="1" y="3682"/>
                        <a:pt x="0" y="2925"/>
                        <a:pt x="0" y="2925"/>
                      </a:cubicBezTo>
                      <a:cubicBezTo>
                        <a:pt x="0" y="2749"/>
                        <a:pt x="0" y="2749"/>
                        <a:pt x="0" y="2749"/>
                      </a:cubicBezTo>
                      <a:cubicBezTo>
                        <a:pt x="0" y="2709"/>
                        <a:pt x="0" y="2709"/>
                        <a:pt x="0" y="2709"/>
                      </a:cubicBezTo>
                      <a:cubicBezTo>
                        <a:pt x="0" y="2685"/>
                        <a:pt x="0" y="2685"/>
                        <a:pt x="0" y="2685"/>
                      </a:cubicBezTo>
                      <a:cubicBezTo>
                        <a:pt x="20" y="2504"/>
                        <a:pt x="20" y="2504"/>
                        <a:pt x="20" y="2504"/>
                      </a:cubicBezTo>
                      <a:cubicBezTo>
                        <a:pt x="15" y="2432"/>
                        <a:pt x="15" y="2432"/>
                        <a:pt x="15" y="2432"/>
                      </a:cubicBezTo>
                      <a:cubicBezTo>
                        <a:pt x="0" y="2354"/>
                        <a:pt x="0" y="2354"/>
                        <a:pt x="0" y="2354"/>
                      </a:cubicBezTo>
                      <a:cubicBezTo>
                        <a:pt x="17" y="2346"/>
                        <a:pt x="17" y="2346"/>
                        <a:pt x="17" y="2346"/>
                      </a:cubicBezTo>
                      <a:lnTo>
                        <a:pt x="16" y="1557"/>
                      </a:lnTo>
                      <a:close/>
                    </a:path>
                  </a:pathLst>
                </a:custGeom>
                <a:solidFill>
                  <a:srgbClr val="F9FBFD"/>
                </a:solidFill>
                <a:ln w="28575" cap="flat">
                  <a:solidFill>
                    <a:schemeClr val="tx1">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 name="AutoShape 3">
                  <a:extLst>
                    <a:ext uri="{FF2B5EF4-FFF2-40B4-BE49-F238E27FC236}">
                      <a16:creationId xmlns:a16="http://schemas.microsoft.com/office/drawing/2014/main" id="{812E2976-146F-B265-6A69-387E05260BF5}"/>
                    </a:ext>
                  </a:extLst>
                </p:cNvPr>
                <p:cNvSpPr>
                  <a:spLocks noChangeAspect="1" noChangeArrowheads="1" noTextEdit="1"/>
                </p:cNvSpPr>
                <p:nvPr/>
              </p:nvSpPr>
              <p:spPr bwMode="auto">
                <a:xfrm>
                  <a:off x="6250" y="-1289"/>
                  <a:ext cx="1684" cy="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5" name="Group 24">
                <a:extLst>
                  <a:ext uri="{FF2B5EF4-FFF2-40B4-BE49-F238E27FC236}">
                    <a16:creationId xmlns:a16="http://schemas.microsoft.com/office/drawing/2014/main" id="{E2AC5B5A-3699-B8B6-B89C-1D97C721998F}"/>
                  </a:ext>
                </a:extLst>
              </p:cNvPr>
              <p:cNvGrpSpPr/>
              <p:nvPr/>
            </p:nvGrpSpPr>
            <p:grpSpPr>
              <a:xfrm>
                <a:off x="5933900" y="1622738"/>
                <a:ext cx="3554731" cy="3636834"/>
                <a:chOff x="5170628" y="1381231"/>
                <a:chExt cx="3916222" cy="4040433"/>
              </a:xfrm>
            </p:grpSpPr>
            <p:pic>
              <p:nvPicPr>
                <p:cNvPr id="24" name="Picture 23">
                  <a:extLst>
                    <a:ext uri="{FF2B5EF4-FFF2-40B4-BE49-F238E27FC236}">
                      <a16:creationId xmlns:a16="http://schemas.microsoft.com/office/drawing/2014/main" id="{708E80AA-7C45-9C57-A708-B8516494EDB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2696" y="2055749"/>
                  <a:ext cx="1419730" cy="1994244"/>
                </a:xfrm>
                <a:prstGeom prst="rect">
                  <a:avLst/>
                </a:prstGeom>
                <a:noFill/>
                <a:ln>
                  <a:noFill/>
                </a:ln>
              </p:spPr>
            </p:pic>
            <p:sp>
              <p:nvSpPr>
                <p:cNvPr id="17" name="TextBox 16">
                  <a:extLst>
                    <a:ext uri="{FF2B5EF4-FFF2-40B4-BE49-F238E27FC236}">
                      <a16:creationId xmlns:a16="http://schemas.microsoft.com/office/drawing/2014/main" id="{655C73A8-9485-13EA-98F0-D1C5EF7C58BF}"/>
                    </a:ext>
                  </a:extLst>
                </p:cNvPr>
                <p:cNvSpPr txBox="1"/>
                <p:nvPr/>
              </p:nvSpPr>
              <p:spPr>
                <a:xfrm>
                  <a:off x="6043794" y="2292240"/>
                  <a:ext cx="1485900" cy="246221"/>
                </a:xfrm>
                <a:prstGeom prst="rect">
                  <a:avLst/>
                </a:prstGeom>
                <a:noFill/>
              </p:spPr>
              <p:txBody>
                <a:bodyPr wrap="square" rtlCol="0">
                  <a:spAutoFit/>
                </a:bodyPr>
                <a:lstStyle/>
                <a:p>
                  <a:pPr algn="ctr"/>
                  <a:r>
                    <a:rPr lang="en-US" sz="1000" b="1"/>
                    <a:t>DISTRICT 4</a:t>
                  </a:r>
                </a:p>
              </p:txBody>
            </p:sp>
            <p:sp>
              <p:nvSpPr>
                <p:cNvPr id="18" name="TextBox 17">
                  <a:extLst>
                    <a:ext uri="{FF2B5EF4-FFF2-40B4-BE49-F238E27FC236}">
                      <a16:creationId xmlns:a16="http://schemas.microsoft.com/office/drawing/2014/main" id="{DAF71197-3511-3D4C-3520-DCA2A754A3B5}"/>
                    </a:ext>
                  </a:extLst>
                </p:cNvPr>
                <p:cNvSpPr txBox="1"/>
                <p:nvPr/>
              </p:nvSpPr>
              <p:spPr>
                <a:xfrm>
                  <a:off x="5288901" y="3138369"/>
                  <a:ext cx="1485900" cy="246221"/>
                </a:xfrm>
                <a:prstGeom prst="rect">
                  <a:avLst/>
                </a:prstGeom>
                <a:noFill/>
              </p:spPr>
              <p:txBody>
                <a:bodyPr wrap="square" rtlCol="0">
                  <a:spAutoFit/>
                </a:bodyPr>
                <a:lstStyle/>
                <a:p>
                  <a:pPr algn="ctr"/>
                  <a:r>
                    <a:rPr lang="en-US" sz="1000" b="1"/>
                    <a:t>DISTRICT 2</a:t>
                  </a:r>
                </a:p>
              </p:txBody>
            </p:sp>
            <p:sp>
              <p:nvSpPr>
                <p:cNvPr id="19" name="TextBox 18">
                  <a:extLst>
                    <a:ext uri="{FF2B5EF4-FFF2-40B4-BE49-F238E27FC236}">
                      <a16:creationId xmlns:a16="http://schemas.microsoft.com/office/drawing/2014/main" id="{EEA71722-A875-ECB6-6E3C-5BB2B16E41A9}"/>
                    </a:ext>
                  </a:extLst>
                </p:cNvPr>
                <p:cNvSpPr txBox="1"/>
                <p:nvPr/>
              </p:nvSpPr>
              <p:spPr>
                <a:xfrm>
                  <a:off x="7600950" y="3580599"/>
                  <a:ext cx="1485900" cy="246221"/>
                </a:xfrm>
                <a:prstGeom prst="rect">
                  <a:avLst/>
                </a:prstGeom>
                <a:noFill/>
              </p:spPr>
              <p:txBody>
                <a:bodyPr wrap="square" rtlCol="0">
                  <a:spAutoFit/>
                </a:bodyPr>
                <a:lstStyle/>
                <a:p>
                  <a:pPr algn="ctr"/>
                  <a:r>
                    <a:rPr lang="en-US" sz="1000" b="1"/>
                    <a:t>DISTRICT 6</a:t>
                  </a:r>
                </a:p>
              </p:txBody>
            </p:sp>
            <p:sp>
              <p:nvSpPr>
                <p:cNvPr id="20" name="TextBox 19">
                  <a:extLst>
                    <a:ext uri="{FF2B5EF4-FFF2-40B4-BE49-F238E27FC236}">
                      <a16:creationId xmlns:a16="http://schemas.microsoft.com/office/drawing/2014/main" id="{E993F9BF-E8D4-9204-2286-75BEFED51D86}"/>
                    </a:ext>
                  </a:extLst>
                </p:cNvPr>
                <p:cNvSpPr txBox="1"/>
                <p:nvPr/>
              </p:nvSpPr>
              <p:spPr>
                <a:xfrm>
                  <a:off x="6782049" y="4145394"/>
                  <a:ext cx="1485900" cy="246221"/>
                </a:xfrm>
                <a:prstGeom prst="rect">
                  <a:avLst/>
                </a:prstGeom>
                <a:noFill/>
              </p:spPr>
              <p:txBody>
                <a:bodyPr wrap="square" rtlCol="0">
                  <a:spAutoFit/>
                </a:bodyPr>
                <a:lstStyle/>
                <a:p>
                  <a:pPr algn="ctr"/>
                  <a:r>
                    <a:rPr lang="en-US" sz="1000" b="1"/>
                    <a:t>DISTRICT 7</a:t>
                  </a:r>
                </a:p>
              </p:txBody>
            </p:sp>
            <p:sp>
              <p:nvSpPr>
                <p:cNvPr id="21" name="TextBox 20">
                  <a:extLst>
                    <a:ext uri="{FF2B5EF4-FFF2-40B4-BE49-F238E27FC236}">
                      <a16:creationId xmlns:a16="http://schemas.microsoft.com/office/drawing/2014/main" id="{1FB316BD-E42C-81D9-8866-7F1F1FEC2171}"/>
                    </a:ext>
                  </a:extLst>
                </p:cNvPr>
                <p:cNvSpPr txBox="1"/>
                <p:nvPr/>
              </p:nvSpPr>
              <p:spPr>
                <a:xfrm>
                  <a:off x="5381780" y="4710189"/>
                  <a:ext cx="1485900" cy="246221"/>
                </a:xfrm>
                <a:prstGeom prst="rect">
                  <a:avLst/>
                </a:prstGeom>
                <a:noFill/>
              </p:spPr>
              <p:txBody>
                <a:bodyPr wrap="square" rtlCol="0">
                  <a:spAutoFit/>
                </a:bodyPr>
                <a:lstStyle/>
                <a:p>
                  <a:pPr algn="ctr"/>
                  <a:r>
                    <a:rPr lang="en-US" sz="1000" b="1"/>
                    <a:t>DISTRICT 3</a:t>
                  </a:r>
                </a:p>
              </p:txBody>
            </p:sp>
            <p:sp>
              <p:nvSpPr>
                <p:cNvPr id="22" name="TextBox 21">
                  <a:extLst>
                    <a:ext uri="{FF2B5EF4-FFF2-40B4-BE49-F238E27FC236}">
                      <a16:creationId xmlns:a16="http://schemas.microsoft.com/office/drawing/2014/main" id="{6EF4E7EE-D9A5-CAAE-D070-E6822BD5B01D}"/>
                    </a:ext>
                  </a:extLst>
                </p:cNvPr>
                <p:cNvSpPr txBox="1"/>
                <p:nvPr/>
              </p:nvSpPr>
              <p:spPr>
                <a:xfrm>
                  <a:off x="7110251" y="5175443"/>
                  <a:ext cx="1485900" cy="246221"/>
                </a:xfrm>
                <a:prstGeom prst="rect">
                  <a:avLst/>
                </a:prstGeom>
                <a:noFill/>
              </p:spPr>
              <p:txBody>
                <a:bodyPr wrap="square" rtlCol="0">
                  <a:spAutoFit/>
                </a:bodyPr>
                <a:lstStyle/>
                <a:p>
                  <a:pPr algn="ctr"/>
                  <a:r>
                    <a:rPr lang="en-US" sz="1000" b="1"/>
                    <a:t>DISTRICT 5</a:t>
                  </a:r>
                </a:p>
              </p:txBody>
            </p:sp>
            <p:sp>
              <p:nvSpPr>
                <p:cNvPr id="16" name="TextBox 15">
                  <a:extLst>
                    <a:ext uri="{FF2B5EF4-FFF2-40B4-BE49-F238E27FC236}">
                      <a16:creationId xmlns:a16="http://schemas.microsoft.com/office/drawing/2014/main" id="{2C90B079-6DB9-E8C3-E957-95FBB85EB2A6}"/>
                    </a:ext>
                  </a:extLst>
                </p:cNvPr>
                <p:cNvSpPr txBox="1"/>
                <p:nvPr/>
              </p:nvSpPr>
              <p:spPr>
                <a:xfrm>
                  <a:off x="5170628" y="1381231"/>
                  <a:ext cx="1485900" cy="246221"/>
                </a:xfrm>
                <a:prstGeom prst="rect">
                  <a:avLst/>
                </a:prstGeom>
                <a:noFill/>
              </p:spPr>
              <p:txBody>
                <a:bodyPr wrap="square" rtlCol="0">
                  <a:spAutoFit/>
                </a:bodyPr>
                <a:lstStyle/>
                <a:p>
                  <a:pPr algn="ctr"/>
                  <a:r>
                    <a:rPr lang="en-US" sz="1000" b="1"/>
                    <a:t>DISTRICT 1</a:t>
                  </a:r>
                </a:p>
              </p:txBody>
            </p:sp>
          </p:grpSp>
          <p:grpSp>
            <p:nvGrpSpPr>
              <p:cNvPr id="31" name="Group 8">
                <a:extLst>
                  <a:ext uri="{FF2B5EF4-FFF2-40B4-BE49-F238E27FC236}">
                    <a16:creationId xmlns:a16="http://schemas.microsoft.com/office/drawing/2014/main" id="{22A072E2-5E0E-FF12-6D9C-8C50321A7D49}"/>
                  </a:ext>
                </a:extLst>
              </p:cNvPr>
              <p:cNvGrpSpPr>
                <a:grpSpLocks noChangeAspect="1"/>
              </p:cNvGrpSpPr>
              <p:nvPr/>
            </p:nvGrpSpPr>
            <p:grpSpPr bwMode="auto">
              <a:xfrm>
                <a:off x="6144545" y="2236937"/>
                <a:ext cx="1300430" cy="1801867"/>
                <a:chOff x="1007" y="376"/>
                <a:chExt cx="1888" cy="2616"/>
              </a:xfrm>
            </p:grpSpPr>
            <p:sp>
              <p:nvSpPr>
                <p:cNvPr id="32" name="AutoShape 7">
                  <a:extLst>
                    <a:ext uri="{FF2B5EF4-FFF2-40B4-BE49-F238E27FC236}">
                      <a16:creationId xmlns:a16="http://schemas.microsoft.com/office/drawing/2014/main" id="{0A895F53-B6CF-DAAF-5E52-9D453C9BD8FB}"/>
                    </a:ext>
                  </a:extLst>
                </p:cNvPr>
                <p:cNvSpPr>
                  <a:spLocks noChangeAspect="1" noChangeArrowheads="1" noTextEdit="1"/>
                </p:cNvSpPr>
                <p:nvPr/>
              </p:nvSpPr>
              <p:spPr bwMode="auto">
                <a:xfrm>
                  <a:off x="1007" y="376"/>
                  <a:ext cx="1852" cy="2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9">
                  <a:extLst>
                    <a:ext uri="{FF2B5EF4-FFF2-40B4-BE49-F238E27FC236}">
                      <a16:creationId xmlns:a16="http://schemas.microsoft.com/office/drawing/2014/main" id="{894690EA-AC6F-99F0-20A5-13D19E9F8E17}"/>
                    </a:ext>
                  </a:extLst>
                </p:cNvPr>
                <p:cNvSpPr>
                  <a:spLocks/>
                </p:cNvSpPr>
                <p:nvPr/>
              </p:nvSpPr>
              <p:spPr bwMode="auto">
                <a:xfrm>
                  <a:off x="1027" y="397"/>
                  <a:ext cx="1868" cy="2595"/>
                </a:xfrm>
                <a:custGeom>
                  <a:avLst/>
                  <a:gdLst>
                    <a:gd name="T0" fmla="*/ 3020 w 3222"/>
                    <a:gd name="T1" fmla="*/ 3379 h 4303"/>
                    <a:gd name="T2" fmla="*/ 2994 w 3222"/>
                    <a:gd name="T3" fmla="*/ 2955 h 4303"/>
                    <a:gd name="T4" fmla="*/ 2919 w 3222"/>
                    <a:gd name="T5" fmla="*/ 2175 h 4303"/>
                    <a:gd name="T6" fmla="*/ 2508 w 3222"/>
                    <a:gd name="T7" fmla="*/ 1976 h 4303"/>
                    <a:gd name="T8" fmla="*/ 2084 w 3222"/>
                    <a:gd name="T9" fmla="*/ 1848 h 4303"/>
                    <a:gd name="T10" fmla="*/ 1705 w 3222"/>
                    <a:gd name="T11" fmla="*/ 1891 h 4303"/>
                    <a:gd name="T12" fmla="*/ 1348 w 3222"/>
                    <a:gd name="T13" fmla="*/ 1990 h 4303"/>
                    <a:gd name="T14" fmla="*/ 980 w 3222"/>
                    <a:gd name="T15" fmla="*/ 1054 h 4303"/>
                    <a:gd name="T16" fmla="*/ 1156 w 3222"/>
                    <a:gd name="T17" fmla="*/ 608 h 4303"/>
                    <a:gd name="T18" fmla="*/ 876 w 3222"/>
                    <a:gd name="T19" fmla="*/ 54 h 4303"/>
                    <a:gd name="T20" fmla="*/ 24 w 3222"/>
                    <a:gd name="T21" fmla="*/ 887 h 4303"/>
                    <a:gd name="T22" fmla="*/ 316 w 3222"/>
                    <a:gd name="T23" fmla="*/ 2615 h 4303"/>
                    <a:gd name="T24" fmla="*/ 238 w 3222"/>
                    <a:gd name="T25" fmla="*/ 2915 h 4303"/>
                    <a:gd name="T26" fmla="*/ 252 w 3222"/>
                    <a:gd name="T27" fmla="*/ 2993 h 4303"/>
                    <a:gd name="T28" fmla="*/ 204 w 3222"/>
                    <a:gd name="T29" fmla="*/ 3023 h 4303"/>
                    <a:gd name="T30" fmla="*/ 118 w 3222"/>
                    <a:gd name="T31" fmla="*/ 2959 h 4303"/>
                    <a:gd name="T32" fmla="*/ 146 w 3222"/>
                    <a:gd name="T33" fmla="*/ 3087 h 4303"/>
                    <a:gd name="T34" fmla="*/ 200 w 3222"/>
                    <a:gd name="T35" fmla="*/ 3135 h 4303"/>
                    <a:gd name="T36" fmla="*/ 10 w 3222"/>
                    <a:gd name="T37" fmla="*/ 3143 h 4303"/>
                    <a:gd name="T38" fmla="*/ 0 w 3222"/>
                    <a:gd name="T39" fmla="*/ 3225 h 4303"/>
                    <a:gd name="T40" fmla="*/ 0 w 3222"/>
                    <a:gd name="T41" fmla="*/ 3375 h 4303"/>
                    <a:gd name="T42" fmla="*/ 310 w 3222"/>
                    <a:gd name="T43" fmla="*/ 3505 h 4303"/>
                    <a:gd name="T44" fmla="*/ 468 w 3222"/>
                    <a:gd name="T45" fmla="*/ 3495 h 4303"/>
                    <a:gd name="T46" fmla="*/ 500 w 3222"/>
                    <a:gd name="T47" fmla="*/ 3509 h 4303"/>
                    <a:gd name="T48" fmla="*/ 548 w 3222"/>
                    <a:gd name="T49" fmla="*/ 3737 h 4303"/>
                    <a:gd name="T50" fmla="*/ 586 w 3222"/>
                    <a:gd name="T51" fmla="*/ 3807 h 4303"/>
                    <a:gd name="T52" fmla="*/ 650 w 3222"/>
                    <a:gd name="T53" fmla="*/ 3855 h 4303"/>
                    <a:gd name="T54" fmla="*/ 846 w 3222"/>
                    <a:gd name="T55" fmla="*/ 3919 h 4303"/>
                    <a:gd name="T56" fmla="*/ 980 w 3222"/>
                    <a:gd name="T57" fmla="*/ 3981 h 4303"/>
                    <a:gd name="T58" fmla="*/ 990 w 3222"/>
                    <a:gd name="T59" fmla="*/ 3903 h 4303"/>
                    <a:gd name="T60" fmla="*/ 1056 w 3222"/>
                    <a:gd name="T61" fmla="*/ 3701 h 4303"/>
                    <a:gd name="T62" fmla="*/ 1042 w 3222"/>
                    <a:gd name="T63" fmla="*/ 3567 h 4303"/>
                    <a:gd name="T64" fmla="*/ 1022 w 3222"/>
                    <a:gd name="T65" fmla="*/ 3459 h 4303"/>
                    <a:gd name="T66" fmla="*/ 1154 w 3222"/>
                    <a:gd name="T67" fmla="*/ 3221 h 4303"/>
                    <a:gd name="T68" fmla="*/ 1410 w 3222"/>
                    <a:gd name="T69" fmla="*/ 3075 h 4303"/>
                    <a:gd name="T70" fmla="*/ 1492 w 3222"/>
                    <a:gd name="T71" fmla="*/ 3049 h 4303"/>
                    <a:gd name="T72" fmla="*/ 1552 w 3222"/>
                    <a:gd name="T73" fmla="*/ 3045 h 4303"/>
                    <a:gd name="T74" fmla="*/ 1550 w 3222"/>
                    <a:gd name="T75" fmla="*/ 3137 h 4303"/>
                    <a:gd name="T76" fmla="*/ 1568 w 3222"/>
                    <a:gd name="T77" fmla="*/ 3181 h 4303"/>
                    <a:gd name="T78" fmla="*/ 1590 w 3222"/>
                    <a:gd name="T79" fmla="*/ 3221 h 4303"/>
                    <a:gd name="T80" fmla="*/ 1944 w 3222"/>
                    <a:gd name="T81" fmla="*/ 3339 h 4303"/>
                    <a:gd name="T82" fmla="*/ 2028 w 3222"/>
                    <a:gd name="T83" fmla="*/ 3341 h 4303"/>
                    <a:gd name="T84" fmla="*/ 2046 w 3222"/>
                    <a:gd name="T85" fmla="*/ 3499 h 4303"/>
                    <a:gd name="T86" fmla="*/ 2016 w 3222"/>
                    <a:gd name="T87" fmla="*/ 3545 h 4303"/>
                    <a:gd name="T88" fmla="*/ 2032 w 3222"/>
                    <a:gd name="T89" fmla="*/ 3681 h 4303"/>
                    <a:gd name="T90" fmla="*/ 2184 w 3222"/>
                    <a:gd name="T91" fmla="*/ 3681 h 4303"/>
                    <a:gd name="T92" fmla="*/ 2290 w 3222"/>
                    <a:gd name="T93" fmla="*/ 4005 h 4303"/>
                    <a:gd name="T94" fmla="*/ 2458 w 3222"/>
                    <a:gd name="T95" fmla="*/ 4187 h 4303"/>
                    <a:gd name="T96" fmla="*/ 2512 w 3222"/>
                    <a:gd name="T97" fmla="*/ 4187 h 4303"/>
                    <a:gd name="T98" fmla="*/ 2818 w 3222"/>
                    <a:gd name="T99" fmla="*/ 3927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22" h="4303">
                      <a:moveTo>
                        <a:pt x="2908" y="3761"/>
                      </a:moveTo>
                      <a:cubicBezTo>
                        <a:pt x="2908" y="3761"/>
                        <a:pt x="2962" y="3617"/>
                        <a:pt x="3092" y="3577"/>
                      </a:cubicBezTo>
                      <a:cubicBezTo>
                        <a:pt x="3222" y="3537"/>
                        <a:pt x="3164" y="3567"/>
                        <a:pt x="3164" y="3567"/>
                      </a:cubicBezTo>
                      <a:cubicBezTo>
                        <a:pt x="3164" y="3567"/>
                        <a:pt x="3022" y="3465"/>
                        <a:pt x="3020" y="3379"/>
                      </a:cubicBezTo>
                      <a:cubicBezTo>
                        <a:pt x="3020" y="3379"/>
                        <a:pt x="2948" y="3391"/>
                        <a:pt x="2934" y="3379"/>
                      </a:cubicBezTo>
                      <a:cubicBezTo>
                        <a:pt x="2920" y="3367"/>
                        <a:pt x="2952" y="3275"/>
                        <a:pt x="2974" y="3237"/>
                      </a:cubicBezTo>
                      <a:cubicBezTo>
                        <a:pt x="3002" y="3255"/>
                        <a:pt x="3002" y="3255"/>
                        <a:pt x="3002" y="3255"/>
                      </a:cubicBezTo>
                      <a:cubicBezTo>
                        <a:pt x="3002" y="3255"/>
                        <a:pt x="2998" y="3011"/>
                        <a:pt x="2994" y="2955"/>
                      </a:cubicBezTo>
                      <a:cubicBezTo>
                        <a:pt x="2990" y="2899"/>
                        <a:pt x="2966" y="2881"/>
                        <a:pt x="2966" y="2881"/>
                      </a:cubicBezTo>
                      <a:cubicBezTo>
                        <a:pt x="2964" y="2667"/>
                        <a:pt x="2964" y="2667"/>
                        <a:pt x="2964" y="2667"/>
                      </a:cubicBezTo>
                      <a:cubicBezTo>
                        <a:pt x="2908" y="2667"/>
                        <a:pt x="2908" y="2667"/>
                        <a:pt x="2908" y="2667"/>
                      </a:cubicBezTo>
                      <a:cubicBezTo>
                        <a:pt x="2919" y="2175"/>
                        <a:pt x="2919" y="2175"/>
                        <a:pt x="2919" y="2175"/>
                      </a:cubicBezTo>
                      <a:cubicBezTo>
                        <a:pt x="2919" y="2175"/>
                        <a:pt x="2580" y="2397"/>
                        <a:pt x="2579" y="2366"/>
                      </a:cubicBezTo>
                      <a:cubicBezTo>
                        <a:pt x="2579" y="2366"/>
                        <a:pt x="2572" y="2190"/>
                        <a:pt x="2577" y="2110"/>
                      </a:cubicBezTo>
                      <a:cubicBezTo>
                        <a:pt x="2583" y="2030"/>
                        <a:pt x="2575" y="1998"/>
                        <a:pt x="2561" y="1990"/>
                      </a:cubicBezTo>
                      <a:cubicBezTo>
                        <a:pt x="2548" y="1982"/>
                        <a:pt x="2516" y="1987"/>
                        <a:pt x="2508" y="1976"/>
                      </a:cubicBezTo>
                      <a:cubicBezTo>
                        <a:pt x="2500" y="1966"/>
                        <a:pt x="2457" y="1920"/>
                        <a:pt x="2457" y="1920"/>
                      </a:cubicBezTo>
                      <a:cubicBezTo>
                        <a:pt x="2457" y="1920"/>
                        <a:pt x="2316" y="1936"/>
                        <a:pt x="2311" y="1920"/>
                      </a:cubicBezTo>
                      <a:cubicBezTo>
                        <a:pt x="2305" y="1904"/>
                        <a:pt x="2276" y="1896"/>
                        <a:pt x="2212" y="1886"/>
                      </a:cubicBezTo>
                      <a:cubicBezTo>
                        <a:pt x="2185" y="1832"/>
                        <a:pt x="2177" y="1843"/>
                        <a:pt x="2084" y="1848"/>
                      </a:cubicBezTo>
                      <a:cubicBezTo>
                        <a:pt x="1983" y="1840"/>
                        <a:pt x="2009" y="1752"/>
                        <a:pt x="2009" y="1752"/>
                      </a:cubicBezTo>
                      <a:cubicBezTo>
                        <a:pt x="2009" y="1752"/>
                        <a:pt x="2009" y="1752"/>
                        <a:pt x="1959" y="1790"/>
                      </a:cubicBezTo>
                      <a:cubicBezTo>
                        <a:pt x="1913" y="1883"/>
                        <a:pt x="1884" y="1891"/>
                        <a:pt x="1820" y="1902"/>
                      </a:cubicBezTo>
                      <a:cubicBezTo>
                        <a:pt x="1756" y="1912"/>
                        <a:pt x="1705" y="1891"/>
                        <a:pt x="1705" y="1891"/>
                      </a:cubicBezTo>
                      <a:cubicBezTo>
                        <a:pt x="1705" y="1891"/>
                        <a:pt x="1727" y="1896"/>
                        <a:pt x="1660" y="1902"/>
                      </a:cubicBezTo>
                      <a:cubicBezTo>
                        <a:pt x="1593" y="1907"/>
                        <a:pt x="1553" y="1950"/>
                        <a:pt x="1479" y="1976"/>
                      </a:cubicBezTo>
                      <a:cubicBezTo>
                        <a:pt x="1404" y="2003"/>
                        <a:pt x="1396" y="1958"/>
                        <a:pt x="1396" y="1958"/>
                      </a:cubicBezTo>
                      <a:cubicBezTo>
                        <a:pt x="1348" y="1990"/>
                        <a:pt x="1348" y="1990"/>
                        <a:pt x="1348" y="1990"/>
                      </a:cubicBezTo>
                      <a:cubicBezTo>
                        <a:pt x="1273" y="1896"/>
                        <a:pt x="1273" y="1896"/>
                        <a:pt x="1273" y="1896"/>
                      </a:cubicBezTo>
                      <a:cubicBezTo>
                        <a:pt x="1225" y="1910"/>
                        <a:pt x="1225" y="1910"/>
                        <a:pt x="1225" y="1910"/>
                      </a:cubicBezTo>
                      <a:cubicBezTo>
                        <a:pt x="1225" y="1910"/>
                        <a:pt x="1116" y="1550"/>
                        <a:pt x="1041" y="1347"/>
                      </a:cubicBezTo>
                      <a:cubicBezTo>
                        <a:pt x="967" y="1144"/>
                        <a:pt x="980" y="1054"/>
                        <a:pt x="980" y="1054"/>
                      </a:cubicBezTo>
                      <a:cubicBezTo>
                        <a:pt x="1004" y="926"/>
                        <a:pt x="1004" y="926"/>
                        <a:pt x="1004" y="926"/>
                      </a:cubicBezTo>
                      <a:cubicBezTo>
                        <a:pt x="1071" y="819"/>
                        <a:pt x="1071" y="819"/>
                        <a:pt x="1071" y="819"/>
                      </a:cubicBezTo>
                      <a:cubicBezTo>
                        <a:pt x="1092" y="720"/>
                        <a:pt x="1092" y="720"/>
                        <a:pt x="1092" y="720"/>
                      </a:cubicBezTo>
                      <a:cubicBezTo>
                        <a:pt x="1156" y="608"/>
                        <a:pt x="1156" y="608"/>
                        <a:pt x="1156" y="608"/>
                      </a:cubicBezTo>
                      <a:cubicBezTo>
                        <a:pt x="1156" y="88"/>
                        <a:pt x="1156" y="88"/>
                        <a:pt x="1156" y="88"/>
                      </a:cubicBezTo>
                      <a:cubicBezTo>
                        <a:pt x="1009" y="92"/>
                        <a:pt x="1009" y="92"/>
                        <a:pt x="1009" y="92"/>
                      </a:cubicBezTo>
                      <a:cubicBezTo>
                        <a:pt x="929" y="54"/>
                        <a:pt x="929" y="54"/>
                        <a:pt x="929" y="54"/>
                      </a:cubicBezTo>
                      <a:cubicBezTo>
                        <a:pt x="876" y="54"/>
                        <a:pt x="876" y="54"/>
                        <a:pt x="876" y="54"/>
                      </a:cubicBezTo>
                      <a:cubicBezTo>
                        <a:pt x="865" y="0"/>
                        <a:pt x="865" y="0"/>
                        <a:pt x="865" y="0"/>
                      </a:cubicBezTo>
                      <a:cubicBezTo>
                        <a:pt x="785" y="22"/>
                        <a:pt x="785" y="22"/>
                        <a:pt x="785" y="22"/>
                      </a:cubicBezTo>
                      <a:cubicBezTo>
                        <a:pt x="785" y="22"/>
                        <a:pt x="452" y="179"/>
                        <a:pt x="321" y="568"/>
                      </a:cubicBezTo>
                      <a:cubicBezTo>
                        <a:pt x="272" y="771"/>
                        <a:pt x="229" y="787"/>
                        <a:pt x="24" y="887"/>
                      </a:cubicBezTo>
                      <a:cubicBezTo>
                        <a:pt x="24" y="2487"/>
                        <a:pt x="24" y="2487"/>
                        <a:pt x="24" y="2487"/>
                      </a:cubicBezTo>
                      <a:cubicBezTo>
                        <a:pt x="24" y="2615"/>
                        <a:pt x="24" y="2615"/>
                        <a:pt x="24" y="2615"/>
                      </a:cubicBezTo>
                      <a:cubicBezTo>
                        <a:pt x="60" y="2615"/>
                        <a:pt x="60" y="2615"/>
                        <a:pt x="60" y="2615"/>
                      </a:cubicBezTo>
                      <a:cubicBezTo>
                        <a:pt x="316" y="2615"/>
                        <a:pt x="316" y="2615"/>
                        <a:pt x="316" y="2615"/>
                      </a:cubicBezTo>
                      <a:cubicBezTo>
                        <a:pt x="316" y="2687"/>
                        <a:pt x="316" y="2687"/>
                        <a:pt x="316" y="2687"/>
                      </a:cubicBezTo>
                      <a:cubicBezTo>
                        <a:pt x="300" y="2791"/>
                        <a:pt x="300" y="2791"/>
                        <a:pt x="300" y="2791"/>
                      </a:cubicBezTo>
                      <a:cubicBezTo>
                        <a:pt x="220" y="2915"/>
                        <a:pt x="220" y="2915"/>
                        <a:pt x="220" y="2915"/>
                      </a:cubicBezTo>
                      <a:cubicBezTo>
                        <a:pt x="238" y="2915"/>
                        <a:pt x="238" y="2915"/>
                        <a:pt x="238" y="2915"/>
                      </a:cubicBezTo>
                      <a:cubicBezTo>
                        <a:pt x="226" y="2939"/>
                        <a:pt x="226" y="2939"/>
                        <a:pt x="226" y="2939"/>
                      </a:cubicBezTo>
                      <a:cubicBezTo>
                        <a:pt x="226" y="2963"/>
                        <a:pt x="226" y="2963"/>
                        <a:pt x="226" y="2963"/>
                      </a:cubicBezTo>
                      <a:cubicBezTo>
                        <a:pt x="236" y="2983"/>
                        <a:pt x="236" y="2983"/>
                        <a:pt x="236" y="2983"/>
                      </a:cubicBezTo>
                      <a:cubicBezTo>
                        <a:pt x="252" y="2993"/>
                        <a:pt x="252" y="2993"/>
                        <a:pt x="252" y="2993"/>
                      </a:cubicBezTo>
                      <a:cubicBezTo>
                        <a:pt x="284" y="3003"/>
                        <a:pt x="284" y="3003"/>
                        <a:pt x="284" y="3003"/>
                      </a:cubicBezTo>
                      <a:cubicBezTo>
                        <a:pt x="284" y="3023"/>
                        <a:pt x="284" y="3023"/>
                        <a:pt x="284" y="3023"/>
                      </a:cubicBezTo>
                      <a:cubicBezTo>
                        <a:pt x="244" y="3023"/>
                        <a:pt x="244" y="3023"/>
                        <a:pt x="244" y="3023"/>
                      </a:cubicBezTo>
                      <a:cubicBezTo>
                        <a:pt x="244" y="3023"/>
                        <a:pt x="212" y="3037"/>
                        <a:pt x="204" y="3023"/>
                      </a:cubicBezTo>
                      <a:cubicBezTo>
                        <a:pt x="196" y="3009"/>
                        <a:pt x="150" y="2927"/>
                        <a:pt x="150" y="2927"/>
                      </a:cubicBezTo>
                      <a:cubicBezTo>
                        <a:pt x="118" y="2923"/>
                        <a:pt x="118" y="2923"/>
                        <a:pt x="118" y="2923"/>
                      </a:cubicBezTo>
                      <a:cubicBezTo>
                        <a:pt x="118" y="2945"/>
                        <a:pt x="118" y="2945"/>
                        <a:pt x="118" y="2945"/>
                      </a:cubicBezTo>
                      <a:cubicBezTo>
                        <a:pt x="118" y="2959"/>
                        <a:pt x="118" y="2959"/>
                        <a:pt x="118" y="2959"/>
                      </a:cubicBezTo>
                      <a:cubicBezTo>
                        <a:pt x="104" y="3053"/>
                        <a:pt x="104" y="3053"/>
                        <a:pt x="104" y="3053"/>
                      </a:cubicBezTo>
                      <a:cubicBezTo>
                        <a:pt x="124" y="3067"/>
                        <a:pt x="124" y="3067"/>
                        <a:pt x="124" y="3067"/>
                      </a:cubicBezTo>
                      <a:cubicBezTo>
                        <a:pt x="124" y="3087"/>
                        <a:pt x="124" y="3087"/>
                        <a:pt x="124" y="3087"/>
                      </a:cubicBezTo>
                      <a:cubicBezTo>
                        <a:pt x="146" y="3087"/>
                        <a:pt x="146" y="3087"/>
                        <a:pt x="146" y="3087"/>
                      </a:cubicBezTo>
                      <a:cubicBezTo>
                        <a:pt x="146" y="3099"/>
                        <a:pt x="146" y="3099"/>
                        <a:pt x="146" y="3099"/>
                      </a:cubicBezTo>
                      <a:cubicBezTo>
                        <a:pt x="178" y="3099"/>
                        <a:pt x="178" y="3099"/>
                        <a:pt x="178" y="3099"/>
                      </a:cubicBezTo>
                      <a:cubicBezTo>
                        <a:pt x="202" y="3099"/>
                        <a:pt x="202" y="3099"/>
                        <a:pt x="202" y="3099"/>
                      </a:cubicBezTo>
                      <a:cubicBezTo>
                        <a:pt x="200" y="3135"/>
                        <a:pt x="200" y="3135"/>
                        <a:pt x="200" y="3135"/>
                      </a:cubicBezTo>
                      <a:cubicBezTo>
                        <a:pt x="62" y="3135"/>
                        <a:pt x="62" y="3135"/>
                        <a:pt x="62" y="3135"/>
                      </a:cubicBezTo>
                      <a:cubicBezTo>
                        <a:pt x="50" y="3155"/>
                        <a:pt x="50" y="3155"/>
                        <a:pt x="50" y="3155"/>
                      </a:cubicBezTo>
                      <a:cubicBezTo>
                        <a:pt x="24" y="3135"/>
                        <a:pt x="24" y="3135"/>
                        <a:pt x="24" y="3135"/>
                      </a:cubicBezTo>
                      <a:cubicBezTo>
                        <a:pt x="10" y="3143"/>
                        <a:pt x="10" y="3143"/>
                        <a:pt x="10" y="3143"/>
                      </a:cubicBezTo>
                      <a:cubicBezTo>
                        <a:pt x="24" y="3169"/>
                        <a:pt x="24" y="3169"/>
                        <a:pt x="24" y="3169"/>
                      </a:cubicBezTo>
                      <a:cubicBezTo>
                        <a:pt x="0" y="3187"/>
                        <a:pt x="0" y="3187"/>
                        <a:pt x="0" y="3187"/>
                      </a:cubicBezTo>
                      <a:cubicBezTo>
                        <a:pt x="10" y="3201"/>
                        <a:pt x="10" y="3201"/>
                        <a:pt x="10" y="3201"/>
                      </a:cubicBezTo>
                      <a:cubicBezTo>
                        <a:pt x="0" y="3225"/>
                        <a:pt x="0" y="3225"/>
                        <a:pt x="0" y="3225"/>
                      </a:cubicBezTo>
                      <a:cubicBezTo>
                        <a:pt x="0" y="3325"/>
                        <a:pt x="0" y="3325"/>
                        <a:pt x="0" y="3325"/>
                      </a:cubicBezTo>
                      <a:cubicBezTo>
                        <a:pt x="20" y="3325"/>
                        <a:pt x="20" y="3325"/>
                        <a:pt x="20" y="3325"/>
                      </a:cubicBezTo>
                      <a:cubicBezTo>
                        <a:pt x="0" y="3351"/>
                        <a:pt x="0" y="3351"/>
                        <a:pt x="0" y="3351"/>
                      </a:cubicBezTo>
                      <a:cubicBezTo>
                        <a:pt x="0" y="3375"/>
                        <a:pt x="0" y="3375"/>
                        <a:pt x="0" y="3375"/>
                      </a:cubicBezTo>
                      <a:cubicBezTo>
                        <a:pt x="48" y="3375"/>
                        <a:pt x="48" y="3375"/>
                        <a:pt x="48" y="3375"/>
                      </a:cubicBezTo>
                      <a:cubicBezTo>
                        <a:pt x="52" y="3476"/>
                        <a:pt x="52" y="3476"/>
                        <a:pt x="52" y="3476"/>
                      </a:cubicBezTo>
                      <a:cubicBezTo>
                        <a:pt x="108" y="3505"/>
                        <a:pt x="108" y="3505"/>
                        <a:pt x="108" y="3505"/>
                      </a:cubicBezTo>
                      <a:cubicBezTo>
                        <a:pt x="310" y="3505"/>
                        <a:pt x="310" y="3505"/>
                        <a:pt x="310" y="3505"/>
                      </a:cubicBezTo>
                      <a:cubicBezTo>
                        <a:pt x="328" y="3533"/>
                        <a:pt x="328" y="3533"/>
                        <a:pt x="328" y="3533"/>
                      </a:cubicBezTo>
                      <a:cubicBezTo>
                        <a:pt x="324" y="3505"/>
                        <a:pt x="324" y="3505"/>
                        <a:pt x="324" y="3505"/>
                      </a:cubicBezTo>
                      <a:cubicBezTo>
                        <a:pt x="448" y="3509"/>
                        <a:pt x="448" y="3509"/>
                        <a:pt x="448" y="3509"/>
                      </a:cubicBezTo>
                      <a:cubicBezTo>
                        <a:pt x="468" y="3495"/>
                        <a:pt x="468" y="3495"/>
                        <a:pt x="468" y="3495"/>
                      </a:cubicBezTo>
                      <a:cubicBezTo>
                        <a:pt x="474" y="3509"/>
                        <a:pt x="474" y="3509"/>
                        <a:pt x="474" y="3509"/>
                      </a:cubicBezTo>
                      <a:cubicBezTo>
                        <a:pt x="460" y="3533"/>
                        <a:pt x="460" y="3533"/>
                        <a:pt x="460" y="3533"/>
                      </a:cubicBezTo>
                      <a:cubicBezTo>
                        <a:pt x="480" y="3551"/>
                        <a:pt x="480" y="3551"/>
                        <a:pt x="480" y="3551"/>
                      </a:cubicBezTo>
                      <a:cubicBezTo>
                        <a:pt x="500" y="3509"/>
                        <a:pt x="500" y="3509"/>
                        <a:pt x="500" y="3509"/>
                      </a:cubicBezTo>
                      <a:cubicBezTo>
                        <a:pt x="552" y="3507"/>
                        <a:pt x="552" y="3507"/>
                        <a:pt x="552" y="3507"/>
                      </a:cubicBezTo>
                      <a:cubicBezTo>
                        <a:pt x="554" y="3715"/>
                        <a:pt x="554" y="3715"/>
                        <a:pt x="554" y="3715"/>
                      </a:cubicBezTo>
                      <a:cubicBezTo>
                        <a:pt x="526" y="3715"/>
                        <a:pt x="526" y="3715"/>
                        <a:pt x="526" y="3715"/>
                      </a:cubicBezTo>
                      <a:cubicBezTo>
                        <a:pt x="548" y="3737"/>
                        <a:pt x="548" y="3737"/>
                        <a:pt x="548" y="3737"/>
                      </a:cubicBezTo>
                      <a:cubicBezTo>
                        <a:pt x="534" y="3755"/>
                        <a:pt x="534" y="3755"/>
                        <a:pt x="534" y="3755"/>
                      </a:cubicBezTo>
                      <a:cubicBezTo>
                        <a:pt x="510" y="3773"/>
                        <a:pt x="510" y="3773"/>
                        <a:pt x="510" y="3773"/>
                      </a:cubicBezTo>
                      <a:cubicBezTo>
                        <a:pt x="586" y="3773"/>
                        <a:pt x="586" y="3773"/>
                        <a:pt x="586" y="3773"/>
                      </a:cubicBezTo>
                      <a:cubicBezTo>
                        <a:pt x="586" y="3807"/>
                        <a:pt x="586" y="3807"/>
                        <a:pt x="586" y="3807"/>
                      </a:cubicBezTo>
                      <a:cubicBezTo>
                        <a:pt x="604" y="3783"/>
                        <a:pt x="604" y="3783"/>
                        <a:pt x="604" y="3783"/>
                      </a:cubicBezTo>
                      <a:cubicBezTo>
                        <a:pt x="602" y="3903"/>
                        <a:pt x="602" y="3903"/>
                        <a:pt x="602" y="3903"/>
                      </a:cubicBezTo>
                      <a:cubicBezTo>
                        <a:pt x="640" y="3903"/>
                        <a:pt x="640" y="3903"/>
                        <a:pt x="640" y="3903"/>
                      </a:cubicBezTo>
                      <a:cubicBezTo>
                        <a:pt x="650" y="3855"/>
                        <a:pt x="650" y="3855"/>
                        <a:pt x="650" y="3855"/>
                      </a:cubicBezTo>
                      <a:cubicBezTo>
                        <a:pt x="758" y="3849"/>
                        <a:pt x="758" y="3849"/>
                        <a:pt x="758" y="3849"/>
                      </a:cubicBezTo>
                      <a:cubicBezTo>
                        <a:pt x="766" y="3903"/>
                        <a:pt x="766" y="3903"/>
                        <a:pt x="766" y="3903"/>
                      </a:cubicBezTo>
                      <a:cubicBezTo>
                        <a:pt x="810" y="3903"/>
                        <a:pt x="810" y="3903"/>
                        <a:pt x="810" y="3903"/>
                      </a:cubicBezTo>
                      <a:cubicBezTo>
                        <a:pt x="846" y="3919"/>
                        <a:pt x="846" y="3919"/>
                        <a:pt x="846" y="3919"/>
                      </a:cubicBezTo>
                      <a:cubicBezTo>
                        <a:pt x="876" y="3967"/>
                        <a:pt x="876" y="3967"/>
                        <a:pt x="876" y="3967"/>
                      </a:cubicBezTo>
                      <a:cubicBezTo>
                        <a:pt x="928" y="3967"/>
                        <a:pt x="928" y="3967"/>
                        <a:pt x="928" y="3967"/>
                      </a:cubicBezTo>
                      <a:cubicBezTo>
                        <a:pt x="940" y="4019"/>
                        <a:pt x="940" y="4019"/>
                        <a:pt x="940" y="4019"/>
                      </a:cubicBezTo>
                      <a:cubicBezTo>
                        <a:pt x="980" y="3981"/>
                        <a:pt x="980" y="3981"/>
                        <a:pt x="980" y="3981"/>
                      </a:cubicBezTo>
                      <a:cubicBezTo>
                        <a:pt x="1064" y="3957"/>
                        <a:pt x="1064" y="3957"/>
                        <a:pt x="1064" y="3957"/>
                      </a:cubicBezTo>
                      <a:cubicBezTo>
                        <a:pt x="1058" y="3937"/>
                        <a:pt x="1058" y="3937"/>
                        <a:pt x="1058" y="3937"/>
                      </a:cubicBezTo>
                      <a:cubicBezTo>
                        <a:pt x="1040" y="3919"/>
                        <a:pt x="1040" y="3919"/>
                        <a:pt x="1040" y="3919"/>
                      </a:cubicBezTo>
                      <a:cubicBezTo>
                        <a:pt x="990" y="3903"/>
                        <a:pt x="990" y="3903"/>
                        <a:pt x="990" y="3903"/>
                      </a:cubicBezTo>
                      <a:cubicBezTo>
                        <a:pt x="972" y="3725"/>
                        <a:pt x="972" y="3725"/>
                        <a:pt x="972" y="3725"/>
                      </a:cubicBezTo>
                      <a:cubicBezTo>
                        <a:pt x="1012" y="3717"/>
                        <a:pt x="1012" y="3717"/>
                        <a:pt x="1012" y="3717"/>
                      </a:cubicBezTo>
                      <a:cubicBezTo>
                        <a:pt x="1032" y="3699"/>
                        <a:pt x="1032" y="3699"/>
                        <a:pt x="1032" y="3699"/>
                      </a:cubicBezTo>
                      <a:cubicBezTo>
                        <a:pt x="1056" y="3701"/>
                        <a:pt x="1056" y="3701"/>
                        <a:pt x="1056" y="3701"/>
                      </a:cubicBezTo>
                      <a:cubicBezTo>
                        <a:pt x="1056" y="3737"/>
                        <a:pt x="1056" y="3737"/>
                        <a:pt x="1056" y="3737"/>
                      </a:cubicBezTo>
                      <a:cubicBezTo>
                        <a:pt x="1064" y="3659"/>
                        <a:pt x="1064" y="3659"/>
                        <a:pt x="1064" y="3659"/>
                      </a:cubicBezTo>
                      <a:cubicBezTo>
                        <a:pt x="1064" y="3595"/>
                        <a:pt x="1064" y="3595"/>
                        <a:pt x="1064" y="3595"/>
                      </a:cubicBezTo>
                      <a:cubicBezTo>
                        <a:pt x="1042" y="3567"/>
                        <a:pt x="1042" y="3567"/>
                        <a:pt x="1042" y="3567"/>
                      </a:cubicBezTo>
                      <a:cubicBezTo>
                        <a:pt x="1022" y="3567"/>
                        <a:pt x="1022" y="3567"/>
                        <a:pt x="1022" y="3567"/>
                      </a:cubicBezTo>
                      <a:cubicBezTo>
                        <a:pt x="1028" y="3539"/>
                        <a:pt x="1028" y="3539"/>
                        <a:pt x="1028" y="3539"/>
                      </a:cubicBezTo>
                      <a:cubicBezTo>
                        <a:pt x="1030" y="3499"/>
                        <a:pt x="1030" y="3499"/>
                        <a:pt x="1030" y="3499"/>
                      </a:cubicBezTo>
                      <a:cubicBezTo>
                        <a:pt x="1022" y="3459"/>
                        <a:pt x="1022" y="3459"/>
                        <a:pt x="1022" y="3459"/>
                      </a:cubicBezTo>
                      <a:cubicBezTo>
                        <a:pt x="1046" y="3411"/>
                        <a:pt x="1046" y="3411"/>
                        <a:pt x="1046" y="3411"/>
                      </a:cubicBezTo>
                      <a:cubicBezTo>
                        <a:pt x="1064" y="3401"/>
                        <a:pt x="1064" y="3401"/>
                        <a:pt x="1064" y="3401"/>
                      </a:cubicBezTo>
                      <a:cubicBezTo>
                        <a:pt x="1140" y="3259"/>
                        <a:pt x="1140" y="3259"/>
                        <a:pt x="1140" y="3259"/>
                      </a:cubicBezTo>
                      <a:cubicBezTo>
                        <a:pt x="1154" y="3221"/>
                        <a:pt x="1154" y="3221"/>
                        <a:pt x="1154" y="3221"/>
                      </a:cubicBezTo>
                      <a:cubicBezTo>
                        <a:pt x="1230" y="3211"/>
                        <a:pt x="1230" y="3211"/>
                        <a:pt x="1230" y="3211"/>
                      </a:cubicBezTo>
                      <a:cubicBezTo>
                        <a:pt x="1414" y="3217"/>
                        <a:pt x="1414" y="3217"/>
                        <a:pt x="1414" y="3217"/>
                      </a:cubicBezTo>
                      <a:cubicBezTo>
                        <a:pt x="1410" y="3103"/>
                        <a:pt x="1410" y="3103"/>
                        <a:pt x="1410" y="3103"/>
                      </a:cubicBezTo>
                      <a:cubicBezTo>
                        <a:pt x="1410" y="3075"/>
                        <a:pt x="1410" y="3075"/>
                        <a:pt x="1410" y="3075"/>
                      </a:cubicBezTo>
                      <a:cubicBezTo>
                        <a:pt x="1436" y="3081"/>
                        <a:pt x="1436" y="3081"/>
                        <a:pt x="1436" y="3081"/>
                      </a:cubicBezTo>
                      <a:cubicBezTo>
                        <a:pt x="1434" y="3063"/>
                        <a:pt x="1434" y="3063"/>
                        <a:pt x="1434" y="3063"/>
                      </a:cubicBezTo>
                      <a:cubicBezTo>
                        <a:pt x="1470" y="3061"/>
                        <a:pt x="1470" y="3061"/>
                        <a:pt x="1470" y="3061"/>
                      </a:cubicBezTo>
                      <a:cubicBezTo>
                        <a:pt x="1492" y="3049"/>
                        <a:pt x="1492" y="3049"/>
                        <a:pt x="1492" y="3049"/>
                      </a:cubicBezTo>
                      <a:cubicBezTo>
                        <a:pt x="1508" y="3039"/>
                        <a:pt x="1508" y="3039"/>
                        <a:pt x="1508" y="3039"/>
                      </a:cubicBezTo>
                      <a:cubicBezTo>
                        <a:pt x="1514" y="3025"/>
                        <a:pt x="1514" y="3025"/>
                        <a:pt x="1514" y="3025"/>
                      </a:cubicBezTo>
                      <a:cubicBezTo>
                        <a:pt x="1552" y="3008"/>
                        <a:pt x="1552" y="3008"/>
                        <a:pt x="1552" y="3008"/>
                      </a:cubicBezTo>
                      <a:cubicBezTo>
                        <a:pt x="1552" y="3045"/>
                        <a:pt x="1552" y="3045"/>
                        <a:pt x="1552" y="3045"/>
                      </a:cubicBezTo>
                      <a:cubicBezTo>
                        <a:pt x="1556" y="3069"/>
                        <a:pt x="1556" y="3069"/>
                        <a:pt x="1556" y="3069"/>
                      </a:cubicBezTo>
                      <a:cubicBezTo>
                        <a:pt x="1556" y="3081"/>
                        <a:pt x="1556" y="3081"/>
                        <a:pt x="1556" y="3081"/>
                      </a:cubicBezTo>
                      <a:cubicBezTo>
                        <a:pt x="1550" y="3105"/>
                        <a:pt x="1550" y="3105"/>
                        <a:pt x="1550" y="3105"/>
                      </a:cubicBezTo>
                      <a:cubicBezTo>
                        <a:pt x="1550" y="3137"/>
                        <a:pt x="1550" y="3137"/>
                        <a:pt x="1550" y="3137"/>
                      </a:cubicBezTo>
                      <a:cubicBezTo>
                        <a:pt x="1568" y="3143"/>
                        <a:pt x="1568" y="3143"/>
                        <a:pt x="1568" y="3143"/>
                      </a:cubicBezTo>
                      <a:cubicBezTo>
                        <a:pt x="1566" y="3159"/>
                        <a:pt x="1566" y="3159"/>
                        <a:pt x="1566" y="3159"/>
                      </a:cubicBezTo>
                      <a:cubicBezTo>
                        <a:pt x="1548" y="3167"/>
                        <a:pt x="1548" y="3167"/>
                        <a:pt x="1548" y="3167"/>
                      </a:cubicBezTo>
                      <a:cubicBezTo>
                        <a:pt x="1568" y="3181"/>
                        <a:pt x="1568" y="3181"/>
                        <a:pt x="1568" y="3181"/>
                      </a:cubicBezTo>
                      <a:cubicBezTo>
                        <a:pt x="1552" y="3205"/>
                        <a:pt x="1552" y="3205"/>
                        <a:pt x="1552" y="3205"/>
                      </a:cubicBezTo>
                      <a:cubicBezTo>
                        <a:pt x="1552" y="3219"/>
                        <a:pt x="1552" y="3219"/>
                        <a:pt x="1552" y="3219"/>
                      </a:cubicBezTo>
                      <a:cubicBezTo>
                        <a:pt x="1572" y="3223"/>
                        <a:pt x="1572" y="3223"/>
                        <a:pt x="1572" y="3223"/>
                      </a:cubicBezTo>
                      <a:cubicBezTo>
                        <a:pt x="1590" y="3221"/>
                        <a:pt x="1590" y="3221"/>
                        <a:pt x="1590" y="3221"/>
                      </a:cubicBezTo>
                      <a:cubicBezTo>
                        <a:pt x="1614" y="3219"/>
                        <a:pt x="1614" y="3219"/>
                        <a:pt x="1614" y="3219"/>
                      </a:cubicBezTo>
                      <a:cubicBezTo>
                        <a:pt x="1624" y="3209"/>
                        <a:pt x="1624" y="3209"/>
                        <a:pt x="1624" y="3209"/>
                      </a:cubicBezTo>
                      <a:cubicBezTo>
                        <a:pt x="1904" y="3217"/>
                        <a:pt x="1904" y="3217"/>
                        <a:pt x="1904" y="3217"/>
                      </a:cubicBezTo>
                      <a:cubicBezTo>
                        <a:pt x="1944" y="3339"/>
                        <a:pt x="1944" y="3339"/>
                        <a:pt x="1944" y="3339"/>
                      </a:cubicBezTo>
                      <a:cubicBezTo>
                        <a:pt x="1998" y="3339"/>
                        <a:pt x="1998" y="3339"/>
                        <a:pt x="1998" y="3339"/>
                      </a:cubicBezTo>
                      <a:cubicBezTo>
                        <a:pt x="2004" y="3325"/>
                        <a:pt x="2004" y="3325"/>
                        <a:pt x="2004" y="3325"/>
                      </a:cubicBezTo>
                      <a:cubicBezTo>
                        <a:pt x="2028" y="3323"/>
                        <a:pt x="2028" y="3323"/>
                        <a:pt x="2028" y="3323"/>
                      </a:cubicBezTo>
                      <a:cubicBezTo>
                        <a:pt x="2028" y="3341"/>
                        <a:pt x="2028" y="3341"/>
                        <a:pt x="2028" y="3341"/>
                      </a:cubicBezTo>
                      <a:cubicBezTo>
                        <a:pt x="2060" y="3343"/>
                        <a:pt x="2060" y="3343"/>
                        <a:pt x="2060" y="3343"/>
                      </a:cubicBezTo>
                      <a:cubicBezTo>
                        <a:pt x="2072" y="3319"/>
                        <a:pt x="2072" y="3319"/>
                        <a:pt x="2072" y="3319"/>
                      </a:cubicBezTo>
                      <a:cubicBezTo>
                        <a:pt x="2116" y="3311"/>
                        <a:pt x="2116" y="3311"/>
                        <a:pt x="2116" y="3311"/>
                      </a:cubicBezTo>
                      <a:cubicBezTo>
                        <a:pt x="2116" y="3311"/>
                        <a:pt x="2092" y="3449"/>
                        <a:pt x="2046" y="3499"/>
                      </a:cubicBezTo>
                      <a:cubicBezTo>
                        <a:pt x="2032" y="3476"/>
                        <a:pt x="2024" y="3476"/>
                        <a:pt x="2024" y="3476"/>
                      </a:cubicBezTo>
                      <a:cubicBezTo>
                        <a:pt x="2028" y="3517"/>
                        <a:pt x="2028" y="3517"/>
                        <a:pt x="2028" y="3517"/>
                      </a:cubicBezTo>
                      <a:cubicBezTo>
                        <a:pt x="2014" y="3521"/>
                        <a:pt x="2014" y="3521"/>
                        <a:pt x="2014" y="3521"/>
                      </a:cubicBezTo>
                      <a:cubicBezTo>
                        <a:pt x="2016" y="3545"/>
                        <a:pt x="2016" y="3545"/>
                        <a:pt x="2016" y="3545"/>
                      </a:cubicBezTo>
                      <a:cubicBezTo>
                        <a:pt x="2056" y="3523"/>
                        <a:pt x="2056" y="3523"/>
                        <a:pt x="2056" y="3523"/>
                      </a:cubicBezTo>
                      <a:cubicBezTo>
                        <a:pt x="2082" y="3563"/>
                        <a:pt x="2082" y="3563"/>
                        <a:pt x="2082" y="3563"/>
                      </a:cubicBezTo>
                      <a:cubicBezTo>
                        <a:pt x="2016" y="3607"/>
                        <a:pt x="2016" y="3607"/>
                        <a:pt x="2016" y="3607"/>
                      </a:cubicBezTo>
                      <a:cubicBezTo>
                        <a:pt x="2032" y="3681"/>
                        <a:pt x="2032" y="3681"/>
                        <a:pt x="2032" y="3681"/>
                      </a:cubicBezTo>
                      <a:cubicBezTo>
                        <a:pt x="2130" y="3687"/>
                        <a:pt x="2130" y="3687"/>
                        <a:pt x="2130" y="3687"/>
                      </a:cubicBezTo>
                      <a:cubicBezTo>
                        <a:pt x="2130" y="3657"/>
                        <a:pt x="2130" y="3657"/>
                        <a:pt x="2130" y="3657"/>
                      </a:cubicBezTo>
                      <a:cubicBezTo>
                        <a:pt x="2130" y="3657"/>
                        <a:pt x="2154" y="3657"/>
                        <a:pt x="2160" y="3657"/>
                      </a:cubicBezTo>
                      <a:cubicBezTo>
                        <a:pt x="2166" y="3657"/>
                        <a:pt x="2184" y="3681"/>
                        <a:pt x="2184" y="3681"/>
                      </a:cubicBezTo>
                      <a:cubicBezTo>
                        <a:pt x="2220" y="3681"/>
                        <a:pt x="2220" y="3681"/>
                        <a:pt x="2220" y="3681"/>
                      </a:cubicBezTo>
                      <a:cubicBezTo>
                        <a:pt x="2230" y="3803"/>
                        <a:pt x="2230" y="3803"/>
                        <a:pt x="2230" y="3803"/>
                      </a:cubicBezTo>
                      <a:cubicBezTo>
                        <a:pt x="2268" y="3803"/>
                        <a:pt x="2268" y="3803"/>
                        <a:pt x="2268" y="3803"/>
                      </a:cubicBezTo>
                      <a:cubicBezTo>
                        <a:pt x="2268" y="3803"/>
                        <a:pt x="2308" y="3793"/>
                        <a:pt x="2290" y="4005"/>
                      </a:cubicBezTo>
                      <a:cubicBezTo>
                        <a:pt x="2268" y="4009"/>
                        <a:pt x="2268" y="4009"/>
                        <a:pt x="2268" y="4009"/>
                      </a:cubicBezTo>
                      <a:cubicBezTo>
                        <a:pt x="2280" y="4295"/>
                        <a:pt x="2280" y="4295"/>
                        <a:pt x="2280" y="4295"/>
                      </a:cubicBezTo>
                      <a:cubicBezTo>
                        <a:pt x="2280" y="4295"/>
                        <a:pt x="2324" y="4303"/>
                        <a:pt x="2352" y="4159"/>
                      </a:cubicBezTo>
                      <a:cubicBezTo>
                        <a:pt x="2446" y="4191"/>
                        <a:pt x="2458" y="4187"/>
                        <a:pt x="2458" y="4187"/>
                      </a:cubicBezTo>
                      <a:cubicBezTo>
                        <a:pt x="2434" y="4259"/>
                        <a:pt x="2434" y="4259"/>
                        <a:pt x="2434" y="4259"/>
                      </a:cubicBezTo>
                      <a:cubicBezTo>
                        <a:pt x="2458" y="4283"/>
                        <a:pt x="2458" y="4283"/>
                        <a:pt x="2458" y="4283"/>
                      </a:cubicBezTo>
                      <a:cubicBezTo>
                        <a:pt x="2512" y="4233"/>
                        <a:pt x="2512" y="4233"/>
                        <a:pt x="2512" y="4233"/>
                      </a:cubicBezTo>
                      <a:cubicBezTo>
                        <a:pt x="2512" y="4187"/>
                        <a:pt x="2512" y="4187"/>
                        <a:pt x="2512" y="4187"/>
                      </a:cubicBezTo>
                      <a:cubicBezTo>
                        <a:pt x="2536" y="4177"/>
                        <a:pt x="2536" y="4177"/>
                        <a:pt x="2536" y="4177"/>
                      </a:cubicBezTo>
                      <a:cubicBezTo>
                        <a:pt x="2658" y="4043"/>
                        <a:pt x="2658" y="4043"/>
                        <a:pt x="2658" y="4043"/>
                      </a:cubicBezTo>
                      <a:cubicBezTo>
                        <a:pt x="2658" y="4043"/>
                        <a:pt x="2732" y="4001"/>
                        <a:pt x="2744" y="3937"/>
                      </a:cubicBezTo>
                      <a:cubicBezTo>
                        <a:pt x="2800" y="3917"/>
                        <a:pt x="2818" y="3927"/>
                        <a:pt x="2818" y="3927"/>
                      </a:cubicBezTo>
                      <a:cubicBezTo>
                        <a:pt x="2882" y="3808"/>
                        <a:pt x="2882" y="3808"/>
                        <a:pt x="2882" y="3808"/>
                      </a:cubicBezTo>
                      <a:cubicBezTo>
                        <a:pt x="2908" y="3761"/>
                        <a:pt x="2908" y="3761"/>
                        <a:pt x="2908" y="3761"/>
                      </a:cubicBezTo>
                      <a:cubicBezTo>
                        <a:pt x="2886" y="3801"/>
                        <a:pt x="2886" y="3801"/>
                        <a:pt x="2886" y="3801"/>
                      </a:cubicBezTo>
                    </a:path>
                  </a:pathLst>
                </a:custGeom>
                <a:solidFill>
                  <a:srgbClr val="FAC6C9"/>
                </a:solidFill>
                <a:ln w="14288"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10">
                  <a:extLst>
                    <a:ext uri="{FF2B5EF4-FFF2-40B4-BE49-F238E27FC236}">
                      <a16:creationId xmlns:a16="http://schemas.microsoft.com/office/drawing/2014/main" id="{F862E298-323D-EAE3-2698-C45E1678E989}"/>
                    </a:ext>
                  </a:extLst>
                </p:cNvPr>
                <p:cNvSpPr>
                  <a:spLocks/>
                </p:cNvSpPr>
                <p:nvPr/>
              </p:nvSpPr>
              <p:spPr bwMode="auto">
                <a:xfrm>
                  <a:off x="1013" y="383"/>
                  <a:ext cx="1868" cy="2595"/>
                </a:xfrm>
                <a:custGeom>
                  <a:avLst/>
                  <a:gdLst>
                    <a:gd name="T0" fmla="*/ 3020 w 3222"/>
                    <a:gd name="T1" fmla="*/ 3379 h 4303"/>
                    <a:gd name="T2" fmla="*/ 2994 w 3222"/>
                    <a:gd name="T3" fmla="*/ 2955 h 4303"/>
                    <a:gd name="T4" fmla="*/ 2919 w 3222"/>
                    <a:gd name="T5" fmla="*/ 2175 h 4303"/>
                    <a:gd name="T6" fmla="*/ 2508 w 3222"/>
                    <a:gd name="T7" fmla="*/ 1976 h 4303"/>
                    <a:gd name="T8" fmla="*/ 2084 w 3222"/>
                    <a:gd name="T9" fmla="*/ 1848 h 4303"/>
                    <a:gd name="T10" fmla="*/ 1705 w 3222"/>
                    <a:gd name="T11" fmla="*/ 1891 h 4303"/>
                    <a:gd name="T12" fmla="*/ 1348 w 3222"/>
                    <a:gd name="T13" fmla="*/ 1990 h 4303"/>
                    <a:gd name="T14" fmla="*/ 980 w 3222"/>
                    <a:gd name="T15" fmla="*/ 1054 h 4303"/>
                    <a:gd name="T16" fmla="*/ 1156 w 3222"/>
                    <a:gd name="T17" fmla="*/ 608 h 4303"/>
                    <a:gd name="T18" fmla="*/ 876 w 3222"/>
                    <a:gd name="T19" fmla="*/ 54 h 4303"/>
                    <a:gd name="T20" fmla="*/ 24 w 3222"/>
                    <a:gd name="T21" fmla="*/ 887 h 4303"/>
                    <a:gd name="T22" fmla="*/ 316 w 3222"/>
                    <a:gd name="T23" fmla="*/ 2615 h 4303"/>
                    <a:gd name="T24" fmla="*/ 238 w 3222"/>
                    <a:gd name="T25" fmla="*/ 2915 h 4303"/>
                    <a:gd name="T26" fmla="*/ 252 w 3222"/>
                    <a:gd name="T27" fmla="*/ 2993 h 4303"/>
                    <a:gd name="T28" fmla="*/ 204 w 3222"/>
                    <a:gd name="T29" fmla="*/ 3023 h 4303"/>
                    <a:gd name="T30" fmla="*/ 118 w 3222"/>
                    <a:gd name="T31" fmla="*/ 2959 h 4303"/>
                    <a:gd name="T32" fmla="*/ 146 w 3222"/>
                    <a:gd name="T33" fmla="*/ 3087 h 4303"/>
                    <a:gd name="T34" fmla="*/ 200 w 3222"/>
                    <a:gd name="T35" fmla="*/ 3135 h 4303"/>
                    <a:gd name="T36" fmla="*/ 10 w 3222"/>
                    <a:gd name="T37" fmla="*/ 3143 h 4303"/>
                    <a:gd name="T38" fmla="*/ 0 w 3222"/>
                    <a:gd name="T39" fmla="*/ 3225 h 4303"/>
                    <a:gd name="T40" fmla="*/ 0 w 3222"/>
                    <a:gd name="T41" fmla="*/ 3375 h 4303"/>
                    <a:gd name="T42" fmla="*/ 310 w 3222"/>
                    <a:gd name="T43" fmla="*/ 3505 h 4303"/>
                    <a:gd name="T44" fmla="*/ 468 w 3222"/>
                    <a:gd name="T45" fmla="*/ 3495 h 4303"/>
                    <a:gd name="T46" fmla="*/ 500 w 3222"/>
                    <a:gd name="T47" fmla="*/ 3509 h 4303"/>
                    <a:gd name="T48" fmla="*/ 548 w 3222"/>
                    <a:gd name="T49" fmla="*/ 3737 h 4303"/>
                    <a:gd name="T50" fmla="*/ 586 w 3222"/>
                    <a:gd name="T51" fmla="*/ 3807 h 4303"/>
                    <a:gd name="T52" fmla="*/ 650 w 3222"/>
                    <a:gd name="T53" fmla="*/ 3855 h 4303"/>
                    <a:gd name="T54" fmla="*/ 846 w 3222"/>
                    <a:gd name="T55" fmla="*/ 3919 h 4303"/>
                    <a:gd name="T56" fmla="*/ 980 w 3222"/>
                    <a:gd name="T57" fmla="*/ 3981 h 4303"/>
                    <a:gd name="T58" fmla="*/ 990 w 3222"/>
                    <a:gd name="T59" fmla="*/ 3903 h 4303"/>
                    <a:gd name="T60" fmla="*/ 1056 w 3222"/>
                    <a:gd name="T61" fmla="*/ 3701 h 4303"/>
                    <a:gd name="T62" fmla="*/ 1042 w 3222"/>
                    <a:gd name="T63" fmla="*/ 3567 h 4303"/>
                    <a:gd name="T64" fmla="*/ 1022 w 3222"/>
                    <a:gd name="T65" fmla="*/ 3459 h 4303"/>
                    <a:gd name="T66" fmla="*/ 1154 w 3222"/>
                    <a:gd name="T67" fmla="*/ 3221 h 4303"/>
                    <a:gd name="T68" fmla="*/ 1410 w 3222"/>
                    <a:gd name="T69" fmla="*/ 3075 h 4303"/>
                    <a:gd name="T70" fmla="*/ 1492 w 3222"/>
                    <a:gd name="T71" fmla="*/ 3049 h 4303"/>
                    <a:gd name="T72" fmla="*/ 1552 w 3222"/>
                    <a:gd name="T73" fmla="*/ 3045 h 4303"/>
                    <a:gd name="T74" fmla="*/ 1550 w 3222"/>
                    <a:gd name="T75" fmla="*/ 3137 h 4303"/>
                    <a:gd name="T76" fmla="*/ 1568 w 3222"/>
                    <a:gd name="T77" fmla="*/ 3181 h 4303"/>
                    <a:gd name="T78" fmla="*/ 1590 w 3222"/>
                    <a:gd name="T79" fmla="*/ 3221 h 4303"/>
                    <a:gd name="T80" fmla="*/ 1944 w 3222"/>
                    <a:gd name="T81" fmla="*/ 3339 h 4303"/>
                    <a:gd name="T82" fmla="*/ 2028 w 3222"/>
                    <a:gd name="T83" fmla="*/ 3341 h 4303"/>
                    <a:gd name="T84" fmla="*/ 2046 w 3222"/>
                    <a:gd name="T85" fmla="*/ 3499 h 4303"/>
                    <a:gd name="T86" fmla="*/ 2016 w 3222"/>
                    <a:gd name="T87" fmla="*/ 3545 h 4303"/>
                    <a:gd name="T88" fmla="*/ 2032 w 3222"/>
                    <a:gd name="T89" fmla="*/ 3681 h 4303"/>
                    <a:gd name="T90" fmla="*/ 2184 w 3222"/>
                    <a:gd name="T91" fmla="*/ 3681 h 4303"/>
                    <a:gd name="T92" fmla="*/ 2290 w 3222"/>
                    <a:gd name="T93" fmla="*/ 4005 h 4303"/>
                    <a:gd name="T94" fmla="*/ 2458 w 3222"/>
                    <a:gd name="T95" fmla="*/ 4187 h 4303"/>
                    <a:gd name="T96" fmla="*/ 2512 w 3222"/>
                    <a:gd name="T97" fmla="*/ 4187 h 4303"/>
                    <a:gd name="T98" fmla="*/ 2818 w 3222"/>
                    <a:gd name="T99" fmla="*/ 3927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22" h="4303">
                      <a:moveTo>
                        <a:pt x="2908" y="3761"/>
                      </a:moveTo>
                      <a:cubicBezTo>
                        <a:pt x="2908" y="3761"/>
                        <a:pt x="2962" y="3617"/>
                        <a:pt x="3092" y="3577"/>
                      </a:cubicBezTo>
                      <a:cubicBezTo>
                        <a:pt x="3222" y="3537"/>
                        <a:pt x="3164" y="3567"/>
                        <a:pt x="3164" y="3567"/>
                      </a:cubicBezTo>
                      <a:cubicBezTo>
                        <a:pt x="3164" y="3567"/>
                        <a:pt x="3022" y="3465"/>
                        <a:pt x="3020" y="3379"/>
                      </a:cubicBezTo>
                      <a:cubicBezTo>
                        <a:pt x="3020" y="3379"/>
                        <a:pt x="2948" y="3391"/>
                        <a:pt x="2934" y="3379"/>
                      </a:cubicBezTo>
                      <a:cubicBezTo>
                        <a:pt x="2920" y="3367"/>
                        <a:pt x="2952" y="3275"/>
                        <a:pt x="2974" y="3237"/>
                      </a:cubicBezTo>
                      <a:cubicBezTo>
                        <a:pt x="3002" y="3255"/>
                        <a:pt x="3002" y="3255"/>
                        <a:pt x="3002" y="3255"/>
                      </a:cubicBezTo>
                      <a:cubicBezTo>
                        <a:pt x="3002" y="3255"/>
                        <a:pt x="2998" y="3011"/>
                        <a:pt x="2994" y="2955"/>
                      </a:cubicBezTo>
                      <a:cubicBezTo>
                        <a:pt x="2990" y="2899"/>
                        <a:pt x="2966" y="2881"/>
                        <a:pt x="2966" y="2881"/>
                      </a:cubicBezTo>
                      <a:cubicBezTo>
                        <a:pt x="2964" y="2667"/>
                        <a:pt x="2964" y="2667"/>
                        <a:pt x="2964" y="2667"/>
                      </a:cubicBezTo>
                      <a:cubicBezTo>
                        <a:pt x="2908" y="2667"/>
                        <a:pt x="2908" y="2667"/>
                        <a:pt x="2908" y="2667"/>
                      </a:cubicBezTo>
                      <a:cubicBezTo>
                        <a:pt x="2919" y="2175"/>
                        <a:pt x="2919" y="2175"/>
                        <a:pt x="2919" y="2175"/>
                      </a:cubicBezTo>
                      <a:cubicBezTo>
                        <a:pt x="2919" y="2175"/>
                        <a:pt x="2580" y="2397"/>
                        <a:pt x="2579" y="2366"/>
                      </a:cubicBezTo>
                      <a:cubicBezTo>
                        <a:pt x="2579" y="2366"/>
                        <a:pt x="2572" y="2190"/>
                        <a:pt x="2577" y="2110"/>
                      </a:cubicBezTo>
                      <a:cubicBezTo>
                        <a:pt x="2583" y="2030"/>
                        <a:pt x="2575" y="1998"/>
                        <a:pt x="2561" y="1990"/>
                      </a:cubicBezTo>
                      <a:cubicBezTo>
                        <a:pt x="2548" y="1982"/>
                        <a:pt x="2516" y="1987"/>
                        <a:pt x="2508" y="1976"/>
                      </a:cubicBezTo>
                      <a:cubicBezTo>
                        <a:pt x="2500" y="1966"/>
                        <a:pt x="2457" y="1920"/>
                        <a:pt x="2457" y="1920"/>
                      </a:cubicBezTo>
                      <a:cubicBezTo>
                        <a:pt x="2457" y="1920"/>
                        <a:pt x="2316" y="1936"/>
                        <a:pt x="2311" y="1920"/>
                      </a:cubicBezTo>
                      <a:cubicBezTo>
                        <a:pt x="2305" y="1904"/>
                        <a:pt x="2276" y="1896"/>
                        <a:pt x="2212" y="1886"/>
                      </a:cubicBezTo>
                      <a:cubicBezTo>
                        <a:pt x="2185" y="1832"/>
                        <a:pt x="2177" y="1843"/>
                        <a:pt x="2084" y="1848"/>
                      </a:cubicBezTo>
                      <a:cubicBezTo>
                        <a:pt x="1983" y="1840"/>
                        <a:pt x="2009" y="1752"/>
                        <a:pt x="2009" y="1752"/>
                      </a:cubicBezTo>
                      <a:cubicBezTo>
                        <a:pt x="2009" y="1752"/>
                        <a:pt x="2009" y="1752"/>
                        <a:pt x="1959" y="1790"/>
                      </a:cubicBezTo>
                      <a:cubicBezTo>
                        <a:pt x="1913" y="1883"/>
                        <a:pt x="1884" y="1891"/>
                        <a:pt x="1820" y="1902"/>
                      </a:cubicBezTo>
                      <a:cubicBezTo>
                        <a:pt x="1756" y="1912"/>
                        <a:pt x="1705" y="1891"/>
                        <a:pt x="1705" y="1891"/>
                      </a:cubicBezTo>
                      <a:cubicBezTo>
                        <a:pt x="1705" y="1891"/>
                        <a:pt x="1727" y="1896"/>
                        <a:pt x="1660" y="1902"/>
                      </a:cubicBezTo>
                      <a:cubicBezTo>
                        <a:pt x="1593" y="1907"/>
                        <a:pt x="1553" y="1950"/>
                        <a:pt x="1479" y="1976"/>
                      </a:cubicBezTo>
                      <a:cubicBezTo>
                        <a:pt x="1404" y="2003"/>
                        <a:pt x="1396" y="1958"/>
                        <a:pt x="1396" y="1958"/>
                      </a:cubicBezTo>
                      <a:cubicBezTo>
                        <a:pt x="1348" y="1990"/>
                        <a:pt x="1348" y="1990"/>
                        <a:pt x="1348" y="1990"/>
                      </a:cubicBezTo>
                      <a:cubicBezTo>
                        <a:pt x="1273" y="1896"/>
                        <a:pt x="1273" y="1896"/>
                        <a:pt x="1273" y="1896"/>
                      </a:cubicBezTo>
                      <a:cubicBezTo>
                        <a:pt x="1225" y="1910"/>
                        <a:pt x="1225" y="1910"/>
                        <a:pt x="1225" y="1910"/>
                      </a:cubicBezTo>
                      <a:cubicBezTo>
                        <a:pt x="1225" y="1910"/>
                        <a:pt x="1116" y="1550"/>
                        <a:pt x="1041" y="1347"/>
                      </a:cubicBezTo>
                      <a:cubicBezTo>
                        <a:pt x="967" y="1144"/>
                        <a:pt x="980" y="1054"/>
                        <a:pt x="980" y="1054"/>
                      </a:cubicBezTo>
                      <a:cubicBezTo>
                        <a:pt x="1004" y="926"/>
                        <a:pt x="1004" y="926"/>
                        <a:pt x="1004" y="926"/>
                      </a:cubicBezTo>
                      <a:cubicBezTo>
                        <a:pt x="1071" y="819"/>
                        <a:pt x="1071" y="819"/>
                        <a:pt x="1071" y="819"/>
                      </a:cubicBezTo>
                      <a:cubicBezTo>
                        <a:pt x="1092" y="720"/>
                        <a:pt x="1092" y="720"/>
                        <a:pt x="1092" y="720"/>
                      </a:cubicBezTo>
                      <a:cubicBezTo>
                        <a:pt x="1156" y="608"/>
                        <a:pt x="1156" y="608"/>
                        <a:pt x="1156" y="608"/>
                      </a:cubicBezTo>
                      <a:cubicBezTo>
                        <a:pt x="1156" y="88"/>
                        <a:pt x="1156" y="88"/>
                        <a:pt x="1156" y="88"/>
                      </a:cubicBezTo>
                      <a:cubicBezTo>
                        <a:pt x="1009" y="92"/>
                        <a:pt x="1009" y="92"/>
                        <a:pt x="1009" y="92"/>
                      </a:cubicBezTo>
                      <a:cubicBezTo>
                        <a:pt x="929" y="54"/>
                        <a:pt x="929" y="54"/>
                        <a:pt x="929" y="54"/>
                      </a:cubicBezTo>
                      <a:cubicBezTo>
                        <a:pt x="876" y="54"/>
                        <a:pt x="876" y="54"/>
                        <a:pt x="876" y="54"/>
                      </a:cubicBezTo>
                      <a:cubicBezTo>
                        <a:pt x="865" y="0"/>
                        <a:pt x="865" y="0"/>
                        <a:pt x="865" y="0"/>
                      </a:cubicBezTo>
                      <a:cubicBezTo>
                        <a:pt x="785" y="22"/>
                        <a:pt x="785" y="22"/>
                        <a:pt x="785" y="22"/>
                      </a:cubicBezTo>
                      <a:cubicBezTo>
                        <a:pt x="785" y="22"/>
                        <a:pt x="452" y="179"/>
                        <a:pt x="321" y="568"/>
                      </a:cubicBezTo>
                      <a:cubicBezTo>
                        <a:pt x="272" y="771"/>
                        <a:pt x="229" y="787"/>
                        <a:pt x="24" y="887"/>
                      </a:cubicBezTo>
                      <a:cubicBezTo>
                        <a:pt x="24" y="2487"/>
                        <a:pt x="24" y="2487"/>
                        <a:pt x="24" y="2487"/>
                      </a:cubicBezTo>
                      <a:cubicBezTo>
                        <a:pt x="24" y="2615"/>
                        <a:pt x="24" y="2615"/>
                        <a:pt x="24" y="2615"/>
                      </a:cubicBezTo>
                      <a:cubicBezTo>
                        <a:pt x="60" y="2615"/>
                        <a:pt x="60" y="2615"/>
                        <a:pt x="60" y="2615"/>
                      </a:cubicBezTo>
                      <a:cubicBezTo>
                        <a:pt x="316" y="2615"/>
                        <a:pt x="316" y="2615"/>
                        <a:pt x="316" y="2615"/>
                      </a:cubicBezTo>
                      <a:cubicBezTo>
                        <a:pt x="316" y="2687"/>
                        <a:pt x="316" y="2687"/>
                        <a:pt x="316" y="2687"/>
                      </a:cubicBezTo>
                      <a:cubicBezTo>
                        <a:pt x="300" y="2791"/>
                        <a:pt x="300" y="2791"/>
                        <a:pt x="300" y="2791"/>
                      </a:cubicBezTo>
                      <a:cubicBezTo>
                        <a:pt x="220" y="2915"/>
                        <a:pt x="220" y="2915"/>
                        <a:pt x="220" y="2915"/>
                      </a:cubicBezTo>
                      <a:cubicBezTo>
                        <a:pt x="238" y="2915"/>
                        <a:pt x="238" y="2915"/>
                        <a:pt x="238" y="2915"/>
                      </a:cubicBezTo>
                      <a:cubicBezTo>
                        <a:pt x="226" y="2939"/>
                        <a:pt x="226" y="2939"/>
                        <a:pt x="226" y="2939"/>
                      </a:cubicBezTo>
                      <a:cubicBezTo>
                        <a:pt x="226" y="2963"/>
                        <a:pt x="226" y="2963"/>
                        <a:pt x="226" y="2963"/>
                      </a:cubicBezTo>
                      <a:cubicBezTo>
                        <a:pt x="236" y="2983"/>
                        <a:pt x="236" y="2983"/>
                        <a:pt x="236" y="2983"/>
                      </a:cubicBezTo>
                      <a:cubicBezTo>
                        <a:pt x="252" y="2993"/>
                        <a:pt x="252" y="2993"/>
                        <a:pt x="252" y="2993"/>
                      </a:cubicBezTo>
                      <a:cubicBezTo>
                        <a:pt x="284" y="3003"/>
                        <a:pt x="284" y="3003"/>
                        <a:pt x="284" y="3003"/>
                      </a:cubicBezTo>
                      <a:cubicBezTo>
                        <a:pt x="284" y="3023"/>
                        <a:pt x="284" y="3023"/>
                        <a:pt x="284" y="3023"/>
                      </a:cubicBezTo>
                      <a:cubicBezTo>
                        <a:pt x="244" y="3023"/>
                        <a:pt x="244" y="3023"/>
                        <a:pt x="244" y="3023"/>
                      </a:cubicBezTo>
                      <a:cubicBezTo>
                        <a:pt x="244" y="3023"/>
                        <a:pt x="212" y="3037"/>
                        <a:pt x="204" y="3023"/>
                      </a:cubicBezTo>
                      <a:cubicBezTo>
                        <a:pt x="196" y="3009"/>
                        <a:pt x="150" y="2927"/>
                        <a:pt x="150" y="2927"/>
                      </a:cubicBezTo>
                      <a:cubicBezTo>
                        <a:pt x="118" y="2923"/>
                        <a:pt x="118" y="2923"/>
                        <a:pt x="118" y="2923"/>
                      </a:cubicBezTo>
                      <a:cubicBezTo>
                        <a:pt x="118" y="2945"/>
                        <a:pt x="118" y="2945"/>
                        <a:pt x="118" y="2945"/>
                      </a:cubicBezTo>
                      <a:cubicBezTo>
                        <a:pt x="118" y="2959"/>
                        <a:pt x="118" y="2959"/>
                        <a:pt x="118" y="2959"/>
                      </a:cubicBezTo>
                      <a:cubicBezTo>
                        <a:pt x="104" y="3053"/>
                        <a:pt x="104" y="3053"/>
                        <a:pt x="104" y="3053"/>
                      </a:cubicBezTo>
                      <a:cubicBezTo>
                        <a:pt x="124" y="3067"/>
                        <a:pt x="124" y="3067"/>
                        <a:pt x="124" y="3067"/>
                      </a:cubicBezTo>
                      <a:cubicBezTo>
                        <a:pt x="124" y="3087"/>
                        <a:pt x="124" y="3087"/>
                        <a:pt x="124" y="3087"/>
                      </a:cubicBezTo>
                      <a:cubicBezTo>
                        <a:pt x="146" y="3087"/>
                        <a:pt x="146" y="3087"/>
                        <a:pt x="146" y="3087"/>
                      </a:cubicBezTo>
                      <a:cubicBezTo>
                        <a:pt x="146" y="3099"/>
                        <a:pt x="146" y="3099"/>
                        <a:pt x="146" y="3099"/>
                      </a:cubicBezTo>
                      <a:cubicBezTo>
                        <a:pt x="178" y="3099"/>
                        <a:pt x="178" y="3099"/>
                        <a:pt x="178" y="3099"/>
                      </a:cubicBezTo>
                      <a:cubicBezTo>
                        <a:pt x="202" y="3099"/>
                        <a:pt x="202" y="3099"/>
                        <a:pt x="202" y="3099"/>
                      </a:cubicBezTo>
                      <a:cubicBezTo>
                        <a:pt x="200" y="3135"/>
                        <a:pt x="200" y="3135"/>
                        <a:pt x="200" y="3135"/>
                      </a:cubicBezTo>
                      <a:cubicBezTo>
                        <a:pt x="62" y="3135"/>
                        <a:pt x="62" y="3135"/>
                        <a:pt x="62" y="3135"/>
                      </a:cubicBezTo>
                      <a:cubicBezTo>
                        <a:pt x="50" y="3155"/>
                        <a:pt x="50" y="3155"/>
                        <a:pt x="50" y="3155"/>
                      </a:cubicBezTo>
                      <a:cubicBezTo>
                        <a:pt x="24" y="3135"/>
                        <a:pt x="24" y="3135"/>
                        <a:pt x="24" y="3135"/>
                      </a:cubicBezTo>
                      <a:cubicBezTo>
                        <a:pt x="10" y="3143"/>
                        <a:pt x="10" y="3143"/>
                        <a:pt x="10" y="3143"/>
                      </a:cubicBezTo>
                      <a:cubicBezTo>
                        <a:pt x="24" y="3169"/>
                        <a:pt x="24" y="3169"/>
                        <a:pt x="24" y="3169"/>
                      </a:cubicBezTo>
                      <a:cubicBezTo>
                        <a:pt x="0" y="3187"/>
                        <a:pt x="0" y="3187"/>
                        <a:pt x="0" y="3187"/>
                      </a:cubicBezTo>
                      <a:cubicBezTo>
                        <a:pt x="10" y="3201"/>
                        <a:pt x="10" y="3201"/>
                        <a:pt x="10" y="3201"/>
                      </a:cubicBezTo>
                      <a:cubicBezTo>
                        <a:pt x="0" y="3225"/>
                        <a:pt x="0" y="3225"/>
                        <a:pt x="0" y="3225"/>
                      </a:cubicBezTo>
                      <a:cubicBezTo>
                        <a:pt x="0" y="3325"/>
                        <a:pt x="0" y="3325"/>
                        <a:pt x="0" y="3325"/>
                      </a:cubicBezTo>
                      <a:cubicBezTo>
                        <a:pt x="20" y="3325"/>
                        <a:pt x="20" y="3325"/>
                        <a:pt x="20" y="3325"/>
                      </a:cubicBezTo>
                      <a:cubicBezTo>
                        <a:pt x="0" y="3351"/>
                        <a:pt x="0" y="3351"/>
                        <a:pt x="0" y="3351"/>
                      </a:cubicBezTo>
                      <a:cubicBezTo>
                        <a:pt x="0" y="3375"/>
                        <a:pt x="0" y="3375"/>
                        <a:pt x="0" y="3375"/>
                      </a:cubicBezTo>
                      <a:cubicBezTo>
                        <a:pt x="48" y="3375"/>
                        <a:pt x="48" y="3375"/>
                        <a:pt x="48" y="3375"/>
                      </a:cubicBezTo>
                      <a:cubicBezTo>
                        <a:pt x="52" y="3476"/>
                        <a:pt x="52" y="3476"/>
                        <a:pt x="52" y="3476"/>
                      </a:cubicBezTo>
                      <a:cubicBezTo>
                        <a:pt x="108" y="3505"/>
                        <a:pt x="108" y="3505"/>
                        <a:pt x="108" y="3505"/>
                      </a:cubicBezTo>
                      <a:cubicBezTo>
                        <a:pt x="310" y="3505"/>
                        <a:pt x="310" y="3505"/>
                        <a:pt x="310" y="3505"/>
                      </a:cubicBezTo>
                      <a:cubicBezTo>
                        <a:pt x="328" y="3533"/>
                        <a:pt x="328" y="3533"/>
                        <a:pt x="328" y="3533"/>
                      </a:cubicBezTo>
                      <a:cubicBezTo>
                        <a:pt x="324" y="3505"/>
                        <a:pt x="324" y="3505"/>
                        <a:pt x="324" y="3505"/>
                      </a:cubicBezTo>
                      <a:cubicBezTo>
                        <a:pt x="448" y="3509"/>
                        <a:pt x="448" y="3509"/>
                        <a:pt x="448" y="3509"/>
                      </a:cubicBezTo>
                      <a:cubicBezTo>
                        <a:pt x="468" y="3495"/>
                        <a:pt x="468" y="3495"/>
                        <a:pt x="468" y="3495"/>
                      </a:cubicBezTo>
                      <a:cubicBezTo>
                        <a:pt x="474" y="3509"/>
                        <a:pt x="474" y="3509"/>
                        <a:pt x="474" y="3509"/>
                      </a:cubicBezTo>
                      <a:cubicBezTo>
                        <a:pt x="460" y="3533"/>
                        <a:pt x="460" y="3533"/>
                        <a:pt x="460" y="3533"/>
                      </a:cubicBezTo>
                      <a:cubicBezTo>
                        <a:pt x="480" y="3551"/>
                        <a:pt x="480" y="3551"/>
                        <a:pt x="480" y="3551"/>
                      </a:cubicBezTo>
                      <a:cubicBezTo>
                        <a:pt x="500" y="3509"/>
                        <a:pt x="500" y="3509"/>
                        <a:pt x="500" y="3509"/>
                      </a:cubicBezTo>
                      <a:cubicBezTo>
                        <a:pt x="552" y="3507"/>
                        <a:pt x="552" y="3507"/>
                        <a:pt x="552" y="3507"/>
                      </a:cubicBezTo>
                      <a:cubicBezTo>
                        <a:pt x="554" y="3715"/>
                        <a:pt x="554" y="3715"/>
                        <a:pt x="554" y="3715"/>
                      </a:cubicBezTo>
                      <a:cubicBezTo>
                        <a:pt x="526" y="3715"/>
                        <a:pt x="526" y="3715"/>
                        <a:pt x="526" y="3715"/>
                      </a:cubicBezTo>
                      <a:cubicBezTo>
                        <a:pt x="548" y="3737"/>
                        <a:pt x="548" y="3737"/>
                        <a:pt x="548" y="3737"/>
                      </a:cubicBezTo>
                      <a:cubicBezTo>
                        <a:pt x="534" y="3755"/>
                        <a:pt x="534" y="3755"/>
                        <a:pt x="534" y="3755"/>
                      </a:cubicBezTo>
                      <a:cubicBezTo>
                        <a:pt x="510" y="3773"/>
                        <a:pt x="510" y="3773"/>
                        <a:pt x="510" y="3773"/>
                      </a:cubicBezTo>
                      <a:cubicBezTo>
                        <a:pt x="586" y="3773"/>
                        <a:pt x="586" y="3773"/>
                        <a:pt x="586" y="3773"/>
                      </a:cubicBezTo>
                      <a:cubicBezTo>
                        <a:pt x="586" y="3807"/>
                        <a:pt x="586" y="3807"/>
                        <a:pt x="586" y="3807"/>
                      </a:cubicBezTo>
                      <a:cubicBezTo>
                        <a:pt x="604" y="3783"/>
                        <a:pt x="604" y="3783"/>
                        <a:pt x="604" y="3783"/>
                      </a:cubicBezTo>
                      <a:cubicBezTo>
                        <a:pt x="602" y="3903"/>
                        <a:pt x="602" y="3903"/>
                        <a:pt x="602" y="3903"/>
                      </a:cubicBezTo>
                      <a:cubicBezTo>
                        <a:pt x="640" y="3903"/>
                        <a:pt x="640" y="3903"/>
                        <a:pt x="640" y="3903"/>
                      </a:cubicBezTo>
                      <a:cubicBezTo>
                        <a:pt x="650" y="3855"/>
                        <a:pt x="650" y="3855"/>
                        <a:pt x="650" y="3855"/>
                      </a:cubicBezTo>
                      <a:cubicBezTo>
                        <a:pt x="758" y="3849"/>
                        <a:pt x="758" y="3849"/>
                        <a:pt x="758" y="3849"/>
                      </a:cubicBezTo>
                      <a:cubicBezTo>
                        <a:pt x="766" y="3903"/>
                        <a:pt x="766" y="3903"/>
                        <a:pt x="766" y="3903"/>
                      </a:cubicBezTo>
                      <a:cubicBezTo>
                        <a:pt x="810" y="3903"/>
                        <a:pt x="810" y="3903"/>
                        <a:pt x="810" y="3903"/>
                      </a:cubicBezTo>
                      <a:cubicBezTo>
                        <a:pt x="846" y="3919"/>
                        <a:pt x="846" y="3919"/>
                        <a:pt x="846" y="3919"/>
                      </a:cubicBezTo>
                      <a:cubicBezTo>
                        <a:pt x="876" y="3967"/>
                        <a:pt x="876" y="3967"/>
                        <a:pt x="876" y="3967"/>
                      </a:cubicBezTo>
                      <a:cubicBezTo>
                        <a:pt x="928" y="3967"/>
                        <a:pt x="928" y="3967"/>
                        <a:pt x="928" y="3967"/>
                      </a:cubicBezTo>
                      <a:cubicBezTo>
                        <a:pt x="940" y="4019"/>
                        <a:pt x="940" y="4019"/>
                        <a:pt x="940" y="4019"/>
                      </a:cubicBezTo>
                      <a:cubicBezTo>
                        <a:pt x="980" y="3981"/>
                        <a:pt x="980" y="3981"/>
                        <a:pt x="980" y="3981"/>
                      </a:cubicBezTo>
                      <a:cubicBezTo>
                        <a:pt x="1064" y="3957"/>
                        <a:pt x="1064" y="3957"/>
                        <a:pt x="1064" y="3957"/>
                      </a:cubicBezTo>
                      <a:cubicBezTo>
                        <a:pt x="1058" y="3937"/>
                        <a:pt x="1058" y="3937"/>
                        <a:pt x="1058" y="3937"/>
                      </a:cubicBezTo>
                      <a:cubicBezTo>
                        <a:pt x="1040" y="3919"/>
                        <a:pt x="1040" y="3919"/>
                        <a:pt x="1040" y="3919"/>
                      </a:cubicBezTo>
                      <a:cubicBezTo>
                        <a:pt x="990" y="3903"/>
                        <a:pt x="990" y="3903"/>
                        <a:pt x="990" y="3903"/>
                      </a:cubicBezTo>
                      <a:cubicBezTo>
                        <a:pt x="972" y="3725"/>
                        <a:pt x="972" y="3725"/>
                        <a:pt x="972" y="3725"/>
                      </a:cubicBezTo>
                      <a:cubicBezTo>
                        <a:pt x="1012" y="3717"/>
                        <a:pt x="1012" y="3717"/>
                        <a:pt x="1012" y="3717"/>
                      </a:cubicBezTo>
                      <a:cubicBezTo>
                        <a:pt x="1032" y="3699"/>
                        <a:pt x="1032" y="3699"/>
                        <a:pt x="1032" y="3699"/>
                      </a:cubicBezTo>
                      <a:cubicBezTo>
                        <a:pt x="1056" y="3701"/>
                        <a:pt x="1056" y="3701"/>
                        <a:pt x="1056" y="3701"/>
                      </a:cubicBezTo>
                      <a:cubicBezTo>
                        <a:pt x="1056" y="3737"/>
                        <a:pt x="1056" y="3737"/>
                        <a:pt x="1056" y="3737"/>
                      </a:cubicBezTo>
                      <a:cubicBezTo>
                        <a:pt x="1064" y="3659"/>
                        <a:pt x="1064" y="3659"/>
                        <a:pt x="1064" y="3659"/>
                      </a:cubicBezTo>
                      <a:cubicBezTo>
                        <a:pt x="1064" y="3595"/>
                        <a:pt x="1064" y="3595"/>
                        <a:pt x="1064" y="3595"/>
                      </a:cubicBezTo>
                      <a:cubicBezTo>
                        <a:pt x="1042" y="3567"/>
                        <a:pt x="1042" y="3567"/>
                        <a:pt x="1042" y="3567"/>
                      </a:cubicBezTo>
                      <a:cubicBezTo>
                        <a:pt x="1022" y="3567"/>
                        <a:pt x="1022" y="3567"/>
                        <a:pt x="1022" y="3567"/>
                      </a:cubicBezTo>
                      <a:cubicBezTo>
                        <a:pt x="1028" y="3539"/>
                        <a:pt x="1028" y="3539"/>
                        <a:pt x="1028" y="3539"/>
                      </a:cubicBezTo>
                      <a:cubicBezTo>
                        <a:pt x="1030" y="3499"/>
                        <a:pt x="1030" y="3499"/>
                        <a:pt x="1030" y="3499"/>
                      </a:cubicBezTo>
                      <a:cubicBezTo>
                        <a:pt x="1022" y="3459"/>
                        <a:pt x="1022" y="3459"/>
                        <a:pt x="1022" y="3459"/>
                      </a:cubicBezTo>
                      <a:cubicBezTo>
                        <a:pt x="1046" y="3411"/>
                        <a:pt x="1046" y="3411"/>
                        <a:pt x="1046" y="3411"/>
                      </a:cubicBezTo>
                      <a:cubicBezTo>
                        <a:pt x="1064" y="3401"/>
                        <a:pt x="1064" y="3401"/>
                        <a:pt x="1064" y="3401"/>
                      </a:cubicBezTo>
                      <a:cubicBezTo>
                        <a:pt x="1140" y="3259"/>
                        <a:pt x="1140" y="3259"/>
                        <a:pt x="1140" y="3259"/>
                      </a:cubicBezTo>
                      <a:cubicBezTo>
                        <a:pt x="1154" y="3221"/>
                        <a:pt x="1154" y="3221"/>
                        <a:pt x="1154" y="3221"/>
                      </a:cubicBezTo>
                      <a:cubicBezTo>
                        <a:pt x="1230" y="3211"/>
                        <a:pt x="1230" y="3211"/>
                        <a:pt x="1230" y="3211"/>
                      </a:cubicBezTo>
                      <a:cubicBezTo>
                        <a:pt x="1414" y="3217"/>
                        <a:pt x="1414" y="3217"/>
                        <a:pt x="1414" y="3217"/>
                      </a:cubicBezTo>
                      <a:cubicBezTo>
                        <a:pt x="1410" y="3103"/>
                        <a:pt x="1410" y="3103"/>
                        <a:pt x="1410" y="3103"/>
                      </a:cubicBezTo>
                      <a:cubicBezTo>
                        <a:pt x="1410" y="3075"/>
                        <a:pt x="1410" y="3075"/>
                        <a:pt x="1410" y="3075"/>
                      </a:cubicBezTo>
                      <a:cubicBezTo>
                        <a:pt x="1436" y="3081"/>
                        <a:pt x="1436" y="3081"/>
                        <a:pt x="1436" y="3081"/>
                      </a:cubicBezTo>
                      <a:cubicBezTo>
                        <a:pt x="1434" y="3063"/>
                        <a:pt x="1434" y="3063"/>
                        <a:pt x="1434" y="3063"/>
                      </a:cubicBezTo>
                      <a:cubicBezTo>
                        <a:pt x="1470" y="3061"/>
                        <a:pt x="1470" y="3061"/>
                        <a:pt x="1470" y="3061"/>
                      </a:cubicBezTo>
                      <a:cubicBezTo>
                        <a:pt x="1492" y="3049"/>
                        <a:pt x="1492" y="3049"/>
                        <a:pt x="1492" y="3049"/>
                      </a:cubicBezTo>
                      <a:cubicBezTo>
                        <a:pt x="1508" y="3039"/>
                        <a:pt x="1508" y="3039"/>
                        <a:pt x="1508" y="3039"/>
                      </a:cubicBezTo>
                      <a:cubicBezTo>
                        <a:pt x="1514" y="3025"/>
                        <a:pt x="1514" y="3025"/>
                        <a:pt x="1514" y="3025"/>
                      </a:cubicBezTo>
                      <a:cubicBezTo>
                        <a:pt x="1552" y="3008"/>
                        <a:pt x="1552" y="3008"/>
                        <a:pt x="1552" y="3008"/>
                      </a:cubicBezTo>
                      <a:cubicBezTo>
                        <a:pt x="1552" y="3045"/>
                        <a:pt x="1552" y="3045"/>
                        <a:pt x="1552" y="3045"/>
                      </a:cubicBezTo>
                      <a:cubicBezTo>
                        <a:pt x="1556" y="3069"/>
                        <a:pt x="1556" y="3069"/>
                        <a:pt x="1556" y="3069"/>
                      </a:cubicBezTo>
                      <a:cubicBezTo>
                        <a:pt x="1556" y="3081"/>
                        <a:pt x="1556" y="3081"/>
                        <a:pt x="1556" y="3081"/>
                      </a:cubicBezTo>
                      <a:cubicBezTo>
                        <a:pt x="1550" y="3105"/>
                        <a:pt x="1550" y="3105"/>
                        <a:pt x="1550" y="3105"/>
                      </a:cubicBezTo>
                      <a:cubicBezTo>
                        <a:pt x="1550" y="3137"/>
                        <a:pt x="1550" y="3137"/>
                        <a:pt x="1550" y="3137"/>
                      </a:cubicBezTo>
                      <a:cubicBezTo>
                        <a:pt x="1568" y="3143"/>
                        <a:pt x="1568" y="3143"/>
                        <a:pt x="1568" y="3143"/>
                      </a:cubicBezTo>
                      <a:cubicBezTo>
                        <a:pt x="1566" y="3159"/>
                        <a:pt x="1566" y="3159"/>
                        <a:pt x="1566" y="3159"/>
                      </a:cubicBezTo>
                      <a:cubicBezTo>
                        <a:pt x="1548" y="3167"/>
                        <a:pt x="1548" y="3167"/>
                        <a:pt x="1548" y="3167"/>
                      </a:cubicBezTo>
                      <a:cubicBezTo>
                        <a:pt x="1568" y="3181"/>
                        <a:pt x="1568" y="3181"/>
                        <a:pt x="1568" y="3181"/>
                      </a:cubicBezTo>
                      <a:cubicBezTo>
                        <a:pt x="1552" y="3205"/>
                        <a:pt x="1552" y="3205"/>
                        <a:pt x="1552" y="3205"/>
                      </a:cubicBezTo>
                      <a:cubicBezTo>
                        <a:pt x="1552" y="3219"/>
                        <a:pt x="1552" y="3219"/>
                        <a:pt x="1552" y="3219"/>
                      </a:cubicBezTo>
                      <a:cubicBezTo>
                        <a:pt x="1572" y="3223"/>
                        <a:pt x="1572" y="3223"/>
                        <a:pt x="1572" y="3223"/>
                      </a:cubicBezTo>
                      <a:cubicBezTo>
                        <a:pt x="1590" y="3221"/>
                        <a:pt x="1590" y="3221"/>
                        <a:pt x="1590" y="3221"/>
                      </a:cubicBezTo>
                      <a:cubicBezTo>
                        <a:pt x="1614" y="3219"/>
                        <a:pt x="1614" y="3219"/>
                        <a:pt x="1614" y="3219"/>
                      </a:cubicBezTo>
                      <a:cubicBezTo>
                        <a:pt x="1624" y="3209"/>
                        <a:pt x="1624" y="3209"/>
                        <a:pt x="1624" y="3209"/>
                      </a:cubicBezTo>
                      <a:cubicBezTo>
                        <a:pt x="1904" y="3217"/>
                        <a:pt x="1904" y="3217"/>
                        <a:pt x="1904" y="3217"/>
                      </a:cubicBezTo>
                      <a:cubicBezTo>
                        <a:pt x="1944" y="3339"/>
                        <a:pt x="1944" y="3339"/>
                        <a:pt x="1944" y="3339"/>
                      </a:cubicBezTo>
                      <a:cubicBezTo>
                        <a:pt x="1998" y="3339"/>
                        <a:pt x="1998" y="3339"/>
                        <a:pt x="1998" y="3339"/>
                      </a:cubicBezTo>
                      <a:cubicBezTo>
                        <a:pt x="2004" y="3325"/>
                        <a:pt x="2004" y="3325"/>
                        <a:pt x="2004" y="3325"/>
                      </a:cubicBezTo>
                      <a:cubicBezTo>
                        <a:pt x="2028" y="3323"/>
                        <a:pt x="2028" y="3323"/>
                        <a:pt x="2028" y="3323"/>
                      </a:cubicBezTo>
                      <a:cubicBezTo>
                        <a:pt x="2028" y="3341"/>
                        <a:pt x="2028" y="3341"/>
                        <a:pt x="2028" y="3341"/>
                      </a:cubicBezTo>
                      <a:cubicBezTo>
                        <a:pt x="2060" y="3343"/>
                        <a:pt x="2060" y="3343"/>
                        <a:pt x="2060" y="3343"/>
                      </a:cubicBezTo>
                      <a:cubicBezTo>
                        <a:pt x="2072" y="3319"/>
                        <a:pt x="2072" y="3319"/>
                        <a:pt x="2072" y="3319"/>
                      </a:cubicBezTo>
                      <a:cubicBezTo>
                        <a:pt x="2116" y="3311"/>
                        <a:pt x="2116" y="3311"/>
                        <a:pt x="2116" y="3311"/>
                      </a:cubicBezTo>
                      <a:cubicBezTo>
                        <a:pt x="2116" y="3311"/>
                        <a:pt x="2092" y="3449"/>
                        <a:pt x="2046" y="3499"/>
                      </a:cubicBezTo>
                      <a:cubicBezTo>
                        <a:pt x="2032" y="3476"/>
                        <a:pt x="2024" y="3476"/>
                        <a:pt x="2024" y="3476"/>
                      </a:cubicBezTo>
                      <a:cubicBezTo>
                        <a:pt x="2028" y="3517"/>
                        <a:pt x="2028" y="3517"/>
                        <a:pt x="2028" y="3517"/>
                      </a:cubicBezTo>
                      <a:cubicBezTo>
                        <a:pt x="2014" y="3521"/>
                        <a:pt x="2014" y="3521"/>
                        <a:pt x="2014" y="3521"/>
                      </a:cubicBezTo>
                      <a:cubicBezTo>
                        <a:pt x="2016" y="3545"/>
                        <a:pt x="2016" y="3545"/>
                        <a:pt x="2016" y="3545"/>
                      </a:cubicBezTo>
                      <a:cubicBezTo>
                        <a:pt x="2056" y="3523"/>
                        <a:pt x="2056" y="3523"/>
                        <a:pt x="2056" y="3523"/>
                      </a:cubicBezTo>
                      <a:cubicBezTo>
                        <a:pt x="2082" y="3563"/>
                        <a:pt x="2082" y="3563"/>
                        <a:pt x="2082" y="3563"/>
                      </a:cubicBezTo>
                      <a:cubicBezTo>
                        <a:pt x="2016" y="3607"/>
                        <a:pt x="2016" y="3607"/>
                        <a:pt x="2016" y="3607"/>
                      </a:cubicBezTo>
                      <a:cubicBezTo>
                        <a:pt x="2032" y="3681"/>
                        <a:pt x="2032" y="3681"/>
                        <a:pt x="2032" y="3681"/>
                      </a:cubicBezTo>
                      <a:cubicBezTo>
                        <a:pt x="2130" y="3687"/>
                        <a:pt x="2130" y="3687"/>
                        <a:pt x="2130" y="3687"/>
                      </a:cubicBezTo>
                      <a:cubicBezTo>
                        <a:pt x="2130" y="3657"/>
                        <a:pt x="2130" y="3657"/>
                        <a:pt x="2130" y="3657"/>
                      </a:cubicBezTo>
                      <a:cubicBezTo>
                        <a:pt x="2130" y="3657"/>
                        <a:pt x="2154" y="3657"/>
                        <a:pt x="2160" y="3657"/>
                      </a:cubicBezTo>
                      <a:cubicBezTo>
                        <a:pt x="2166" y="3657"/>
                        <a:pt x="2184" y="3681"/>
                        <a:pt x="2184" y="3681"/>
                      </a:cubicBezTo>
                      <a:cubicBezTo>
                        <a:pt x="2220" y="3681"/>
                        <a:pt x="2220" y="3681"/>
                        <a:pt x="2220" y="3681"/>
                      </a:cubicBezTo>
                      <a:cubicBezTo>
                        <a:pt x="2230" y="3803"/>
                        <a:pt x="2230" y="3803"/>
                        <a:pt x="2230" y="3803"/>
                      </a:cubicBezTo>
                      <a:cubicBezTo>
                        <a:pt x="2268" y="3803"/>
                        <a:pt x="2268" y="3803"/>
                        <a:pt x="2268" y="3803"/>
                      </a:cubicBezTo>
                      <a:cubicBezTo>
                        <a:pt x="2268" y="3803"/>
                        <a:pt x="2308" y="3793"/>
                        <a:pt x="2290" y="4005"/>
                      </a:cubicBezTo>
                      <a:cubicBezTo>
                        <a:pt x="2268" y="4009"/>
                        <a:pt x="2268" y="4009"/>
                        <a:pt x="2268" y="4009"/>
                      </a:cubicBezTo>
                      <a:cubicBezTo>
                        <a:pt x="2280" y="4295"/>
                        <a:pt x="2280" y="4295"/>
                        <a:pt x="2280" y="4295"/>
                      </a:cubicBezTo>
                      <a:cubicBezTo>
                        <a:pt x="2280" y="4295"/>
                        <a:pt x="2324" y="4303"/>
                        <a:pt x="2352" y="4159"/>
                      </a:cubicBezTo>
                      <a:cubicBezTo>
                        <a:pt x="2446" y="4191"/>
                        <a:pt x="2458" y="4187"/>
                        <a:pt x="2458" y="4187"/>
                      </a:cubicBezTo>
                      <a:cubicBezTo>
                        <a:pt x="2434" y="4259"/>
                        <a:pt x="2434" y="4259"/>
                        <a:pt x="2434" y="4259"/>
                      </a:cubicBezTo>
                      <a:cubicBezTo>
                        <a:pt x="2458" y="4283"/>
                        <a:pt x="2458" y="4283"/>
                        <a:pt x="2458" y="4283"/>
                      </a:cubicBezTo>
                      <a:cubicBezTo>
                        <a:pt x="2512" y="4233"/>
                        <a:pt x="2512" y="4233"/>
                        <a:pt x="2512" y="4233"/>
                      </a:cubicBezTo>
                      <a:cubicBezTo>
                        <a:pt x="2512" y="4187"/>
                        <a:pt x="2512" y="4187"/>
                        <a:pt x="2512" y="4187"/>
                      </a:cubicBezTo>
                      <a:cubicBezTo>
                        <a:pt x="2536" y="4177"/>
                        <a:pt x="2536" y="4177"/>
                        <a:pt x="2536" y="4177"/>
                      </a:cubicBezTo>
                      <a:cubicBezTo>
                        <a:pt x="2658" y="4043"/>
                        <a:pt x="2658" y="4043"/>
                        <a:pt x="2658" y="4043"/>
                      </a:cubicBezTo>
                      <a:cubicBezTo>
                        <a:pt x="2658" y="4043"/>
                        <a:pt x="2732" y="4001"/>
                        <a:pt x="2744" y="3937"/>
                      </a:cubicBezTo>
                      <a:cubicBezTo>
                        <a:pt x="2800" y="3917"/>
                        <a:pt x="2818" y="3927"/>
                        <a:pt x="2818" y="3927"/>
                      </a:cubicBezTo>
                      <a:cubicBezTo>
                        <a:pt x="2882" y="3808"/>
                        <a:pt x="2882" y="3808"/>
                        <a:pt x="2882" y="3808"/>
                      </a:cubicBezTo>
                      <a:cubicBezTo>
                        <a:pt x="2908" y="3761"/>
                        <a:pt x="2908" y="3761"/>
                        <a:pt x="2908" y="3761"/>
                      </a:cubicBezTo>
                      <a:cubicBezTo>
                        <a:pt x="2886" y="3801"/>
                        <a:pt x="2886" y="3801"/>
                        <a:pt x="2886" y="3801"/>
                      </a:cubicBezTo>
                    </a:path>
                  </a:pathLst>
                </a:custGeom>
                <a:noFill/>
                <a:ln w="14288" cap="flat">
                  <a:solidFill>
                    <a:srgbClr val="231F2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Line 11">
                  <a:extLst>
                    <a:ext uri="{FF2B5EF4-FFF2-40B4-BE49-F238E27FC236}">
                      <a16:creationId xmlns:a16="http://schemas.microsoft.com/office/drawing/2014/main" id="{788ABF67-D4AB-B2AE-BB48-7EAA6C83CC9B}"/>
                    </a:ext>
                  </a:extLst>
                </p:cNvPr>
                <p:cNvSpPr>
                  <a:spLocks noChangeShapeType="1"/>
                </p:cNvSpPr>
                <p:nvPr/>
              </p:nvSpPr>
              <p:spPr bwMode="auto">
                <a:xfrm>
                  <a:off x="2711" y="1692"/>
                  <a:ext cx="0"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Line 12">
                  <a:extLst>
                    <a:ext uri="{FF2B5EF4-FFF2-40B4-BE49-F238E27FC236}">
                      <a16:creationId xmlns:a16="http://schemas.microsoft.com/office/drawing/2014/main" id="{DD68DF86-AA43-BFC9-9C4B-AEE603DEA1BE}"/>
                    </a:ext>
                  </a:extLst>
                </p:cNvPr>
                <p:cNvSpPr>
                  <a:spLocks noChangeShapeType="1"/>
                </p:cNvSpPr>
                <p:nvPr/>
              </p:nvSpPr>
              <p:spPr bwMode="auto">
                <a:xfrm>
                  <a:off x="2683" y="2003"/>
                  <a:ext cx="0"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Freeform 13">
                  <a:extLst>
                    <a:ext uri="{FF2B5EF4-FFF2-40B4-BE49-F238E27FC236}">
                      <a16:creationId xmlns:a16="http://schemas.microsoft.com/office/drawing/2014/main" id="{7B813CB8-E611-6FFE-F1FB-FECF3B305F47}"/>
                    </a:ext>
                  </a:extLst>
                </p:cNvPr>
                <p:cNvSpPr>
                  <a:spLocks/>
                </p:cNvSpPr>
                <p:nvPr/>
              </p:nvSpPr>
              <p:spPr bwMode="auto">
                <a:xfrm>
                  <a:off x="2693" y="2617"/>
                  <a:ext cx="26" cy="47"/>
                </a:xfrm>
                <a:custGeom>
                  <a:avLst/>
                  <a:gdLst>
                    <a:gd name="T0" fmla="*/ 0 w 45"/>
                    <a:gd name="T1" fmla="*/ 77 h 77"/>
                    <a:gd name="T2" fmla="*/ 22 w 45"/>
                    <a:gd name="T3" fmla="*/ 36 h 77"/>
                    <a:gd name="T4" fmla="*/ 37 w 45"/>
                    <a:gd name="T5" fmla="*/ 12 h 77"/>
                    <a:gd name="T6" fmla="*/ 45 w 45"/>
                    <a:gd name="T7" fmla="*/ 0 h 77"/>
                  </a:gdLst>
                  <a:ahLst/>
                  <a:cxnLst>
                    <a:cxn ang="0">
                      <a:pos x="T0" y="T1"/>
                    </a:cxn>
                    <a:cxn ang="0">
                      <a:pos x="T2" y="T3"/>
                    </a:cxn>
                    <a:cxn ang="0">
                      <a:pos x="T4" y="T5"/>
                    </a:cxn>
                    <a:cxn ang="0">
                      <a:pos x="T6" y="T7"/>
                    </a:cxn>
                  </a:cxnLst>
                  <a:rect l="0" t="0" r="r" b="b"/>
                  <a:pathLst>
                    <a:path w="45" h="77">
                      <a:moveTo>
                        <a:pt x="0" y="77"/>
                      </a:moveTo>
                      <a:cubicBezTo>
                        <a:pt x="22" y="36"/>
                        <a:pt x="22" y="36"/>
                        <a:pt x="22" y="36"/>
                      </a:cubicBezTo>
                      <a:cubicBezTo>
                        <a:pt x="22" y="36"/>
                        <a:pt x="30" y="22"/>
                        <a:pt x="37" y="12"/>
                      </a:cubicBezTo>
                      <a:cubicBezTo>
                        <a:pt x="40" y="8"/>
                        <a:pt x="42" y="4"/>
                        <a:pt x="45" y="0"/>
                      </a:cubicBezTo>
                    </a:path>
                  </a:pathLst>
                </a:custGeom>
                <a:noFill/>
                <a:ln w="142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8" name="TextBox 37">
                <a:extLst>
                  <a:ext uri="{FF2B5EF4-FFF2-40B4-BE49-F238E27FC236}">
                    <a16:creationId xmlns:a16="http://schemas.microsoft.com/office/drawing/2014/main" id="{FDA71F78-18A7-DBA9-585D-E7AC787E23E6}"/>
                  </a:ext>
                </a:extLst>
              </p:cNvPr>
              <p:cNvSpPr txBox="1"/>
              <p:nvPr/>
            </p:nvSpPr>
            <p:spPr>
              <a:xfrm>
                <a:off x="6047834" y="3162815"/>
                <a:ext cx="1348742" cy="221626"/>
              </a:xfrm>
              <a:prstGeom prst="rect">
                <a:avLst/>
              </a:prstGeom>
              <a:noFill/>
            </p:spPr>
            <p:txBody>
              <a:bodyPr wrap="square" rtlCol="0">
                <a:spAutoFit/>
              </a:bodyPr>
              <a:lstStyle/>
              <a:p>
                <a:pPr algn="ctr"/>
                <a:r>
                  <a:rPr lang="en-US" sz="1000" b="1"/>
                  <a:t>DISTRICT 2</a:t>
                </a:r>
              </a:p>
            </p:txBody>
          </p:sp>
          <p:grpSp>
            <p:nvGrpSpPr>
              <p:cNvPr id="39" name="Group 16">
                <a:extLst>
                  <a:ext uri="{FF2B5EF4-FFF2-40B4-BE49-F238E27FC236}">
                    <a16:creationId xmlns:a16="http://schemas.microsoft.com/office/drawing/2014/main" id="{F0F18BBC-6101-1962-D86E-36BE44C2508B}"/>
                  </a:ext>
                </a:extLst>
              </p:cNvPr>
              <p:cNvGrpSpPr>
                <a:grpSpLocks noChangeAspect="1"/>
              </p:cNvGrpSpPr>
              <p:nvPr/>
            </p:nvGrpSpPr>
            <p:grpSpPr bwMode="auto">
              <a:xfrm>
                <a:off x="7519021" y="2911732"/>
                <a:ext cx="2614754" cy="1847088"/>
                <a:chOff x="2949" y="1341"/>
                <a:chExt cx="3791" cy="2678"/>
              </a:xfrm>
            </p:grpSpPr>
            <p:sp>
              <p:nvSpPr>
                <p:cNvPr id="40" name="AutoShape 15">
                  <a:extLst>
                    <a:ext uri="{FF2B5EF4-FFF2-40B4-BE49-F238E27FC236}">
                      <a16:creationId xmlns:a16="http://schemas.microsoft.com/office/drawing/2014/main" id="{C521EC17-FFFC-DFDD-530F-3F7B491B8AE2}"/>
                    </a:ext>
                  </a:extLst>
                </p:cNvPr>
                <p:cNvSpPr>
                  <a:spLocks noChangeAspect="1" noChangeArrowheads="1" noTextEdit="1"/>
                </p:cNvSpPr>
                <p:nvPr/>
              </p:nvSpPr>
              <p:spPr bwMode="auto">
                <a:xfrm>
                  <a:off x="2949" y="1341"/>
                  <a:ext cx="3791" cy="2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17">
                  <a:extLst>
                    <a:ext uri="{FF2B5EF4-FFF2-40B4-BE49-F238E27FC236}">
                      <a16:creationId xmlns:a16="http://schemas.microsoft.com/office/drawing/2014/main" id="{856051A5-5F64-D1EA-A4D7-D1FC276FE6F5}"/>
                    </a:ext>
                  </a:extLst>
                </p:cNvPr>
                <p:cNvSpPr>
                  <a:spLocks/>
                </p:cNvSpPr>
                <p:nvPr/>
              </p:nvSpPr>
              <p:spPr bwMode="auto">
                <a:xfrm>
                  <a:off x="2958" y="1345"/>
                  <a:ext cx="3773" cy="2668"/>
                </a:xfrm>
                <a:custGeom>
                  <a:avLst/>
                  <a:gdLst>
                    <a:gd name="T0" fmla="*/ 53 w 6118"/>
                    <a:gd name="T1" fmla="*/ 354 h 4429"/>
                    <a:gd name="T2" fmla="*/ 213 w 6118"/>
                    <a:gd name="T3" fmla="*/ 429 h 4429"/>
                    <a:gd name="T4" fmla="*/ 267 w 6118"/>
                    <a:gd name="T5" fmla="*/ 474 h 4429"/>
                    <a:gd name="T6" fmla="*/ 301 w 6118"/>
                    <a:gd name="T7" fmla="*/ 578 h 4429"/>
                    <a:gd name="T8" fmla="*/ 456 w 6118"/>
                    <a:gd name="T9" fmla="*/ 960 h 4429"/>
                    <a:gd name="T10" fmla="*/ 792 w 6118"/>
                    <a:gd name="T11" fmla="*/ 1189 h 4429"/>
                    <a:gd name="T12" fmla="*/ 640 w 6118"/>
                    <a:gd name="T13" fmla="*/ 1418 h 4429"/>
                    <a:gd name="T14" fmla="*/ 600 w 6118"/>
                    <a:gd name="T15" fmla="*/ 1680 h 4429"/>
                    <a:gd name="T16" fmla="*/ 696 w 6118"/>
                    <a:gd name="T17" fmla="*/ 1714 h 4429"/>
                    <a:gd name="T18" fmla="*/ 723 w 6118"/>
                    <a:gd name="T19" fmla="*/ 1816 h 4429"/>
                    <a:gd name="T20" fmla="*/ 771 w 6118"/>
                    <a:gd name="T21" fmla="*/ 1704 h 4429"/>
                    <a:gd name="T22" fmla="*/ 811 w 6118"/>
                    <a:gd name="T23" fmla="*/ 1730 h 4429"/>
                    <a:gd name="T24" fmla="*/ 845 w 6118"/>
                    <a:gd name="T25" fmla="*/ 1725 h 4429"/>
                    <a:gd name="T26" fmla="*/ 869 w 6118"/>
                    <a:gd name="T27" fmla="*/ 1698 h 4429"/>
                    <a:gd name="T28" fmla="*/ 1147 w 6118"/>
                    <a:gd name="T29" fmla="*/ 1802 h 4429"/>
                    <a:gd name="T30" fmla="*/ 1147 w 6118"/>
                    <a:gd name="T31" fmla="*/ 2186 h 4429"/>
                    <a:gd name="T32" fmla="*/ 1077 w 6118"/>
                    <a:gd name="T33" fmla="*/ 2562 h 4429"/>
                    <a:gd name="T34" fmla="*/ 1827 w 6118"/>
                    <a:gd name="T35" fmla="*/ 2624 h 4429"/>
                    <a:gd name="T36" fmla="*/ 1861 w 6118"/>
                    <a:gd name="T37" fmla="*/ 2618 h 4429"/>
                    <a:gd name="T38" fmla="*/ 1936 w 6118"/>
                    <a:gd name="T39" fmla="*/ 2594 h 4429"/>
                    <a:gd name="T40" fmla="*/ 2021 w 6118"/>
                    <a:gd name="T41" fmla="*/ 2565 h 4429"/>
                    <a:gd name="T42" fmla="*/ 2219 w 6118"/>
                    <a:gd name="T43" fmla="*/ 2344 h 4429"/>
                    <a:gd name="T44" fmla="*/ 2459 w 6118"/>
                    <a:gd name="T45" fmla="*/ 2586 h 4429"/>
                    <a:gd name="T46" fmla="*/ 2709 w 6118"/>
                    <a:gd name="T47" fmla="*/ 2986 h 4429"/>
                    <a:gd name="T48" fmla="*/ 2688 w 6118"/>
                    <a:gd name="T49" fmla="*/ 3088 h 4429"/>
                    <a:gd name="T50" fmla="*/ 2509 w 6118"/>
                    <a:gd name="T51" fmla="*/ 3773 h 4429"/>
                    <a:gd name="T52" fmla="*/ 3572 w 6118"/>
                    <a:gd name="T53" fmla="*/ 3786 h 4429"/>
                    <a:gd name="T54" fmla="*/ 3944 w 6118"/>
                    <a:gd name="T55" fmla="*/ 4157 h 4429"/>
                    <a:gd name="T56" fmla="*/ 4076 w 6118"/>
                    <a:gd name="T57" fmla="*/ 4137 h 4429"/>
                    <a:gd name="T58" fmla="*/ 4052 w 6118"/>
                    <a:gd name="T59" fmla="*/ 4353 h 4429"/>
                    <a:gd name="T60" fmla="*/ 4024 w 6118"/>
                    <a:gd name="T61" fmla="*/ 4217 h 4429"/>
                    <a:gd name="T62" fmla="*/ 4032 w 6118"/>
                    <a:gd name="T63" fmla="*/ 4157 h 4429"/>
                    <a:gd name="T64" fmla="*/ 3972 w 6118"/>
                    <a:gd name="T65" fmla="*/ 4189 h 4429"/>
                    <a:gd name="T66" fmla="*/ 3976 w 6118"/>
                    <a:gd name="T67" fmla="*/ 4293 h 4429"/>
                    <a:gd name="T68" fmla="*/ 4160 w 6118"/>
                    <a:gd name="T69" fmla="*/ 4429 h 4429"/>
                    <a:gd name="T70" fmla="*/ 4320 w 6118"/>
                    <a:gd name="T71" fmla="*/ 4429 h 4429"/>
                    <a:gd name="T72" fmla="*/ 4824 w 6118"/>
                    <a:gd name="T73" fmla="*/ 4293 h 4429"/>
                    <a:gd name="T74" fmla="*/ 5100 w 6118"/>
                    <a:gd name="T75" fmla="*/ 3917 h 4429"/>
                    <a:gd name="T76" fmla="*/ 5192 w 6118"/>
                    <a:gd name="T77" fmla="*/ 3797 h 4429"/>
                    <a:gd name="T78" fmla="*/ 6004 w 6118"/>
                    <a:gd name="T79" fmla="*/ 2973 h 4429"/>
                    <a:gd name="T80" fmla="*/ 6024 w 6118"/>
                    <a:gd name="T81" fmla="*/ 2963 h 4429"/>
                    <a:gd name="T82" fmla="*/ 6010 w 6118"/>
                    <a:gd name="T83" fmla="*/ 2827 h 4429"/>
                    <a:gd name="T84" fmla="*/ 5542 w 6118"/>
                    <a:gd name="T85" fmla="*/ 2601 h 4429"/>
                    <a:gd name="T86" fmla="*/ 5464 w 6118"/>
                    <a:gd name="T87" fmla="*/ 2459 h 4429"/>
                    <a:gd name="T88" fmla="*/ 5424 w 6118"/>
                    <a:gd name="T89" fmla="*/ 2423 h 4429"/>
                    <a:gd name="T90" fmla="*/ 5316 w 6118"/>
                    <a:gd name="T91" fmla="*/ 2395 h 4429"/>
                    <a:gd name="T92" fmla="*/ 5274 w 6118"/>
                    <a:gd name="T93" fmla="*/ 2357 h 4429"/>
                    <a:gd name="T94" fmla="*/ 5106 w 6118"/>
                    <a:gd name="T95" fmla="*/ 2191 h 4429"/>
                    <a:gd name="T96" fmla="*/ 4716 w 6118"/>
                    <a:gd name="T97" fmla="*/ 2107 h 4429"/>
                    <a:gd name="T98" fmla="*/ 4170 w 6118"/>
                    <a:gd name="T99" fmla="*/ 1507 h 4429"/>
                    <a:gd name="T100" fmla="*/ 3992 w 6118"/>
                    <a:gd name="T101" fmla="*/ 1345 h 4429"/>
                    <a:gd name="T102" fmla="*/ 3900 w 6118"/>
                    <a:gd name="T103" fmla="*/ 1233 h 4429"/>
                    <a:gd name="T104" fmla="*/ 3774 w 6118"/>
                    <a:gd name="T105" fmla="*/ 1181 h 4429"/>
                    <a:gd name="T106" fmla="*/ 3412 w 6118"/>
                    <a:gd name="T107" fmla="*/ 857 h 4429"/>
                    <a:gd name="T108" fmla="*/ 3300 w 6118"/>
                    <a:gd name="T109" fmla="*/ 671 h 4429"/>
                    <a:gd name="T110" fmla="*/ 3222 w 6118"/>
                    <a:gd name="T111" fmla="*/ 617 h 4429"/>
                    <a:gd name="T112" fmla="*/ 3220 w 6118"/>
                    <a:gd name="T113" fmla="*/ 547 h 4429"/>
                    <a:gd name="T114" fmla="*/ 2963 w 6118"/>
                    <a:gd name="T115" fmla="*/ 496 h 4429"/>
                    <a:gd name="T116" fmla="*/ 2448 w 6118"/>
                    <a:gd name="T117" fmla="*/ 448 h 4429"/>
                    <a:gd name="T118" fmla="*/ 2072 w 6118"/>
                    <a:gd name="T119" fmla="*/ 474 h 4429"/>
                    <a:gd name="T120" fmla="*/ 1424 w 6118"/>
                    <a:gd name="T121" fmla="*/ 112 h 4429"/>
                    <a:gd name="T122" fmla="*/ 544 w 6118"/>
                    <a:gd name="T123" fmla="*/ 29 h 4429"/>
                    <a:gd name="T124" fmla="*/ 0 w 6118"/>
                    <a:gd name="T125" fmla="*/ 354 h 4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18" h="4429">
                      <a:moveTo>
                        <a:pt x="0" y="354"/>
                      </a:moveTo>
                      <a:cubicBezTo>
                        <a:pt x="0" y="354"/>
                        <a:pt x="21" y="365"/>
                        <a:pt x="53" y="354"/>
                      </a:cubicBezTo>
                      <a:cubicBezTo>
                        <a:pt x="85" y="344"/>
                        <a:pt x="160" y="312"/>
                        <a:pt x="187" y="344"/>
                      </a:cubicBezTo>
                      <a:cubicBezTo>
                        <a:pt x="187" y="384"/>
                        <a:pt x="200" y="416"/>
                        <a:pt x="213" y="429"/>
                      </a:cubicBezTo>
                      <a:cubicBezTo>
                        <a:pt x="227" y="442"/>
                        <a:pt x="267" y="429"/>
                        <a:pt x="267" y="429"/>
                      </a:cubicBezTo>
                      <a:cubicBezTo>
                        <a:pt x="267" y="474"/>
                        <a:pt x="267" y="474"/>
                        <a:pt x="267" y="474"/>
                      </a:cubicBezTo>
                      <a:cubicBezTo>
                        <a:pt x="301" y="461"/>
                        <a:pt x="301" y="461"/>
                        <a:pt x="301" y="461"/>
                      </a:cubicBezTo>
                      <a:cubicBezTo>
                        <a:pt x="301" y="578"/>
                        <a:pt x="301" y="578"/>
                        <a:pt x="301" y="578"/>
                      </a:cubicBezTo>
                      <a:cubicBezTo>
                        <a:pt x="456" y="605"/>
                        <a:pt x="456" y="605"/>
                        <a:pt x="456" y="605"/>
                      </a:cubicBezTo>
                      <a:cubicBezTo>
                        <a:pt x="456" y="605"/>
                        <a:pt x="464" y="941"/>
                        <a:pt x="456" y="960"/>
                      </a:cubicBezTo>
                      <a:cubicBezTo>
                        <a:pt x="448" y="978"/>
                        <a:pt x="363" y="1229"/>
                        <a:pt x="363" y="1274"/>
                      </a:cubicBezTo>
                      <a:cubicBezTo>
                        <a:pt x="400" y="1293"/>
                        <a:pt x="432" y="1200"/>
                        <a:pt x="792" y="1189"/>
                      </a:cubicBezTo>
                      <a:cubicBezTo>
                        <a:pt x="816" y="1322"/>
                        <a:pt x="720" y="1309"/>
                        <a:pt x="720" y="1309"/>
                      </a:cubicBezTo>
                      <a:cubicBezTo>
                        <a:pt x="720" y="1309"/>
                        <a:pt x="699" y="1325"/>
                        <a:pt x="640" y="1418"/>
                      </a:cubicBezTo>
                      <a:cubicBezTo>
                        <a:pt x="597" y="1424"/>
                        <a:pt x="581" y="1421"/>
                        <a:pt x="563" y="1485"/>
                      </a:cubicBezTo>
                      <a:cubicBezTo>
                        <a:pt x="595" y="1544"/>
                        <a:pt x="613" y="1586"/>
                        <a:pt x="600" y="1680"/>
                      </a:cubicBezTo>
                      <a:cubicBezTo>
                        <a:pt x="701" y="1682"/>
                        <a:pt x="712" y="1680"/>
                        <a:pt x="712" y="1680"/>
                      </a:cubicBezTo>
                      <a:cubicBezTo>
                        <a:pt x="696" y="1714"/>
                        <a:pt x="696" y="1714"/>
                        <a:pt x="696" y="1714"/>
                      </a:cubicBezTo>
                      <a:cubicBezTo>
                        <a:pt x="723" y="1730"/>
                        <a:pt x="723" y="1730"/>
                        <a:pt x="723" y="1730"/>
                      </a:cubicBezTo>
                      <a:cubicBezTo>
                        <a:pt x="723" y="1816"/>
                        <a:pt x="723" y="1816"/>
                        <a:pt x="723" y="1816"/>
                      </a:cubicBezTo>
                      <a:cubicBezTo>
                        <a:pt x="776" y="1816"/>
                        <a:pt x="776" y="1816"/>
                        <a:pt x="776" y="1816"/>
                      </a:cubicBezTo>
                      <a:cubicBezTo>
                        <a:pt x="771" y="1704"/>
                        <a:pt x="771" y="1704"/>
                        <a:pt x="771" y="1704"/>
                      </a:cubicBezTo>
                      <a:cubicBezTo>
                        <a:pt x="811" y="1704"/>
                        <a:pt x="811" y="1704"/>
                        <a:pt x="811" y="1704"/>
                      </a:cubicBezTo>
                      <a:cubicBezTo>
                        <a:pt x="811" y="1730"/>
                        <a:pt x="811" y="1730"/>
                        <a:pt x="811" y="1730"/>
                      </a:cubicBezTo>
                      <a:cubicBezTo>
                        <a:pt x="835" y="1746"/>
                        <a:pt x="835" y="1746"/>
                        <a:pt x="835" y="1746"/>
                      </a:cubicBezTo>
                      <a:cubicBezTo>
                        <a:pt x="845" y="1725"/>
                        <a:pt x="845" y="1725"/>
                        <a:pt x="845" y="1725"/>
                      </a:cubicBezTo>
                      <a:cubicBezTo>
                        <a:pt x="869" y="1725"/>
                        <a:pt x="869" y="1725"/>
                        <a:pt x="869" y="1725"/>
                      </a:cubicBezTo>
                      <a:cubicBezTo>
                        <a:pt x="869" y="1698"/>
                        <a:pt x="869" y="1698"/>
                        <a:pt x="869" y="1698"/>
                      </a:cubicBezTo>
                      <a:cubicBezTo>
                        <a:pt x="869" y="1698"/>
                        <a:pt x="1058" y="1691"/>
                        <a:pt x="1104" y="1677"/>
                      </a:cubicBezTo>
                      <a:cubicBezTo>
                        <a:pt x="1109" y="1757"/>
                        <a:pt x="1147" y="1802"/>
                        <a:pt x="1147" y="1802"/>
                      </a:cubicBezTo>
                      <a:cubicBezTo>
                        <a:pt x="1147" y="1802"/>
                        <a:pt x="1189" y="1981"/>
                        <a:pt x="1195" y="1994"/>
                      </a:cubicBezTo>
                      <a:cubicBezTo>
                        <a:pt x="1200" y="2008"/>
                        <a:pt x="1147" y="2136"/>
                        <a:pt x="1147" y="2186"/>
                      </a:cubicBezTo>
                      <a:cubicBezTo>
                        <a:pt x="1147" y="2237"/>
                        <a:pt x="1147" y="2344"/>
                        <a:pt x="1147" y="2344"/>
                      </a:cubicBezTo>
                      <a:cubicBezTo>
                        <a:pt x="1147" y="2344"/>
                        <a:pt x="1077" y="2482"/>
                        <a:pt x="1077" y="2562"/>
                      </a:cubicBezTo>
                      <a:cubicBezTo>
                        <a:pt x="1181" y="2610"/>
                        <a:pt x="1200" y="2624"/>
                        <a:pt x="1333" y="2624"/>
                      </a:cubicBezTo>
                      <a:cubicBezTo>
                        <a:pt x="1467" y="2624"/>
                        <a:pt x="1827" y="2624"/>
                        <a:pt x="1827" y="2624"/>
                      </a:cubicBezTo>
                      <a:cubicBezTo>
                        <a:pt x="1861" y="2642"/>
                        <a:pt x="1861" y="2642"/>
                        <a:pt x="1861" y="2642"/>
                      </a:cubicBezTo>
                      <a:cubicBezTo>
                        <a:pt x="1861" y="2618"/>
                        <a:pt x="1861" y="2618"/>
                        <a:pt x="1861" y="2618"/>
                      </a:cubicBezTo>
                      <a:cubicBezTo>
                        <a:pt x="1912" y="2618"/>
                        <a:pt x="1912" y="2618"/>
                        <a:pt x="1912" y="2618"/>
                      </a:cubicBezTo>
                      <a:cubicBezTo>
                        <a:pt x="1936" y="2594"/>
                        <a:pt x="1936" y="2594"/>
                        <a:pt x="1936" y="2594"/>
                      </a:cubicBezTo>
                      <a:cubicBezTo>
                        <a:pt x="1995" y="2592"/>
                        <a:pt x="1995" y="2592"/>
                        <a:pt x="1995" y="2592"/>
                      </a:cubicBezTo>
                      <a:cubicBezTo>
                        <a:pt x="2021" y="2565"/>
                        <a:pt x="2021" y="2565"/>
                        <a:pt x="2021" y="2565"/>
                      </a:cubicBezTo>
                      <a:cubicBezTo>
                        <a:pt x="2035" y="2346"/>
                        <a:pt x="2035" y="2346"/>
                        <a:pt x="2035" y="2346"/>
                      </a:cubicBezTo>
                      <a:cubicBezTo>
                        <a:pt x="2219" y="2344"/>
                        <a:pt x="2219" y="2344"/>
                        <a:pt x="2219" y="2344"/>
                      </a:cubicBezTo>
                      <a:cubicBezTo>
                        <a:pt x="2219" y="2344"/>
                        <a:pt x="2397" y="2506"/>
                        <a:pt x="2416" y="2520"/>
                      </a:cubicBezTo>
                      <a:cubicBezTo>
                        <a:pt x="2435" y="2533"/>
                        <a:pt x="2459" y="2586"/>
                        <a:pt x="2459" y="2586"/>
                      </a:cubicBezTo>
                      <a:cubicBezTo>
                        <a:pt x="2589" y="2706"/>
                        <a:pt x="2589" y="2706"/>
                        <a:pt x="2589" y="2706"/>
                      </a:cubicBezTo>
                      <a:cubicBezTo>
                        <a:pt x="2589" y="2706"/>
                        <a:pt x="2712" y="2952"/>
                        <a:pt x="2709" y="2986"/>
                      </a:cubicBezTo>
                      <a:cubicBezTo>
                        <a:pt x="2739" y="3010"/>
                        <a:pt x="2747" y="3050"/>
                        <a:pt x="2736" y="3088"/>
                      </a:cubicBezTo>
                      <a:cubicBezTo>
                        <a:pt x="2699" y="3093"/>
                        <a:pt x="2688" y="3088"/>
                        <a:pt x="2688" y="3088"/>
                      </a:cubicBezTo>
                      <a:cubicBezTo>
                        <a:pt x="2688" y="3088"/>
                        <a:pt x="2643" y="3189"/>
                        <a:pt x="2659" y="3322"/>
                      </a:cubicBezTo>
                      <a:cubicBezTo>
                        <a:pt x="2627" y="3450"/>
                        <a:pt x="2523" y="3770"/>
                        <a:pt x="2509" y="3773"/>
                      </a:cubicBezTo>
                      <a:cubicBezTo>
                        <a:pt x="2496" y="3776"/>
                        <a:pt x="3368" y="3792"/>
                        <a:pt x="3373" y="3784"/>
                      </a:cubicBezTo>
                      <a:cubicBezTo>
                        <a:pt x="3572" y="3786"/>
                        <a:pt x="3572" y="3786"/>
                        <a:pt x="3572" y="3786"/>
                      </a:cubicBezTo>
                      <a:cubicBezTo>
                        <a:pt x="3640" y="4029"/>
                        <a:pt x="3640" y="4029"/>
                        <a:pt x="3640" y="4029"/>
                      </a:cubicBezTo>
                      <a:cubicBezTo>
                        <a:pt x="3640" y="4029"/>
                        <a:pt x="3845" y="3984"/>
                        <a:pt x="3944" y="4157"/>
                      </a:cubicBezTo>
                      <a:cubicBezTo>
                        <a:pt x="3976" y="4109"/>
                        <a:pt x="3992" y="4089"/>
                        <a:pt x="3992" y="4089"/>
                      </a:cubicBezTo>
                      <a:cubicBezTo>
                        <a:pt x="4076" y="4137"/>
                        <a:pt x="4076" y="4137"/>
                        <a:pt x="4076" y="4137"/>
                      </a:cubicBezTo>
                      <a:cubicBezTo>
                        <a:pt x="4076" y="4353"/>
                        <a:pt x="4076" y="4353"/>
                        <a:pt x="4076" y="4353"/>
                      </a:cubicBezTo>
                      <a:cubicBezTo>
                        <a:pt x="4052" y="4353"/>
                        <a:pt x="4052" y="4353"/>
                        <a:pt x="4052" y="4353"/>
                      </a:cubicBezTo>
                      <a:cubicBezTo>
                        <a:pt x="4056" y="4233"/>
                        <a:pt x="4056" y="4233"/>
                        <a:pt x="4056" y="4233"/>
                      </a:cubicBezTo>
                      <a:cubicBezTo>
                        <a:pt x="4024" y="4217"/>
                        <a:pt x="4024" y="4217"/>
                        <a:pt x="4024" y="4217"/>
                      </a:cubicBezTo>
                      <a:cubicBezTo>
                        <a:pt x="4032" y="4193"/>
                        <a:pt x="4032" y="4193"/>
                        <a:pt x="4032" y="4193"/>
                      </a:cubicBezTo>
                      <a:cubicBezTo>
                        <a:pt x="4032" y="4157"/>
                        <a:pt x="4032" y="4157"/>
                        <a:pt x="4032" y="4157"/>
                      </a:cubicBezTo>
                      <a:cubicBezTo>
                        <a:pt x="4008" y="4157"/>
                        <a:pt x="4008" y="4157"/>
                        <a:pt x="4008" y="4157"/>
                      </a:cubicBezTo>
                      <a:cubicBezTo>
                        <a:pt x="3972" y="4189"/>
                        <a:pt x="3972" y="4189"/>
                        <a:pt x="3972" y="4189"/>
                      </a:cubicBezTo>
                      <a:cubicBezTo>
                        <a:pt x="3968" y="4221"/>
                        <a:pt x="3968" y="4221"/>
                        <a:pt x="3968" y="4221"/>
                      </a:cubicBezTo>
                      <a:cubicBezTo>
                        <a:pt x="3976" y="4293"/>
                        <a:pt x="3976" y="4293"/>
                        <a:pt x="3976" y="4293"/>
                      </a:cubicBezTo>
                      <a:cubicBezTo>
                        <a:pt x="3992" y="4353"/>
                        <a:pt x="3992" y="4353"/>
                        <a:pt x="3992" y="4353"/>
                      </a:cubicBezTo>
                      <a:cubicBezTo>
                        <a:pt x="3992" y="4353"/>
                        <a:pt x="4104" y="4377"/>
                        <a:pt x="4160" y="4429"/>
                      </a:cubicBezTo>
                      <a:cubicBezTo>
                        <a:pt x="4220" y="4405"/>
                        <a:pt x="4220" y="4405"/>
                        <a:pt x="4220" y="4405"/>
                      </a:cubicBezTo>
                      <a:cubicBezTo>
                        <a:pt x="4320" y="4429"/>
                        <a:pt x="4320" y="4429"/>
                        <a:pt x="4320" y="4429"/>
                      </a:cubicBezTo>
                      <a:cubicBezTo>
                        <a:pt x="4604" y="4241"/>
                        <a:pt x="4604" y="4241"/>
                        <a:pt x="4604" y="4241"/>
                      </a:cubicBezTo>
                      <a:cubicBezTo>
                        <a:pt x="4824" y="4293"/>
                        <a:pt x="4824" y="4293"/>
                        <a:pt x="4824" y="4293"/>
                      </a:cubicBezTo>
                      <a:cubicBezTo>
                        <a:pt x="4964" y="4225"/>
                        <a:pt x="4964" y="4225"/>
                        <a:pt x="4964" y="4225"/>
                      </a:cubicBezTo>
                      <a:cubicBezTo>
                        <a:pt x="5100" y="3917"/>
                        <a:pt x="5100" y="3917"/>
                        <a:pt x="5100" y="3917"/>
                      </a:cubicBezTo>
                      <a:cubicBezTo>
                        <a:pt x="5100" y="3917"/>
                        <a:pt x="5160" y="3881"/>
                        <a:pt x="5172" y="3869"/>
                      </a:cubicBezTo>
                      <a:cubicBezTo>
                        <a:pt x="5184" y="3857"/>
                        <a:pt x="5192" y="3797"/>
                        <a:pt x="5192" y="3797"/>
                      </a:cubicBezTo>
                      <a:cubicBezTo>
                        <a:pt x="5192" y="3797"/>
                        <a:pt x="5840" y="3085"/>
                        <a:pt x="5968" y="3035"/>
                      </a:cubicBezTo>
                      <a:cubicBezTo>
                        <a:pt x="5980" y="3001"/>
                        <a:pt x="6004" y="2973"/>
                        <a:pt x="6004" y="2973"/>
                      </a:cubicBezTo>
                      <a:cubicBezTo>
                        <a:pt x="6004" y="2973"/>
                        <a:pt x="5976" y="2969"/>
                        <a:pt x="5984" y="2927"/>
                      </a:cubicBezTo>
                      <a:cubicBezTo>
                        <a:pt x="6022" y="2935"/>
                        <a:pt x="6024" y="2963"/>
                        <a:pt x="6024" y="2963"/>
                      </a:cubicBezTo>
                      <a:cubicBezTo>
                        <a:pt x="6118" y="2875"/>
                        <a:pt x="6118" y="2875"/>
                        <a:pt x="6118" y="2875"/>
                      </a:cubicBezTo>
                      <a:cubicBezTo>
                        <a:pt x="6118" y="2875"/>
                        <a:pt x="6022" y="2853"/>
                        <a:pt x="6010" y="2827"/>
                      </a:cubicBezTo>
                      <a:cubicBezTo>
                        <a:pt x="5998" y="2801"/>
                        <a:pt x="5686" y="2689"/>
                        <a:pt x="5686" y="2689"/>
                      </a:cubicBezTo>
                      <a:cubicBezTo>
                        <a:pt x="5686" y="2689"/>
                        <a:pt x="5622" y="2699"/>
                        <a:pt x="5542" y="2601"/>
                      </a:cubicBezTo>
                      <a:cubicBezTo>
                        <a:pt x="5544" y="2573"/>
                        <a:pt x="5544" y="2573"/>
                        <a:pt x="5544" y="2573"/>
                      </a:cubicBezTo>
                      <a:cubicBezTo>
                        <a:pt x="5464" y="2459"/>
                        <a:pt x="5464" y="2459"/>
                        <a:pt x="5464" y="2459"/>
                      </a:cubicBezTo>
                      <a:cubicBezTo>
                        <a:pt x="5464" y="2441"/>
                        <a:pt x="5464" y="2441"/>
                        <a:pt x="5464" y="2441"/>
                      </a:cubicBezTo>
                      <a:cubicBezTo>
                        <a:pt x="5424" y="2423"/>
                        <a:pt x="5424" y="2423"/>
                        <a:pt x="5424" y="2423"/>
                      </a:cubicBezTo>
                      <a:cubicBezTo>
                        <a:pt x="5374" y="2439"/>
                        <a:pt x="5374" y="2439"/>
                        <a:pt x="5374" y="2439"/>
                      </a:cubicBezTo>
                      <a:cubicBezTo>
                        <a:pt x="5316" y="2395"/>
                        <a:pt x="5316" y="2395"/>
                        <a:pt x="5316" y="2395"/>
                      </a:cubicBezTo>
                      <a:cubicBezTo>
                        <a:pt x="5290" y="2379"/>
                        <a:pt x="5290" y="2379"/>
                        <a:pt x="5290" y="2379"/>
                      </a:cubicBezTo>
                      <a:cubicBezTo>
                        <a:pt x="5274" y="2357"/>
                        <a:pt x="5274" y="2357"/>
                        <a:pt x="5274" y="2357"/>
                      </a:cubicBezTo>
                      <a:cubicBezTo>
                        <a:pt x="5274" y="2357"/>
                        <a:pt x="5206" y="2351"/>
                        <a:pt x="5186" y="2337"/>
                      </a:cubicBezTo>
                      <a:cubicBezTo>
                        <a:pt x="5166" y="2323"/>
                        <a:pt x="5116" y="2215"/>
                        <a:pt x="5106" y="2191"/>
                      </a:cubicBezTo>
                      <a:cubicBezTo>
                        <a:pt x="5096" y="2167"/>
                        <a:pt x="5006" y="2177"/>
                        <a:pt x="5006" y="2177"/>
                      </a:cubicBezTo>
                      <a:cubicBezTo>
                        <a:pt x="5006" y="2177"/>
                        <a:pt x="4822" y="2115"/>
                        <a:pt x="4716" y="2107"/>
                      </a:cubicBezTo>
                      <a:cubicBezTo>
                        <a:pt x="4632" y="2055"/>
                        <a:pt x="4530" y="1955"/>
                        <a:pt x="4464" y="1855"/>
                      </a:cubicBezTo>
                      <a:cubicBezTo>
                        <a:pt x="4398" y="1755"/>
                        <a:pt x="4226" y="1537"/>
                        <a:pt x="4170" y="1507"/>
                      </a:cubicBezTo>
                      <a:cubicBezTo>
                        <a:pt x="4120" y="1449"/>
                        <a:pt x="4088" y="1401"/>
                        <a:pt x="4088" y="1401"/>
                      </a:cubicBezTo>
                      <a:cubicBezTo>
                        <a:pt x="4088" y="1401"/>
                        <a:pt x="3996" y="1353"/>
                        <a:pt x="3992" y="1345"/>
                      </a:cubicBezTo>
                      <a:cubicBezTo>
                        <a:pt x="3988" y="1337"/>
                        <a:pt x="3962" y="1273"/>
                        <a:pt x="3962" y="1273"/>
                      </a:cubicBezTo>
                      <a:cubicBezTo>
                        <a:pt x="3900" y="1233"/>
                        <a:pt x="3900" y="1233"/>
                        <a:pt x="3900" y="1233"/>
                      </a:cubicBezTo>
                      <a:cubicBezTo>
                        <a:pt x="3876" y="1205"/>
                        <a:pt x="3876" y="1205"/>
                        <a:pt x="3876" y="1205"/>
                      </a:cubicBezTo>
                      <a:cubicBezTo>
                        <a:pt x="3774" y="1181"/>
                        <a:pt x="3774" y="1181"/>
                        <a:pt x="3774" y="1181"/>
                      </a:cubicBezTo>
                      <a:cubicBezTo>
                        <a:pt x="3774" y="1181"/>
                        <a:pt x="3786" y="1129"/>
                        <a:pt x="3548" y="1019"/>
                      </a:cubicBezTo>
                      <a:cubicBezTo>
                        <a:pt x="3426" y="863"/>
                        <a:pt x="3522" y="1017"/>
                        <a:pt x="3412" y="857"/>
                      </a:cubicBezTo>
                      <a:cubicBezTo>
                        <a:pt x="3316" y="745"/>
                        <a:pt x="3286" y="693"/>
                        <a:pt x="3286" y="693"/>
                      </a:cubicBezTo>
                      <a:cubicBezTo>
                        <a:pt x="3300" y="671"/>
                        <a:pt x="3300" y="671"/>
                        <a:pt x="3300" y="671"/>
                      </a:cubicBezTo>
                      <a:cubicBezTo>
                        <a:pt x="3242" y="613"/>
                        <a:pt x="3242" y="613"/>
                        <a:pt x="3242" y="613"/>
                      </a:cubicBezTo>
                      <a:cubicBezTo>
                        <a:pt x="3222" y="617"/>
                        <a:pt x="3222" y="617"/>
                        <a:pt x="3222" y="617"/>
                      </a:cubicBezTo>
                      <a:cubicBezTo>
                        <a:pt x="3196" y="589"/>
                        <a:pt x="3196" y="589"/>
                        <a:pt x="3196" y="589"/>
                      </a:cubicBezTo>
                      <a:cubicBezTo>
                        <a:pt x="3220" y="547"/>
                        <a:pt x="3220" y="547"/>
                        <a:pt x="3220" y="547"/>
                      </a:cubicBezTo>
                      <a:cubicBezTo>
                        <a:pt x="3133" y="429"/>
                        <a:pt x="3133" y="429"/>
                        <a:pt x="3133" y="429"/>
                      </a:cubicBezTo>
                      <a:cubicBezTo>
                        <a:pt x="3053" y="432"/>
                        <a:pt x="3053" y="432"/>
                        <a:pt x="2963" y="496"/>
                      </a:cubicBezTo>
                      <a:cubicBezTo>
                        <a:pt x="2845" y="429"/>
                        <a:pt x="2645" y="397"/>
                        <a:pt x="2603" y="397"/>
                      </a:cubicBezTo>
                      <a:cubicBezTo>
                        <a:pt x="2560" y="397"/>
                        <a:pt x="2480" y="458"/>
                        <a:pt x="2448" y="448"/>
                      </a:cubicBezTo>
                      <a:cubicBezTo>
                        <a:pt x="2416" y="437"/>
                        <a:pt x="2357" y="389"/>
                        <a:pt x="2357" y="389"/>
                      </a:cubicBezTo>
                      <a:cubicBezTo>
                        <a:pt x="2357" y="389"/>
                        <a:pt x="2240" y="416"/>
                        <a:pt x="2072" y="474"/>
                      </a:cubicBezTo>
                      <a:cubicBezTo>
                        <a:pt x="1904" y="533"/>
                        <a:pt x="1979" y="509"/>
                        <a:pt x="1837" y="485"/>
                      </a:cubicBezTo>
                      <a:cubicBezTo>
                        <a:pt x="1677" y="245"/>
                        <a:pt x="1424" y="112"/>
                        <a:pt x="1424" y="112"/>
                      </a:cubicBezTo>
                      <a:cubicBezTo>
                        <a:pt x="1072" y="0"/>
                        <a:pt x="1072" y="0"/>
                        <a:pt x="1072" y="0"/>
                      </a:cubicBezTo>
                      <a:cubicBezTo>
                        <a:pt x="544" y="29"/>
                        <a:pt x="544" y="29"/>
                        <a:pt x="544" y="29"/>
                      </a:cubicBezTo>
                      <a:cubicBezTo>
                        <a:pt x="24" y="336"/>
                        <a:pt x="24" y="336"/>
                        <a:pt x="24" y="336"/>
                      </a:cubicBezTo>
                      <a:lnTo>
                        <a:pt x="0" y="354"/>
                      </a:lnTo>
                      <a:close/>
                    </a:path>
                  </a:pathLst>
                </a:custGeom>
                <a:solidFill>
                  <a:srgbClr val="F6FAFA"/>
                </a:solidFill>
                <a:ln w="158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42" name="TextBox 41">
                <a:extLst>
                  <a:ext uri="{FF2B5EF4-FFF2-40B4-BE49-F238E27FC236}">
                    <a16:creationId xmlns:a16="http://schemas.microsoft.com/office/drawing/2014/main" id="{99D9235E-15C3-D3E9-0B54-28661FD65669}"/>
                  </a:ext>
                </a:extLst>
              </p:cNvPr>
              <p:cNvSpPr txBox="1"/>
              <p:nvPr/>
            </p:nvSpPr>
            <p:spPr>
              <a:xfrm>
                <a:off x="8139888" y="3602411"/>
                <a:ext cx="1348742" cy="221626"/>
              </a:xfrm>
              <a:prstGeom prst="rect">
                <a:avLst/>
              </a:prstGeom>
              <a:noFill/>
            </p:spPr>
            <p:txBody>
              <a:bodyPr wrap="square" rtlCol="0">
                <a:spAutoFit/>
              </a:bodyPr>
              <a:lstStyle/>
              <a:p>
                <a:pPr algn="ctr"/>
                <a:r>
                  <a:rPr lang="en-US" sz="1000" b="1"/>
                  <a:t>DISTRICT 6</a:t>
                </a:r>
              </a:p>
            </p:txBody>
          </p:sp>
          <p:sp>
            <p:nvSpPr>
              <p:cNvPr id="47" name="TextBox 46">
                <a:extLst>
                  <a:ext uri="{FF2B5EF4-FFF2-40B4-BE49-F238E27FC236}">
                    <a16:creationId xmlns:a16="http://schemas.microsoft.com/office/drawing/2014/main" id="{BC1925EA-EC6C-7D04-2DF0-D9FE7892B703}"/>
                  </a:ext>
                </a:extLst>
              </p:cNvPr>
              <p:cNvSpPr txBox="1"/>
              <p:nvPr/>
            </p:nvSpPr>
            <p:spPr>
              <a:xfrm>
                <a:off x="7396576" y="4110789"/>
                <a:ext cx="1348742" cy="221626"/>
              </a:xfrm>
              <a:prstGeom prst="rect">
                <a:avLst/>
              </a:prstGeom>
              <a:noFill/>
            </p:spPr>
            <p:txBody>
              <a:bodyPr wrap="square" rtlCol="0">
                <a:spAutoFit/>
              </a:bodyPr>
              <a:lstStyle/>
              <a:p>
                <a:pPr algn="ctr"/>
                <a:r>
                  <a:rPr lang="en-US" sz="1000" b="1"/>
                  <a:t>DISTRICT 7</a:t>
                </a:r>
              </a:p>
            </p:txBody>
          </p:sp>
          <p:grpSp>
            <p:nvGrpSpPr>
              <p:cNvPr id="48" name="Group 25">
                <a:extLst>
                  <a:ext uri="{FF2B5EF4-FFF2-40B4-BE49-F238E27FC236}">
                    <a16:creationId xmlns:a16="http://schemas.microsoft.com/office/drawing/2014/main" id="{7C8914F1-D380-B840-31F0-8B274AA6581F}"/>
                  </a:ext>
                </a:extLst>
              </p:cNvPr>
              <p:cNvGrpSpPr>
                <a:grpSpLocks noChangeAspect="1"/>
              </p:cNvGrpSpPr>
              <p:nvPr/>
            </p:nvGrpSpPr>
            <p:grpSpPr bwMode="auto">
              <a:xfrm>
                <a:off x="6104744" y="3728972"/>
                <a:ext cx="1649601" cy="1819656"/>
                <a:chOff x="940" y="2519"/>
                <a:chExt cx="2396" cy="2643"/>
              </a:xfrm>
            </p:grpSpPr>
            <p:sp>
              <p:nvSpPr>
                <p:cNvPr id="49" name="AutoShape 24">
                  <a:extLst>
                    <a:ext uri="{FF2B5EF4-FFF2-40B4-BE49-F238E27FC236}">
                      <a16:creationId xmlns:a16="http://schemas.microsoft.com/office/drawing/2014/main" id="{94AD0E77-2FC2-C122-1826-3FC5E5303B3B}"/>
                    </a:ext>
                  </a:extLst>
                </p:cNvPr>
                <p:cNvSpPr>
                  <a:spLocks noChangeAspect="1" noChangeArrowheads="1" noTextEdit="1"/>
                </p:cNvSpPr>
                <p:nvPr/>
              </p:nvSpPr>
              <p:spPr bwMode="auto">
                <a:xfrm>
                  <a:off x="940" y="2519"/>
                  <a:ext cx="2396" cy="2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6">
                  <a:extLst>
                    <a:ext uri="{FF2B5EF4-FFF2-40B4-BE49-F238E27FC236}">
                      <a16:creationId xmlns:a16="http://schemas.microsoft.com/office/drawing/2014/main" id="{7A3D0DC5-15C2-DDC9-C86F-A07B00F9571E}"/>
                    </a:ext>
                  </a:extLst>
                </p:cNvPr>
                <p:cNvSpPr>
                  <a:spLocks/>
                </p:cNvSpPr>
                <p:nvPr/>
              </p:nvSpPr>
              <p:spPr bwMode="auto">
                <a:xfrm>
                  <a:off x="2691" y="2645"/>
                  <a:ext cx="640" cy="1231"/>
                </a:xfrm>
                <a:custGeom>
                  <a:avLst/>
                  <a:gdLst>
                    <a:gd name="T0" fmla="*/ 967 w 1069"/>
                    <a:gd name="T1" fmla="*/ 2124 h 2124"/>
                    <a:gd name="T2" fmla="*/ 1031 w 1069"/>
                    <a:gd name="T3" fmla="*/ 1968 h 2124"/>
                    <a:gd name="T4" fmla="*/ 1027 w 1069"/>
                    <a:gd name="T5" fmla="*/ 1828 h 2124"/>
                    <a:gd name="T6" fmla="*/ 1067 w 1069"/>
                    <a:gd name="T7" fmla="*/ 1704 h 2124"/>
                    <a:gd name="T8" fmla="*/ 1069 w 1069"/>
                    <a:gd name="T9" fmla="*/ 1324 h 2124"/>
                    <a:gd name="T10" fmla="*/ 967 w 1069"/>
                    <a:gd name="T11" fmla="*/ 1244 h 2124"/>
                    <a:gd name="T12" fmla="*/ 561 w 1069"/>
                    <a:gd name="T13" fmla="*/ 1224 h 2124"/>
                    <a:gd name="T14" fmla="*/ 561 w 1069"/>
                    <a:gd name="T15" fmla="*/ 1084 h 2124"/>
                    <a:gd name="T16" fmla="*/ 533 w 1069"/>
                    <a:gd name="T17" fmla="*/ 728 h 2124"/>
                    <a:gd name="T18" fmla="*/ 449 w 1069"/>
                    <a:gd name="T19" fmla="*/ 632 h 2124"/>
                    <a:gd name="T20" fmla="*/ 297 w 1069"/>
                    <a:gd name="T21" fmla="*/ 492 h 2124"/>
                    <a:gd name="T22" fmla="*/ 185 w 1069"/>
                    <a:gd name="T23" fmla="*/ 404 h 2124"/>
                    <a:gd name="T24" fmla="*/ 165 w 1069"/>
                    <a:gd name="T25" fmla="*/ 272 h 2124"/>
                    <a:gd name="T26" fmla="*/ 209 w 1069"/>
                    <a:gd name="T27" fmla="*/ 272 h 2124"/>
                    <a:gd name="T28" fmla="*/ 233 w 1069"/>
                    <a:gd name="T29" fmla="*/ 184 h 2124"/>
                    <a:gd name="T30" fmla="*/ 281 w 1069"/>
                    <a:gd name="T31" fmla="*/ 84 h 2124"/>
                    <a:gd name="T32" fmla="*/ 253 w 1069"/>
                    <a:gd name="T33" fmla="*/ 84 h 2124"/>
                    <a:gd name="T34" fmla="*/ 253 w 1069"/>
                    <a:gd name="T35" fmla="*/ 31 h 2124"/>
                    <a:gd name="T36" fmla="*/ 164 w 1069"/>
                    <a:gd name="T37" fmla="*/ 31 h 2124"/>
                    <a:gd name="T38" fmla="*/ 93 w 1069"/>
                    <a:gd name="T39" fmla="*/ 18 h 2124"/>
                    <a:gd name="T40" fmla="*/ 28 w 1069"/>
                    <a:gd name="T41" fmla="*/ 0 h 2124"/>
                    <a:gd name="T42" fmla="*/ 28 w 1069"/>
                    <a:gd name="T43" fmla="*/ 18 h 2124"/>
                    <a:gd name="T44" fmla="*/ 0 w 1069"/>
                    <a:gd name="T45" fmla="*/ 82 h 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9" h="2124">
                      <a:moveTo>
                        <a:pt x="967" y="2124"/>
                      </a:moveTo>
                      <a:cubicBezTo>
                        <a:pt x="1047" y="1864"/>
                        <a:pt x="1023" y="2051"/>
                        <a:pt x="1031" y="1968"/>
                      </a:cubicBezTo>
                      <a:cubicBezTo>
                        <a:pt x="1039" y="1884"/>
                        <a:pt x="1027" y="1828"/>
                        <a:pt x="1027" y="1828"/>
                      </a:cubicBezTo>
                      <a:cubicBezTo>
                        <a:pt x="1067" y="1704"/>
                        <a:pt x="1067" y="1704"/>
                        <a:pt x="1067" y="1704"/>
                      </a:cubicBezTo>
                      <a:cubicBezTo>
                        <a:pt x="1069" y="1324"/>
                        <a:pt x="1069" y="1324"/>
                        <a:pt x="1069" y="1324"/>
                      </a:cubicBezTo>
                      <a:cubicBezTo>
                        <a:pt x="1069" y="1324"/>
                        <a:pt x="989" y="1264"/>
                        <a:pt x="967" y="1244"/>
                      </a:cubicBezTo>
                      <a:cubicBezTo>
                        <a:pt x="945" y="1224"/>
                        <a:pt x="561" y="1224"/>
                        <a:pt x="561" y="1224"/>
                      </a:cubicBezTo>
                      <a:cubicBezTo>
                        <a:pt x="561" y="1084"/>
                        <a:pt x="561" y="1084"/>
                        <a:pt x="561" y="1084"/>
                      </a:cubicBezTo>
                      <a:cubicBezTo>
                        <a:pt x="561" y="1084"/>
                        <a:pt x="565" y="876"/>
                        <a:pt x="533" y="728"/>
                      </a:cubicBezTo>
                      <a:cubicBezTo>
                        <a:pt x="501" y="580"/>
                        <a:pt x="449" y="632"/>
                        <a:pt x="449" y="632"/>
                      </a:cubicBezTo>
                      <a:cubicBezTo>
                        <a:pt x="297" y="492"/>
                        <a:pt x="297" y="492"/>
                        <a:pt x="297" y="492"/>
                      </a:cubicBezTo>
                      <a:cubicBezTo>
                        <a:pt x="297" y="492"/>
                        <a:pt x="213" y="396"/>
                        <a:pt x="185" y="404"/>
                      </a:cubicBezTo>
                      <a:cubicBezTo>
                        <a:pt x="157" y="412"/>
                        <a:pt x="165" y="272"/>
                        <a:pt x="165" y="272"/>
                      </a:cubicBezTo>
                      <a:cubicBezTo>
                        <a:pt x="209" y="272"/>
                        <a:pt x="209" y="272"/>
                        <a:pt x="209" y="272"/>
                      </a:cubicBezTo>
                      <a:cubicBezTo>
                        <a:pt x="209" y="272"/>
                        <a:pt x="221" y="212"/>
                        <a:pt x="233" y="184"/>
                      </a:cubicBezTo>
                      <a:cubicBezTo>
                        <a:pt x="245" y="156"/>
                        <a:pt x="281" y="84"/>
                        <a:pt x="281" y="84"/>
                      </a:cubicBezTo>
                      <a:cubicBezTo>
                        <a:pt x="253" y="84"/>
                        <a:pt x="253" y="84"/>
                        <a:pt x="253" y="84"/>
                      </a:cubicBezTo>
                      <a:cubicBezTo>
                        <a:pt x="253" y="31"/>
                        <a:pt x="253" y="31"/>
                        <a:pt x="253" y="31"/>
                      </a:cubicBezTo>
                      <a:cubicBezTo>
                        <a:pt x="164" y="31"/>
                        <a:pt x="164" y="31"/>
                        <a:pt x="164" y="31"/>
                      </a:cubicBezTo>
                      <a:cubicBezTo>
                        <a:pt x="93" y="18"/>
                        <a:pt x="93" y="18"/>
                        <a:pt x="93" y="18"/>
                      </a:cubicBezTo>
                      <a:cubicBezTo>
                        <a:pt x="28" y="0"/>
                        <a:pt x="28" y="0"/>
                        <a:pt x="28" y="0"/>
                      </a:cubicBezTo>
                      <a:cubicBezTo>
                        <a:pt x="28" y="18"/>
                        <a:pt x="28" y="18"/>
                        <a:pt x="28" y="18"/>
                      </a:cubicBezTo>
                      <a:cubicBezTo>
                        <a:pt x="0" y="82"/>
                        <a:pt x="0" y="82"/>
                        <a:pt x="0" y="82"/>
                      </a:cubicBezTo>
                    </a:path>
                  </a:pathLst>
                </a:custGeom>
                <a:solidFill>
                  <a:srgbClr val="FAD3D6"/>
                </a:solidFill>
                <a:ln w="1428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27">
                  <a:extLst>
                    <a:ext uri="{FF2B5EF4-FFF2-40B4-BE49-F238E27FC236}">
                      <a16:creationId xmlns:a16="http://schemas.microsoft.com/office/drawing/2014/main" id="{3DC00C30-A497-75A1-C8F3-760E3978E283}"/>
                    </a:ext>
                  </a:extLst>
                </p:cNvPr>
                <p:cNvSpPr>
                  <a:spLocks/>
                </p:cNvSpPr>
                <p:nvPr/>
              </p:nvSpPr>
              <p:spPr bwMode="auto">
                <a:xfrm>
                  <a:off x="2691" y="2645"/>
                  <a:ext cx="640" cy="1231"/>
                </a:xfrm>
                <a:custGeom>
                  <a:avLst/>
                  <a:gdLst>
                    <a:gd name="T0" fmla="*/ 967 w 1069"/>
                    <a:gd name="T1" fmla="*/ 2124 h 2124"/>
                    <a:gd name="T2" fmla="*/ 1031 w 1069"/>
                    <a:gd name="T3" fmla="*/ 1968 h 2124"/>
                    <a:gd name="T4" fmla="*/ 1027 w 1069"/>
                    <a:gd name="T5" fmla="*/ 1828 h 2124"/>
                    <a:gd name="T6" fmla="*/ 1067 w 1069"/>
                    <a:gd name="T7" fmla="*/ 1704 h 2124"/>
                    <a:gd name="T8" fmla="*/ 1069 w 1069"/>
                    <a:gd name="T9" fmla="*/ 1324 h 2124"/>
                    <a:gd name="T10" fmla="*/ 967 w 1069"/>
                    <a:gd name="T11" fmla="*/ 1244 h 2124"/>
                    <a:gd name="T12" fmla="*/ 561 w 1069"/>
                    <a:gd name="T13" fmla="*/ 1224 h 2124"/>
                    <a:gd name="T14" fmla="*/ 561 w 1069"/>
                    <a:gd name="T15" fmla="*/ 1084 h 2124"/>
                    <a:gd name="T16" fmla="*/ 533 w 1069"/>
                    <a:gd name="T17" fmla="*/ 728 h 2124"/>
                    <a:gd name="T18" fmla="*/ 449 w 1069"/>
                    <a:gd name="T19" fmla="*/ 632 h 2124"/>
                    <a:gd name="T20" fmla="*/ 297 w 1069"/>
                    <a:gd name="T21" fmla="*/ 492 h 2124"/>
                    <a:gd name="T22" fmla="*/ 185 w 1069"/>
                    <a:gd name="T23" fmla="*/ 404 h 2124"/>
                    <a:gd name="T24" fmla="*/ 165 w 1069"/>
                    <a:gd name="T25" fmla="*/ 272 h 2124"/>
                    <a:gd name="T26" fmla="*/ 209 w 1069"/>
                    <a:gd name="T27" fmla="*/ 272 h 2124"/>
                    <a:gd name="T28" fmla="*/ 233 w 1069"/>
                    <a:gd name="T29" fmla="*/ 184 h 2124"/>
                    <a:gd name="T30" fmla="*/ 281 w 1069"/>
                    <a:gd name="T31" fmla="*/ 84 h 2124"/>
                    <a:gd name="T32" fmla="*/ 253 w 1069"/>
                    <a:gd name="T33" fmla="*/ 84 h 2124"/>
                    <a:gd name="T34" fmla="*/ 253 w 1069"/>
                    <a:gd name="T35" fmla="*/ 31 h 2124"/>
                    <a:gd name="T36" fmla="*/ 164 w 1069"/>
                    <a:gd name="T37" fmla="*/ 31 h 2124"/>
                    <a:gd name="T38" fmla="*/ 93 w 1069"/>
                    <a:gd name="T39" fmla="*/ 18 h 2124"/>
                    <a:gd name="T40" fmla="*/ 28 w 1069"/>
                    <a:gd name="T41" fmla="*/ 0 h 2124"/>
                    <a:gd name="T42" fmla="*/ 28 w 1069"/>
                    <a:gd name="T43" fmla="*/ 18 h 2124"/>
                    <a:gd name="T44" fmla="*/ 0 w 1069"/>
                    <a:gd name="T45" fmla="*/ 82 h 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9" h="2124">
                      <a:moveTo>
                        <a:pt x="967" y="2124"/>
                      </a:moveTo>
                      <a:cubicBezTo>
                        <a:pt x="1047" y="1864"/>
                        <a:pt x="1023" y="2051"/>
                        <a:pt x="1031" y="1968"/>
                      </a:cubicBezTo>
                      <a:cubicBezTo>
                        <a:pt x="1039" y="1884"/>
                        <a:pt x="1027" y="1828"/>
                        <a:pt x="1027" y="1828"/>
                      </a:cubicBezTo>
                      <a:cubicBezTo>
                        <a:pt x="1067" y="1704"/>
                        <a:pt x="1067" y="1704"/>
                        <a:pt x="1067" y="1704"/>
                      </a:cubicBezTo>
                      <a:cubicBezTo>
                        <a:pt x="1069" y="1324"/>
                        <a:pt x="1069" y="1324"/>
                        <a:pt x="1069" y="1324"/>
                      </a:cubicBezTo>
                      <a:cubicBezTo>
                        <a:pt x="1069" y="1324"/>
                        <a:pt x="989" y="1264"/>
                        <a:pt x="967" y="1244"/>
                      </a:cubicBezTo>
                      <a:cubicBezTo>
                        <a:pt x="945" y="1224"/>
                        <a:pt x="561" y="1224"/>
                        <a:pt x="561" y="1224"/>
                      </a:cubicBezTo>
                      <a:cubicBezTo>
                        <a:pt x="561" y="1084"/>
                        <a:pt x="561" y="1084"/>
                        <a:pt x="561" y="1084"/>
                      </a:cubicBezTo>
                      <a:cubicBezTo>
                        <a:pt x="561" y="1084"/>
                        <a:pt x="565" y="876"/>
                        <a:pt x="533" y="728"/>
                      </a:cubicBezTo>
                      <a:cubicBezTo>
                        <a:pt x="501" y="580"/>
                        <a:pt x="449" y="632"/>
                        <a:pt x="449" y="632"/>
                      </a:cubicBezTo>
                      <a:cubicBezTo>
                        <a:pt x="297" y="492"/>
                        <a:pt x="297" y="492"/>
                        <a:pt x="297" y="492"/>
                      </a:cubicBezTo>
                      <a:cubicBezTo>
                        <a:pt x="297" y="492"/>
                        <a:pt x="213" y="396"/>
                        <a:pt x="185" y="404"/>
                      </a:cubicBezTo>
                      <a:cubicBezTo>
                        <a:pt x="157" y="412"/>
                        <a:pt x="165" y="272"/>
                        <a:pt x="165" y="272"/>
                      </a:cubicBezTo>
                      <a:cubicBezTo>
                        <a:pt x="209" y="272"/>
                        <a:pt x="209" y="272"/>
                        <a:pt x="209" y="272"/>
                      </a:cubicBezTo>
                      <a:cubicBezTo>
                        <a:pt x="209" y="272"/>
                        <a:pt x="221" y="212"/>
                        <a:pt x="233" y="184"/>
                      </a:cubicBezTo>
                      <a:cubicBezTo>
                        <a:pt x="245" y="156"/>
                        <a:pt x="281" y="84"/>
                        <a:pt x="281" y="84"/>
                      </a:cubicBezTo>
                      <a:cubicBezTo>
                        <a:pt x="253" y="84"/>
                        <a:pt x="253" y="84"/>
                        <a:pt x="253" y="84"/>
                      </a:cubicBezTo>
                      <a:cubicBezTo>
                        <a:pt x="253" y="31"/>
                        <a:pt x="253" y="31"/>
                        <a:pt x="253" y="31"/>
                      </a:cubicBezTo>
                      <a:cubicBezTo>
                        <a:pt x="164" y="31"/>
                        <a:pt x="164" y="31"/>
                        <a:pt x="164" y="31"/>
                      </a:cubicBezTo>
                      <a:cubicBezTo>
                        <a:pt x="93" y="18"/>
                        <a:pt x="93" y="18"/>
                        <a:pt x="93" y="18"/>
                      </a:cubicBezTo>
                      <a:cubicBezTo>
                        <a:pt x="28" y="0"/>
                        <a:pt x="28" y="0"/>
                        <a:pt x="28" y="0"/>
                      </a:cubicBezTo>
                      <a:cubicBezTo>
                        <a:pt x="28" y="18"/>
                        <a:pt x="28" y="18"/>
                        <a:pt x="28" y="18"/>
                      </a:cubicBezTo>
                      <a:cubicBezTo>
                        <a:pt x="0" y="82"/>
                        <a:pt x="0" y="82"/>
                        <a:pt x="0" y="82"/>
                      </a:cubicBezTo>
                    </a:path>
                  </a:pathLst>
                </a:custGeom>
                <a:noFill/>
                <a:ln w="142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28">
                  <a:extLst>
                    <a:ext uri="{FF2B5EF4-FFF2-40B4-BE49-F238E27FC236}">
                      <a16:creationId xmlns:a16="http://schemas.microsoft.com/office/drawing/2014/main" id="{DB702CAC-0203-7401-2B4A-2700D591196D}"/>
                    </a:ext>
                  </a:extLst>
                </p:cNvPr>
                <p:cNvSpPr>
                  <a:spLocks/>
                </p:cNvSpPr>
                <p:nvPr/>
              </p:nvSpPr>
              <p:spPr bwMode="auto">
                <a:xfrm>
                  <a:off x="971" y="2545"/>
                  <a:ext cx="2322" cy="2595"/>
                </a:xfrm>
                <a:custGeom>
                  <a:avLst/>
                  <a:gdLst>
                    <a:gd name="T0" fmla="*/ 3842 w 3882"/>
                    <a:gd name="T1" fmla="*/ 2420 h 4480"/>
                    <a:gd name="T2" fmla="*/ 3174 w 3882"/>
                    <a:gd name="T3" fmla="*/ 2516 h 4480"/>
                    <a:gd name="T4" fmla="*/ 3022 w 3882"/>
                    <a:gd name="T5" fmla="*/ 2748 h 4480"/>
                    <a:gd name="T6" fmla="*/ 2942 w 3882"/>
                    <a:gd name="T7" fmla="*/ 2844 h 4480"/>
                    <a:gd name="T8" fmla="*/ 2942 w 3882"/>
                    <a:gd name="T9" fmla="*/ 2948 h 4480"/>
                    <a:gd name="T10" fmla="*/ 2950 w 3882"/>
                    <a:gd name="T11" fmla="*/ 3348 h 4480"/>
                    <a:gd name="T12" fmla="*/ 2762 w 3882"/>
                    <a:gd name="T13" fmla="*/ 3576 h 4480"/>
                    <a:gd name="T14" fmla="*/ 2662 w 3882"/>
                    <a:gd name="T15" fmla="*/ 3760 h 4480"/>
                    <a:gd name="T16" fmla="*/ 2346 w 3882"/>
                    <a:gd name="T17" fmla="*/ 3836 h 4480"/>
                    <a:gd name="T18" fmla="*/ 2335 w 3882"/>
                    <a:gd name="T19" fmla="*/ 3924 h 4480"/>
                    <a:gd name="T20" fmla="*/ 2278 w 3882"/>
                    <a:gd name="T21" fmla="*/ 4004 h 4480"/>
                    <a:gd name="T22" fmla="*/ 2134 w 3882"/>
                    <a:gd name="T23" fmla="*/ 3984 h 4480"/>
                    <a:gd name="T24" fmla="*/ 2014 w 3882"/>
                    <a:gd name="T25" fmla="*/ 4044 h 4480"/>
                    <a:gd name="T26" fmla="*/ 2002 w 3882"/>
                    <a:gd name="T27" fmla="*/ 3920 h 4480"/>
                    <a:gd name="T28" fmla="*/ 1934 w 3882"/>
                    <a:gd name="T29" fmla="*/ 3892 h 4480"/>
                    <a:gd name="T30" fmla="*/ 1730 w 3882"/>
                    <a:gd name="T31" fmla="*/ 3856 h 4480"/>
                    <a:gd name="T32" fmla="*/ 1706 w 3882"/>
                    <a:gd name="T33" fmla="*/ 3928 h 4480"/>
                    <a:gd name="T34" fmla="*/ 1538 w 3882"/>
                    <a:gd name="T35" fmla="*/ 3924 h 4480"/>
                    <a:gd name="T36" fmla="*/ 1406 w 3882"/>
                    <a:gd name="T37" fmla="*/ 4044 h 4480"/>
                    <a:gd name="T38" fmla="*/ 1098 w 3882"/>
                    <a:gd name="T39" fmla="*/ 4212 h 4480"/>
                    <a:gd name="T40" fmla="*/ 802 w 3882"/>
                    <a:gd name="T41" fmla="*/ 4480 h 4480"/>
                    <a:gd name="T42" fmla="*/ 288 w 3882"/>
                    <a:gd name="T43" fmla="*/ 1536 h 4480"/>
                    <a:gd name="T44" fmla="*/ 456 w 3882"/>
                    <a:gd name="T45" fmla="*/ 1716 h 4480"/>
                    <a:gd name="T46" fmla="*/ 472 w 3882"/>
                    <a:gd name="T47" fmla="*/ 1764 h 4480"/>
                    <a:gd name="T48" fmla="*/ 852 w 3882"/>
                    <a:gd name="T49" fmla="*/ 1744 h 4480"/>
                    <a:gd name="T50" fmla="*/ 632 w 3882"/>
                    <a:gd name="T51" fmla="*/ 1508 h 4480"/>
                    <a:gd name="T52" fmla="*/ 692 w 3882"/>
                    <a:gd name="T53" fmla="*/ 1528 h 4480"/>
                    <a:gd name="T54" fmla="*/ 752 w 3882"/>
                    <a:gd name="T55" fmla="*/ 1516 h 4480"/>
                    <a:gd name="T56" fmla="*/ 708 w 3882"/>
                    <a:gd name="T57" fmla="*/ 1384 h 4480"/>
                    <a:gd name="T58" fmla="*/ 624 w 3882"/>
                    <a:gd name="T59" fmla="*/ 1352 h 4480"/>
                    <a:gd name="T60" fmla="*/ 632 w 3882"/>
                    <a:gd name="T61" fmla="*/ 1268 h 4480"/>
                    <a:gd name="T62" fmla="*/ 860 w 3882"/>
                    <a:gd name="T63" fmla="*/ 1016 h 4480"/>
                    <a:gd name="T64" fmla="*/ 976 w 3882"/>
                    <a:gd name="T65" fmla="*/ 1040 h 4480"/>
                    <a:gd name="T66" fmla="*/ 860 w 3882"/>
                    <a:gd name="T67" fmla="*/ 1212 h 4480"/>
                    <a:gd name="T68" fmla="*/ 852 w 3882"/>
                    <a:gd name="T69" fmla="*/ 1280 h 4480"/>
                    <a:gd name="T70" fmla="*/ 1052 w 3882"/>
                    <a:gd name="T71" fmla="*/ 1376 h 4480"/>
                    <a:gd name="T72" fmla="*/ 1060 w 3882"/>
                    <a:gd name="T73" fmla="*/ 1292 h 4480"/>
                    <a:gd name="T74" fmla="*/ 1456 w 3882"/>
                    <a:gd name="T75" fmla="*/ 1356 h 4480"/>
                    <a:gd name="T76" fmla="*/ 1504 w 3882"/>
                    <a:gd name="T77" fmla="*/ 1364 h 4480"/>
                    <a:gd name="T78" fmla="*/ 1600 w 3882"/>
                    <a:gd name="T79" fmla="*/ 1320 h 4480"/>
                    <a:gd name="T80" fmla="*/ 1752 w 3882"/>
                    <a:gd name="T81" fmla="*/ 1212 h 4480"/>
                    <a:gd name="T82" fmla="*/ 1760 w 3882"/>
                    <a:gd name="T83" fmla="*/ 1108 h 4480"/>
                    <a:gd name="T84" fmla="*/ 1924 w 3882"/>
                    <a:gd name="T85" fmla="*/ 888 h 4480"/>
                    <a:gd name="T86" fmla="*/ 1976 w 3882"/>
                    <a:gd name="T87" fmla="*/ 660 h 4480"/>
                    <a:gd name="T88" fmla="*/ 1904 w 3882"/>
                    <a:gd name="T89" fmla="*/ 596 h 4480"/>
                    <a:gd name="T90" fmla="*/ 1836 w 3882"/>
                    <a:gd name="T91" fmla="*/ 572 h 4480"/>
                    <a:gd name="T92" fmla="*/ 1900 w 3882"/>
                    <a:gd name="T93" fmla="*/ 552 h 4480"/>
                    <a:gd name="T94" fmla="*/ 1968 w 3882"/>
                    <a:gd name="T95" fmla="*/ 552 h 4480"/>
                    <a:gd name="T96" fmla="*/ 2066 w 3882"/>
                    <a:gd name="T97" fmla="*/ 528 h 4480"/>
                    <a:gd name="T98" fmla="*/ 2168 w 3882"/>
                    <a:gd name="T99" fmla="*/ 499 h 4480"/>
                    <a:gd name="T100" fmla="*/ 2016 w 3882"/>
                    <a:gd name="T101" fmla="*/ 156 h 4480"/>
                    <a:gd name="T102" fmla="*/ 2066 w 3882"/>
                    <a:gd name="T103" fmla="*/ 60 h 4480"/>
                    <a:gd name="T104" fmla="*/ 2180 w 3882"/>
                    <a:gd name="T105" fmla="*/ 80 h 4480"/>
                    <a:gd name="T106" fmla="*/ 2234 w 3882"/>
                    <a:gd name="T107" fmla="*/ 74 h 4480"/>
                    <a:gd name="T108" fmla="*/ 2318 w 3882"/>
                    <a:gd name="T109" fmla="*/ 196 h 4480"/>
                    <a:gd name="T110" fmla="*/ 2330 w 3882"/>
                    <a:gd name="T111" fmla="*/ 688 h 4480"/>
                    <a:gd name="T112" fmla="*/ 2484 w 3882"/>
                    <a:gd name="T113" fmla="*/ 652 h 4480"/>
                    <a:gd name="T114" fmla="*/ 2562 w 3882"/>
                    <a:gd name="T115" fmla="*/ 580 h 4480"/>
                    <a:gd name="T116" fmla="*/ 2794 w 3882"/>
                    <a:gd name="T117" fmla="*/ 330 h 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882" h="4480">
                      <a:moveTo>
                        <a:pt x="3882" y="2264"/>
                      </a:moveTo>
                      <a:cubicBezTo>
                        <a:pt x="3754" y="2252"/>
                        <a:pt x="3754" y="2252"/>
                        <a:pt x="3754" y="2252"/>
                      </a:cubicBezTo>
                      <a:cubicBezTo>
                        <a:pt x="3842" y="2420"/>
                        <a:pt x="3842" y="2420"/>
                        <a:pt x="3842" y="2420"/>
                      </a:cubicBezTo>
                      <a:cubicBezTo>
                        <a:pt x="3386" y="2376"/>
                        <a:pt x="3386" y="2376"/>
                        <a:pt x="3386" y="2376"/>
                      </a:cubicBezTo>
                      <a:cubicBezTo>
                        <a:pt x="3254" y="2332"/>
                        <a:pt x="3254" y="2332"/>
                        <a:pt x="3254" y="2332"/>
                      </a:cubicBezTo>
                      <a:cubicBezTo>
                        <a:pt x="3254" y="2332"/>
                        <a:pt x="3198" y="2496"/>
                        <a:pt x="3174" y="2516"/>
                      </a:cubicBezTo>
                      <a:cubicBezTo>
                        <a:pt x="3150" y="2536"/>
                        <a:pt x="3102" y="2512"/>
                        <a:pt x="3090" y="2516"/>
                      </a:cubicBezTo>
                      <a:cubicBezTo>
                        <a:pt x="3078" y="2520"/>
                        <a:pt x="3114" y="2588"/>
                        <a:pt x="3090" y="2604"/>
                      </a:cubicBezTo>
                      <a:cubicBezTo>
                        <a:pt x="3066" y="2620"/>
                        <a:pt x="3022" y="2748"/>
                        <a:pt x="3022" y="2748"/>
                      </a:cubicBezTo>
                      <a:cubicBezTo>
                        <a:pt x="2966" y="2800"/>
                        <a:pt x="2966" y="2800"/>
                        <a:pt x="2966" y="2800"/>
                      </a:cubicBezTo>
                      <a:cubicBezTo>
                        <a:pt x="2942" y="2800"/>
                        <a:pt x="2942" y="2800"/>
                        <a:pt x="2942" y="2800"/>
                      </a:cubicBezTo>
                      <a:cubicBezTo>
                        <a:pt x="2942" y="2844"/>
                        <a:pt x="2942" y="2844"/>
                        <a:pt x="2942" y="2844"/>
                      </a:cubicBezTo>
                      <a:cubicBezTo>
                        <a:pt x="2942" y="2880"/>
                        <a:pt x="2942" y="2880"/>
                        <a:pt x="2942" y="2880"/>
                      </a:cubicBezTo>
                      <a:cubicBezTo>
                        <a:pt x="2942" y="2916"/>
                        <a:pt x="2942" y="2916"/>
                        <a:pt x="2942" y="2916"/>
                      </a:cubicBezTo>
                      <a:cubicBezTo>
                        <a:pt x="2942" y="2948"/>
                        <a:pt x="2942" y="2948"/>
                        <a:pt x="2942" y="2948"/>
                      </a:cubicBezTo>
                      <a:cubicBezTo>
                        <a:pt x="2942" y="2948"/>
                        <a:pt x="3006" y="3020"/>
                        <a:pt x="2914" y="3112"/>
                      </a:cubicBezTo>
                      <a:cubicBezTo>
                        <a:pt x="2950" y="3188"/>
                        <a:pt x="2986" y="3216"/>
                        <a:pt x="2970" y="3248"/>
                      </a:cubicBezTo>
                      <a:cubicBezTo>
                        <a:pt x="2954" y="3280"/>
                        <a:pt x="2950" y="3348"/>
                        <a:pt x="2950" y="3348"/>
                      </a:cubicBezTo>
                      <a:cubicBezTo>
                        <a:pt x="2706" y="3392"/>
                        <a:pt x="2706" y="3392"/>
                        <a:pt x="2706" y="3392"/>
                      </a:cubicBezTo>
                      <a:cubicBezTo>
                        <a:pt x="2706" y="3392"/>
                        <a:pt x="2666" y="3448"/>
                        <a:pt x="2686" y="3572"/>
                      </a:cubicBezTo>
                      <a:cubicBezTo>
                        <a:pt x="2762" y="3576"/>
                        <a:pt x="2762" y="3576"/>
                        <a:pt x="2762" y="3576"/>
                      </a:cubicBezTo>
                      <a:cubicBezTo>
                        <a:pt x="2746" y="3728"/>
                        <a:pt x="2746" y="3728"/>
                        <a:pt x="2746" y="3728"/>
                      </a:cubicBezTo>
                      <a:cubicBezTo>
                        <a:pt x="2734" y="3808"/>
                        <a:pt x="2734" y="3808"/>
                        <a:pt x="2734" y="3808"/>
                      </a:cubicBezTo>
                      <a:cubicBezTo>
                        <a:pt x="2662" y="3760"/>
                        <a:pt x="2662" y="3760"/>
                        <a:pt x="2662" y="3760"/>
                      </a:cubicBezTo>
                      <a:cubicBezTo>
                        <a:pt x="2662" y="3760"/>
                        <a:pt x="2650" y="3836"/>
                        <a:pt x="2614" y="3836"/>
                      </a:cubicBezTo>
                      <a:cubicBezTo>
                        <a:pt x="2578" y="3836"/>
                        <a:pt x="2410" y="3808"/>
                        <a:pt x="2410" y="3808"/>
                      </a:cubicBezTo>
                      <a:cubicBezTo>
                        <a:pt x="2410" y="3808"/>
                        <a:pt x="2386" y="3792"/>
                        <a:pt x="2346" y="3836"/>
                      </a:cubicBezTo>
                      <a:cubicBezTo>
                        <a:pt x="2306" y="3880"/>
                        <a:pt x="2394" y="3896"/>
                        <a:pt x="2394" y="3896"/>
                      </a:cubicBezTo>
                      <a:cubicBezTo>
                        <a:pt x="2354" y="3940"/>
                        <a:pt x="2354" y="3940"/>
                        <a:pt x="2354" y="3940"/>
                      </a:cubicBezTo>
                      <a:cubicBezTo>
                        <a:pt x="2335" y="3924"/>
                        <a:pt x="2335" y="3924"/>
                        <a:pt x="2335" y="3924"/>
                      </a:cubicBezTo>
                      <a:cubicBezTo>
                        <a:pt x="2302" y="3940"/>
                        <a:pt x="2302" y="3940"/>
                        <a:pt x="2302" y="3940"/>
                      </a:cubicBezTo>
                      <a:cubicBezTo>
                        <a:pt x="2330" y="3984"/>
                        <a:pt x="2330" y="3984"/>
                        <a:pt x="2330" y="3984"/>
                      </a:cubicBezTo>
                      <a:cubicBezTo>
                        <a:pt x="2278" y="4004"/>
                        <a:pt x="2278" y="4004"/>
                        <a:pt x="2278" y="4004"/>
                      </a:cubicBezTo>
                      <a:cubicBezTo>
                        <a:pt x="2206" y="4004"/>
                        <a:pt x="2206" y="4004"/>
                        <a:pt x="2206" y="4004"/>
                      </a:cubicBezTo>
                      <a:cubicBezTo>
                        <a:pt x="2134" y="4004"/>
                        <a:pt x="2134" y="4004"/>
                        <a:pt x="2134" y="4004"/>
                      </a:cubicBezTo>
                      <a:cubicBezTo>
                        <a:pt x="2134" y="3984"/>
                        <a:pt x="2134" y="3984"/>
                        <a:pt x="2134" y="3984"/>
                      </a:cubicBezTo>
                      <a:cubicBezTo>
                        <a:pt x="2082" y="4004"/>
                        <a:pt x="2082" y="4004"/>
                        <a:pt x="2082" y="4004"/>
                      </a:cubicBezTo>
                      <a:cubicBezTo>
                        <a:pt x="2082" y="4004"/>
                        <a:pt x="2070" y="3980"/>
                        <a:pt x="2058" y="4004"/>
                      </a:cubicBezTo>
                      <a:cubicBezTo>
                        <a:pt x="2046" y="4028"/>
                        <a:pt x="2014" y="4044"/>
                        <a:pt x="2014" y="4044"/>
                      </a:cubicBezTo>
                      <a:cubicBezTo>
                        <a:pt x="1974" y="4044"/>
                        <a:pt x="1974" y="4044"/>
                        <a:pt x="1974" y="4044"/>
                      </a:cubicBezTo>
                      <a:cubicBezTo>
                        <a:pt x="1974" y="3988"/>
                        <a:pt x="1974" y="3988"/>
                        <a:pt x="1974" y="3988"/>
                      </a:cubicBezTo>
                      <a:cubicBezTo>
                        <a:pt x="2002" y="3920"/>
                        <a:pt x="2002" y="3920"/>
                        <a:pt x="2002" y="3920"/>
                      </a:cubicBezTo>
                      <a:cubicBezTo>
                        <a:pt x="2006" y="3892"/>
                        <a:pt x="2006" y="3892"/>
                        <a:pt x="2006" y="3892"/>
                      </a:cubicBezTo>
                      <a:cubicBezTo>
                        <a:pt x="1974" y="3892"/>
                        <a:pt x="1974" y="3892"/>
                        <a:pt x="1974" y="3892"/>
                      </a:cubicBezTo>
                      <a:cubicBezTo>
                        <a:pt x="1934" y="3892"/>
                        <a:pt x="1934" y="3892"/>
                        <a:pt x="1934" y="3892"/>
                      </a:cubicBezTo>
                      <a:cubicBezTo>
                        <a:pt x="1934" y="3856"/>
                        <a:pt x="1934" y="3856"/>
                        <a:pt x="1934" y="3856"/>
                      </a:cubicBezTo>
                      <a:cubicBezTo>
                        <a:pt x="1766" y="3856"/>
                        <a:pt x="1766" y="3856"/>
                        <a:pt x="1766" y="3856"/>
                      </a:cubicBezTo>
                      <a:cubicBezTo>
                        <a:pt x="1730" y="3856"/>
                        <a:pt x="1730" y="3856"/>
                        <a:pt x="1730" y="3856"/>
                      </a:cubicBezTo>
                      <a:cubicBezTo>
                        <a:pt x="1750" y="3900"/>
                        <a:pt x="1750" y="3900"/>
                        <a:pt x="1750" y="3900"/>
                      </a:cubicBezTo>
                      <a:cubicBezTo>
                        <a:pt x="1730" y="3904"/>
                        <a:pt x="1730" y="3904"/>
                        <a:pt x="1730" y="3904"/>
                      </a:cubicBezTo>
                      <a:cubicBezTo>
                        <a:pt x="1730" y="3904"/>
                        <a:pt x="1734" y="3924"/>
                        <a:pt x="1706" y="3928"/>
                      </a:cubicBezTo>
                      <a:cubicBezTo>
                        <a:pt x="1678" y="3932"/>
                        <a:pt x="1630" y="3932"/>
                        <a:pt x="1630" y="3932"/>
                      </a:cubicBezTo>
                      <a:cubicBezTo>
                        <a:pt x="1598" y="3928"/>
                        <a:pt x="1598" y="3928"/>
                        <a:pt x="1598" y="3928"/>
                      </a:cubicBezTo>
                      <a:cubicBezTo>
                        <a:pt x="1538" y="3924"/>
                        <a:pt x="1538" y="3924"/>
                        <a:pt x="1538" y="3924"/>
                      </a:cubicBezTo>
                      <a:cubicBezTo>
                        <a:pt x="1538" y="3976"/>
                        <a:pt x="1538" y="3976"/>
                        <a:pt x="1538" y="3976"/>
                      </a:cubicBezTo>
                      <a:cubicBezTo>
                        <a:pt x="1406" y="3976"/>
                        <a:pt x="1406" y="3976"/>
                        <a:pt x="1406" y="3976"/>
                      </a:cubicBezTo>
                      <a:cubicBezTo>
                        <a:pt x="1406" y="4044"/>
                        <a:pt x="1406" y="4044"/>
                        <a:pt x="1406" y="4044"/>
                      </a:cubicBezTo>
                      <a:cubicBezTo>
                        <a:pt x="1286" y="4120"/>
                        <a:pt x="1286" y="4120"/>
                        <a:pt x="1286" y="4120"/>
                      </a:cubicBezTo>
                      <a:cubicBezTo>
                        <a:pt x="1158" y="4188"/>
                        <a:pt x="1158" y="4188"/>
                        <a:pt x="1158" y="4188"/>
                      </a:cubicBezTo>
                      <a:cubicBezTo>
                        <a:pt x="1098" y="4212"/>
                        <a:pt x="1098" y="4212"/>
                        <a:pt x="1098" y="4212"/>
                      </a:cubicBezTo>
                      <a:cubicBezTo>
                        <a:pt x="954" y="4212"/>
                        <a:pt x="954" y="4212"/>
                        <a:pt x="954" y="4212"/>
                      </a:cubicBezTo>
                      <a:cubicBezTo>
                        <a:pt x="910" y="4350"/>
                        <a:pt x="910" y="4350"/>
                        <a:pt x="910" y="4350"/>
                      </a:cubicBezTo>
                      <a:cubicBezTo>
                        <a:pt x="802" y="4480"/>
                        <a:pt x="802" y="4480"/>
                        <a:pt x="802" y="4480"/>
                      </a:cubicBezTo>
                      <a:cubicBezTo>
                        <a:pt x="0" y="4480"/>
                        <a:pt x="0" y="4480"/>
                        <a:pt x="0" y="4480"/>
                      </a:cubicBezTo>
                      <a:cubicBezTo>
                        <a:pt x="48" y="1536"/>
                        <a:pt x="48" y="1536"/>
                        <a:pt x="48" y="1536"/>
                      </a:cubicBezTo>
                      <a:cubicBezTo>
                        <a:pt x="288" y="1536"/>
                        <a:pt x="288" y="1536"/>
                        <a:pt x="288" y="1536"/>
                      </a:cubicBezTo>
                      <a:cubicBezTo>
                        <a:pt x="296" y="1516"/>
                        <a:pt x="296" y="1516"/>
                        <a:pt x="296" y="1516"/>
                      </a:cubicBezTo>
                      <a:cubicBezTo>
                        <a:pt x="448" y="1680"/>
                        <a:pt x="448" y="1680"/>
                        <a:pt x="448" y="1680"/>
                      </a:cubicBezTo>
                      <a:cubicBezTo>
                        <a:pt x="456" y="1716"/>
                        <a:pt x="456" y="1716"/>
                        <a:pt x="456" y="1716"/>
                      </a:cubicBezTo>
                      <a:cubicBezTo>
                        <a:pt x="396" y="1700"/>
                        <a:pt x="396" y="1700"/>
                        <a:pt x="396" y="1700"/>
                      </a:cubicBezTo>
                      <a:cubicBezTo>
                        <a:pt x="392" y="1748"/>
                        <a:pt x="392" y="1748"/>
                        <a:pt x="392" y="1748"/>
                      </a:cubicBezTo>
                      <a:cubicBezTo>
                        <a:pt x="472" y="1764"/>
                        <a:pt x="472" y="1764"/>
                        <a:pt x="472" y="1764"/>
                      </a:cubicBezTo>
                      <a:cubicBezTo>
                        <a:pt x="492" y="1780"/>
                        <a:pt x="492" y="1780"/>
                        <a:pt x="492" y="1780"/>
                      </a:cubicBezTo>
                      <a:cubicBezTo>
                        <a:pt x="492" y="1780"/>
                        <a:pt x="516" y="2000"/>
                        <a:pt x="604" y="2020"/>
                      </a:cubicBezTo>
                      <a:cubicBezTo>
                        <a:pt x="636" y="1920"/>
                        <a:pt x="576" y="1924"/>
                        <a:pt x="852" y="1744"/>
                      </a:cubicBezTo>
                      <a:cubicBezTo>
                        <a:pt x="716" y="1644"/>
                        <a:pt x="688" y="1632"/>
                        <a:pt x="612" y="1584"/>
                      </a:cubicBezTo>
                      <a:cubicBezTo>
                        <a:pt x="612" y="1508"/>
                        <a:pt x="612" y="1508"/>
                        <a:pt x="612" y="1508"/>
                      </a:cubicBezTo>
                      <a:cubicBezTo>
                        <a:pt x="632" y="1508"/>
                        <a:pt x="632" y="1508"/>
                        <a:pt x="632" y="1508"/>
                      </a:cubicBezTo>
                      <a:cubicBezTo>
                        <a:pt x="656" y="1484"/>
                        <a:pt x="656" y="1484"/>
                        <a:pt x="656" y="1484"/>
                      </a:cubicBezTo>
                      <a:cubicBezTo>
                        <a:pt x="656" y="1528"/>
                        <a:pt x="656" y="1528"/>
                        <a:pt x="656" y="1528"/>
                      </a:cubicBezTo>
                      <a:cubicBezTo>
                        <a:pt x="692" y="1528"/>
                        <a:pt x="692" y="1528"/>
                        <a:pt x="692" y="1528"/>
                      </a:cubicBezTo>
                      <a:cubicBezTo>
                        <a:pt x="724" y="1524"/>
                        <a:pt x="724" y="1524"/>
                        <a:pt x="724" y="1524"/>
                      </a:cubicBezTo>
                      <a:cubicBezTo>
                        <a:pt x="724" y="1524"/>
                        <a:pt x="752" y="1516"/>
                        <a:pt x="744" y="1484"/>
                      </a:cubicBezTo>
                      <a:cubicBezTo>
                        <a:pt x="736" y="1452"/>
                        <a:pt x="752" y="1516"/>
                        <a:pt x="752" y="1516"/>
                      </a:cubicBezTo>
                      <a:cubicBezTo>
                        <a:pt x="800" y="1536"/>
                        <a:pt x="800" y="1536"/>
                        <a:pt x="800" y="1536"/>
                      </a:cubicBezTo>
                      <a:cubicBezTo>
                        <a:pt x="780" y="1448"/>
                        <a:pt x="780" y="1448"/>
                        <a:pt x="780" y="1448"/>
                      </a:cubicBezTo>
                      <a:cubicBezTo>
                        <a:pt x="780" y="1448"/>
                        <a:pt x="720" y="1388"/>
                        <a:pt x="708" y="1384"/>
                      </a:cubicBezTo>
                      <a:cubicBezTo>
                        <a:pt x="696" y="1380"/>
                        <a:pt x="608" y="1424"/>
                        <a:pt x="608" y="1424"/>
                      </a:cubicBezTo>
                      <a:cubicBezTo>
                        <a:pt x="600" y="1352"/>
                        <a:pt x="600" y="1352"/>
                        <a:pt x="600" y="1352"/>
                      </a:cubicBezTo>
                      <a:cubicBezTo>
                        <a:pt x="624" y="1352"/>
                        <a:pt x="624" y="1352"/>
                        <a:pt x="624" y="1352"/>
                      </a:cubicBezTo>
                      <a:cubicBezTo>
                        <a:pt x="596" y="1324"/>
                        <a:pt x="596" y="1324"/>
                        <a:pt x="596" y="1324"/>
                      </a:cubicBezTo>
                      <a:cubicBezTo>
                        <a:pt x="608" y="1268"/>
                        <a:pt x="608" y="1268"/>
                        <a:pt x="608" y="1268"/>
                      </a:cubicBezTo>
                      <a:cubicBezTo>
                        <a:pt x="632" y="1268"/>
                        <a:pt x="632" y="1268"/>
                        <a:pt x="632" y="1268"/>
                      </a:cubicBezTo>
                      <a:cubicBezTo>
                        <a:pt x="668" y="1268"/>
                        <a:pt x="668" y="1268"/>
                        <a:pt x="668" y="1268"/>
                      </a:cubicBezTo>
                      <a:cubicBezTo>
                        <a:pt x="668" y="1268"/>
                        <a:pt x="612" y="1100"/>
                        <a:pt x="628" y="1016"/>
                      </a:cubicBezTo>
                      <a:cubicBezTo>
                        <a:pt x="708" y="1008"/>
                        <a:pt x="860" y="1016"/>
                        <a:pt x="860" y="1016"/>
                      </a:cubicBezTo>
                      <a:cubicBezTo>
                        <a:pt x="880" y="1012"/>
                        <a:pt x="880" y="1012"/>
                        <a:pt x="880" y="1012"/>
                      </a:cubicBezTo>
                      <a:cubicBezTo>
                        <a:pt x="884" y="1032"/>
                        <a:pt x="884" y="1032"/>
                        <a:pt x="884" y="1032"/>
                      </a:cubicBezTo>
                      <a:cubicBezTo>
                        <a:pt x="976" y="1040"/>
                        <a:pt x="976" y="1040"/>
                        <a:pt x="976" y="1040"/>
                      </a:cubicBezTo>
                      <a:cubicBezTo>
                        <a:pt x="976" y="1100"/>
                        <a:pt x="976" y="1100"/>
                        <a:pt x="976" y="1100"/>
                      </a:cubicBezTo>
                      <a:cubicBezTo>
                        <a:pt x="976" y="1100"/>
                        <a:pt x="920" y="1121"/>
                        <a:pt x="876" y="1068"/>
                      </a:cubicBezTo>
                      <a:cubicBezTo>
                        <a:pt x="868" y="1152"/>
                        <a:pt x="860" y="1212"/>
                        <a:pt x="860" y="1212"/>
                      </a:cubicBezTo>
                      <a:cubicBezTo>
                        <a:pt x="792" y="1228"/>
                        <a:pt x="792" y="1228"/>
                        <a:pt x="792" y="1228"/>
                      </a:cubicBezTo>
                      <a:cubicBezTo>
                        <a:pt x="792" y="1284"/>
                        <a:pt x="792" y="1284"/>
                        <a:pt x="792" y="1284"/>
                      </a:cubicBezTo>
                      <a:cubicBezTo>
                        <a:pt x="852" y="1280"/>
                        <a:pt x="852" y="1280"/>
                        <a:pt x="852" y="1280"/>
                      </a:cubicBezTo>
                      <a:cubicBezTo>
                        <a:pt x="1024" y="1280"/>
                        <a:pt x="1024" y="1280"/>
                        <a:pt x="1024" y="1280"/>
                      </a:cubicBezTo>
                      <a:cubicBezTo>
                        <a:pt x="1024" y="1348"/>
                        <a:pt x="1024" y="1348"/>
                        <a:pt x="1024" y="1348"/>
                      </a:cubicBezTo>
                      <a:cubicBezTo>
                        <a:pt x="1052" y="1376"/>
                        <a:pt x="1052" y="1376"/>
                        <a:pt x="1052" y="1376"/>
                      </a:cubicBezTo>
                      <a:cubicBezTo>
                        <a:pt x="1092" y="1324"/>
                        <a:pt x="1092" y="1324"/>
                        <a:pt x="1092" y="1324"/>
                      </a:cubicBezTo>
                      <a:cubicBezTo>
                        <a:pt x="1068" y="1316"/>
                        <a:pt x="1068" y="1316"/>
                        <a:pt x="1068" y="1316"/>
                      </a:cubicBezTo>
                      <a:cubicBezTo>
                        <a:pt x="1060" y="1292"/>
                        <a:pt x="1060" y="1292"/>
                        <a:pt x="1060" y="1292"/>
                      </a:cubicBezTo>
                      <a:cubicBezTo>
                        <a:pt x="1280" y="1288"/>
                        <a:pt x="1280" y="1288"/>
                        <a:pt x="1280" y="1288"/>
                      </a:cubicBezTo>
                      <a:cubicBezTo>
                        <a:pt x="1308" y="1360"/>
                        <a:pt x="1308" y="1360"/>
                        <a:pt x="1308" y="1360"/>
                      </a:cubicBezTo>
                      <a:cubicBezTo>
                        <a:pt x="1456" y="1356"/>
                        <a:pt x="1456" y="1356"/>
                        <a:pt x="1456" y="1356"/>
                      </a:cubicBezTo>
                      <a:cubicBezTo>
                        <a:pt x="1456" y="1316"/>
                        <a:pt x="1456" y="1316"/>
                        <a:pt x="1456" y="1316"/>
                      </a:cubicBezTo>
                      <a:cubicBezTo>
                        <a:pt x="1512" y="1316"/>
                        <a:pt x="1512" y="1316"/>
                        <a:pt x="1512" y="1316"/>
                      </a:cubicBezTo>
                      <a:cubicBezTo>
                        <a:pt x="1504" y="1364"/>
                        <a:pt x="1504" y="1364"/>
                        <a:pt x="1504" y="1364"/>
                      </a:cubicBezTo>
                      <a:cubicBezTo>
                        <a:pt x="1556" y="1372"/>
                        <a:pt x="1556" y="1372"/>
                        <a:pt x="1556" y="1372"/>
                      </a:cubicBezTo>
                      <a:cubicBezTo>
                        <a:pt x="1540" y="1328"/>
                        <a:pt x="1540" y="1328"/>
                        <a:pt x="1540" y="1328"/>
                      </a:cubicBezTo>
                      <a:cubicBezTo>
                        <a:pt x="1600" y="1320"/>
                        <a:pt x="1600" y="1320"/>
                        <a:pt x="1600" y="1320"/>
                      </a:cubicBezTo>
                      <a:cubicBezTo>
                        <a:pt x="1600" y="1276"/>
                        <a:pt x="1600" y="1276"/>
                        <a:pt x="1600" y="1276"/>
                      </a:cubicBezTo>
                      <a:cubicBezTo>
                        <a:pt x="1600" y="1276"/>
                        <a:pt x="1600" y="1316"/>
                        <a:pt x="1740" y="1308"/>
                      </a:cubicBezTo>
                      <a:cubicBezTo>
                        <a:pt x="1748" y="1256"/>
                        <a:pt x="1752" y="1212"/>
                        <a:pt x="1752" y="1212"/>
                      </a:cubicBezTo>
                      <a:cubicBezTo>
                        <a:pt x="1772" y="1204"/>
                        <a:pt x="1772" y="1204"/>
                        <a:pt x="1772" y="1204"/>
                      </a:cubicBezTo>
                      <a:cubicBezTo>
                        <a:pt x="1736" y="1120"/>
                        <a:pt x="1736" y="1120"/>
                        <a:pt x="1736" y="1120"/>
                      </a:cubicBezTo>
                      <a:cubicBezTo>
                        <a:pt x="1760" y="1108"/>
                        <a:pt x="1760" y="1108"/>
                        <a:pt x="1760" y="1108"/>
                      </a:cubicBezTo>
                      <a:cubicBezTo>
                        <a:pt x="1752" y="1032"/>
                        <a:pt x="1752" y="1032"/>
                        <a:pt x="1752" y="1032"/>
                      </a:cubicBezTo>
                      <a:cubicBezTo>
                        <a:pt x="1728" y="888"/>
                        <a:pt x="1728" y="888"/>
                        <a:pt x="1728" y="888"/>
                      </a:cubicBezTo>
                      <a:cubicBezTo>
                        <a:pt x="1924" y="888"/>
                        <a:pt x="1924" y="888"/>
                        <a:pt x="1924" y="888"/>
                      </a:cubicBezTo>
                      <a:cubicBezTo>
                        <a:pt x="1941" y="848"/>
                        <a:pt x="1941" y="848"/>
                        <a:pt x="1941" y="848"/>
                      </a:cubicBezTo>
                      <a:cubicBezTo>
                        <a:pt x="1941" y="848"/>
                        <a:pt x="1828" y="852"/>
                        <a:pt x="1832" y="660"/>
                      </a:cubicBezTo>
                      <a:cubicBezTo>
                        <a:pt x="1948" y="632"/>
                        <a:pt x="1940" y="652"/>
                        <a:pt x="1976" y="660"/>
                      </a:cubicBezTo>
                      <a:cubicBezTo>
                        <a:pt x="2012" y="668"/>
                        <a:pt x="1984" y="616"/>
                        <a:pt x="1984" y="616"/>
                      </a:cubicBezTo>
                      <a:cubicBezTo>
                        <a:pt x="1941" y="616"/>
                        <a:pt x="1941" y="616"/>
                        <a:pt x="1941" y="616"/>
                      </a:cubicBezTo>
                      <a:cubicBezTo>
                        <a:pt x="1904" y="596"/>
                        <a:pt x="1904" y="596"/>
                        <a:pt x="1904" y="596"/>
                      </a:cubicBezTo>
                      <a:cubicBezTo>
                        <a:pt x="1888" y="572"/>
                        <a:pt x="1888" y="572"/>
                        <a:pt x="1888" y="572"/>
                      </a:cubicBezTo>
                      <a:cubicBezTo>
                        <a:pt x="1836" y="600"/>
                        <a:pt x="1836" y="600"/>
                        <a:pt x="1836" y="600"/>
                      </a:cubicBezTo>
                      <a:cubicBezTo>
                        <a:pt x="1836" y="572"/>
                        <a:pt x="1836" y="572"/>
                        <a:pt x="1836" y="572"/>
                      </a:cubicBezTo>
                      <a:cubicBezTo>
                        <a:pt x="1872" y="572"/>
                        <a:pt x="1872" y="572"/>
                        <a:pt x="1872" y="572"/>
                      </a:cubicBezTo>
                      <a:cubicBezTo>
                        <a:pt x="1880" y="500"/>
                        <a:pt x="1880" y="500"/>
                        <a:pt x="1880" y="500"/>
                      </a:cubicBezTo>
                      <a:cubicBezTo>
                        <a:pt x="1900" y="552"/>
                        <a:pt x="1900" y="552"/>
                        <a:pt x="1900" y="552"/>
                      </a:cubicBezTo>
                      <a:cubicBezTo>
                        <a:pt x="1941" y="568"/>
                        <a:pt x="1941" y="568"/>
                        <a:pt x="1941" y="568"/>
                      </a:cubicBezTo>
                      <a:cubicBezTo>
                        <a:pt x="1941" y="552"/>
                        <a:pt x="1941" y="552"/>
                        <a:pt x="1941" y="552"/>
                      </a:cubicBezTo>
                      <a:cubicBezTo>
                        <a:pt x="1968" y="552"/>
                        <a:pt x="1968" y="552"/>
                        <a:pt x="1968" y="552"/>
                      </a:cubicBezTo>
                      <a:cubicBezTo>
                        <a:pt x="2000" y="584"/>
                        <a:pt x="2000" y="584"/>
                        <a:pt x="2000" y="584"/>
                      </a:cubicBezTo>
                      <a:cubicBezTo>
                        <a:pt x="2066" y="572"/>
                        <a:pt x="2066" y="572"/>
                        <a:pt x="2066" y="572"/>
                      </a:cubicBezTo>
                      <a:cubicBezTo>
                        <a:pt x="2066" y="528"/>
                        <a:pt x="2066" y="528"/>
                        <a:pt x="2066" y="528"/>
                      </a:cubicBezTo>
                      <a:cubicBezTo>
                        <a:pt x="2066" y="528"/>
                        <a:pt x="2108" y="492"/>
                        <a:pt x="2120" y="500"/>
                      </a:cubicBezTo>
                      <a:cubicBezTo>
                        <a:pt x="2132" y="508"/>
                        <a:pt x="2132" y="560"/>
                        <a:pt x="2132" y="560"/>
                      </a:cubicBezTo>
                      <a:cubicBezTo>
                        <a:pt x="2168" y="499"/>
                        <a:pt x="2168" y="499"/>
                        <a:pt x="2168" y="499"/>
                      </a:cubicBezTo>
                      <a:cubicBezTo>
                        <a:pt x="2168" y="499"/>
                        <a:pt x="2160" y="464"/>
                        <a:pt x="2124" y="456"/>
                      </a:cubicBezTo>
                      <a:cubicBezTo>
                        <a:pt x="2088" y="448"/>
                        <a:pt x="2332" y="308"/>
                        <a:pt x="2066" y="192"/>
                      </a:cubicBezTo>
                      <a:cubicBezTo>
                        <a:pt x="2032" y="168"/>
                        <a:pt x="2016" y="156"/>
                        <a:pt x="2016" y="156"/>
                      </a:cubicBezTo>
                      <a:cubicBezTo>
                        <a:pt x="2024" y="98"/>
                        <a:pt x="2024" y="98"/>
                        <a:pt x="2024" y="98"/>
                      </a:cubicBezTo>
                      <a:cubicBezTo>
                        <a:pt x="2048" y="98"/>
                        <a:pt x="2048" y="98"/>
                        <a:pt x="2048" y="98"/>
                      </a:cubicBezTo>
                      <a:cubicBezTo>
                        <a:pt x="2066" y="60"/>
                        <a:pt x="2066" y="60"/>
                        <a:pt x="2066" y="60"/>
                      </a:cubicBezTo>
                      <a:cubicBezTo>
                        <a:pt x="2066" y="0"/>
                        <a:pt x="2066" y="0"/>
                        <a:pt x="2066" y="0"/>
                      </a:cubicBezTo>
                      <a:cubicBezTo>
                        <a:pt x="2082" y="74"/>
                        <a:pt x="2082" y="74"/>
                        <a:pt x="2082" y="74"/>
                      </a:cubicBezTo>
                      <a:cubicBezTo>
                        <a:pt x="2180" y="80"/>
                        <a:pt x="2180" y="80"/>
                        <a:pt x="2180" y="80"/>
                      </a:cubicBezTo>
                      <a:cubicBezTo>
                        <a:pt x="2180" y="50"/>
                        <a:pt x="2180" y="50"/>
                        <a:pt x="2180" y="50"/>
                      </a:cubicBezTo>
                      <a:cubicBezTo>
                        <a:pt x="2180" y="50"/>
                        <a:pt x="2204" y="50"/>
                        <a:pt x="2210" y="50"/>
                      </a:cubicBezTo>
                      <a:cubicBezTo>
                        <a:pt x="2216" y="50"/>
                        <a:pt x="2234" y="74"/>
                        <a:pt x="2234" y="74"/>
                      </a:cubicBezTo>
                      <a:cubicBezTo>
                        <a:pt x="2270" y="74"/>
                        <a:pt x="2270" y="74"/>
                        <a:pt x="2270" y="74"/>
                      </a:cubicBezTo>
                      <a:cubicBezTo>
                        <a:pt x="2280" y="196"/>
                        <a:pt x="2280" y="196"/>
                        <a:pt x="2280" y="196"/>
                      </a:cubicBezTo>
                      <a:cubicBezTo>
                        <a:pt x="2318" y="196"/>
                        <a:pt x="2318" y="196"/>
                        <a:pt x="2318" y="196"/>
                      </a:cubicBezTo>
                      <a:cubicBezTo>
                        <a:pt x="2318" y="196"/>
                        <a:pt x="2358" y="186"/>
                        <a:pt x="2340" y="398"/>
                      </a:cubicBezTo>
                      <a:cubicBezTo>
                        <a:pt x="2318" y="402"/>
                        <a:pt x="2318" y="402"/>
                        <a:pt x="2318" y="402"/>
                      </a:cubicBezTo>
                      <a:cubicBezTo>
                        <a:pt x="2330" y="688"/>
                        <a:pt x="2330" y="688"/>
                        <a:pt x="2330" y="688"/>
                      </a:cubicBezTo>
                      <a:cubicBezTo>
                        <a:pt x="2330" y="688"/>
                        <a:pt x="2374" y="696"/>
                        <a:pt x="2402" y="552"/>
                      </a:cubicBezTo>
                      <a:cubicBezTo>
                        <a:pt x="2496" y="584"/>
                        <a:pt x="2508" y="580"/>
                        <a:pt x="2508" y="580"/>
                      </a:cubicBezTo>
                      <a:cubicBezTo>
                        <a:pt x="2484" y="652"/>
                        <a:pt x="2484" y="652"/>
                        <a:pt x="2484" y="652"/>
                      </a:cubicBezTo>
                      <a:cubicBezTo>
                        <a:pt x="2508" y="676"/>
                        <a:pt x="2508" y="676"/>
                        <a:pt x="2508" y="676"/>
                      </a:cubicBezTo>
                      <a:cubicBezTo>
                        <a:pt x="2562" y="626"/>
                        <a:pt x="2562" y="626"/>
                        <a:pt x="2562" y="626"/>
                      </a:cubicBezTo>
                      <a:cubicBezTo>
                        <a:pt x="2562" y="580"/>
                        <a:pt x="2562" y="580"/>
                        <a:pt x="2562" y="580"/>
                      </a:cubicBezTo>
                      <a:cubicBezTo>
                        <a:pt x="2586" y="570"/>
                        <a:pt x="2586" y="570"/>
                        <a:pt x="2586" y="570"/>
                      </a:cubicBezTo>
                      <a:cubicBezTo>
                        <a:pt x="2708" y="436"/>
                        <a:pt x="2708" y="436"/>
                        <a:pt x="2708" y="436"/>
                      </a:cubicBezTo>
                      <a:cubicBezTo>
                        <a:pt x="2690" y="446"/>
                        <a:pt x="2800" y="299"/>
                        <a:pt x="2794" y="330"/>
                      </a:cubicBezTo>
                      <a:cubicBezTo>
                        <a:pt x="2850" y="310"/>
                        <a:pt x="2868" y="320"/>
                        <a:pt x="2868" y="320"/>
                      </a:cubicBezTo>
                      <a:cubicBezTo>
                        <a:pt x="2932" y="201"/>
                        <a:pt x="2932" y="201"/>
                        <a:pt x="2932" y="201"/>
                      </a:cubicBezTo>
                    </a:path>
                  </a:pathLst>
                </a:custGeom>
                <a:solidFill>
                  <a:srgbClr val="FAD3D6"/>
                </a:solidFill>
                <a:ln w="1905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29">
                  <a:extLst>
                    <a:ext uri="{FF2B5EF4-FFF2-40B4-BE49-F238E27FC236}">
                      <a16:creationId xmlns:a16="http://schemas.microsoft.com/office/drawing/2014/main" id="{C60C5E32-77AC-165F-3819-F9047DB7B0C3}"/>
                    </a:ext>
                  </a:extLst>
                </p:cNvPr>
                <p:cNvSpPr>
                  <a:spLocks/>
                </p:cNvSpPr>
                <p:nvPr/>
              </p:nvSpPr>
              <p:spPr bwMode="auto">
                <a:xfrm>
                  <a:off x="945" y="2562"/>
                  <a:ext cx="2322" cy="2595"/>
                </a:xfrm>
                <a:custGeom>
                  <a:avLst/>
                  <a:gdLst>
                    <a:gd name="T0" fmla="*/ 3842 w 3882"/>
                    <a:gd name="T1" fmla="*/ 2420 h 4480"/>
                    <a:gd name="T2" fmla="*/ 3174 w 3882"/>
                    <a:gd name="T3" fmla="*/ 2516 h 4480"/>
                    <a:gd name="T4" fmla="*/ 3022 w 3882"/>
                    <a:gd name="T5" fmla="*/ 2748 h 4480"/>
                    <a:gd name="T6" fmla="*/ 2942 w 3882"/>
                    <a:gd name="T7" fmla="*/ 2844 h 4480"/>
                    <a:gd name="T8" fmla="*/ 2942 w 3882"/>
                    <a:gd name="T9" fmla="*/ 2948 h 4480"/>
                    <a:gd name="T10" fmla="*/ 2950 w 3882"/>
                    <a:gd name="T11" fmla="*/ 3348 h 4480"/>
                    <a:gd name="T12" fmla="*/ 2762 w 3882"/>
                    <a:gd name="T13" fmla="*/ 3576 h 4480"/>
                    <a:gd name="T14" fmla="*/ 2662 w 3882"/>
                    <a:gd name="T15" fmla="*/ 3760 h 4480"/>
                    <a:gd name="T16" fmla="*/ 2346 w 3882"/>
                    <a:gd name="T17" fmla="*/ 3836 h 4480"/>
                    <a:gd name="T18" fmla="*/ 2335 w 3882"/>
                    <a:gd name="T19" fmla="*/ 3924 h 4480"/>
                    <a:gd name="T20" fmla="*/ 2278 w 3882"/>
                    <a:gd name="T21" fmla="*/ 4004 h 4480"/>
                    <a:gd name="T22" fmla="*/ 2134 w 3882"/>
                    <a:gd name="T23" fmla="*/ 3984 h 4480"/>
                    <a:gd name="T24" fmla="*/ 2014 w 3882"/>
                    <a:gd name="T25" fmla="*/ 4044 h 4480"/>
                    <a:gd name="T26" fmla="*/ 2002 w 3882"/>
                    <a:gd name="T27" fmla="*/ 3920 h 4480"/>
                    <a:gd name="T28" fmla="*/ 1934 w 3882"/>
                    <a:gd name="T29" fmla="*/ 3892 h 4480"/>
                    <a:gd name="T30" fmla="*/ 1730 w 3882"/>
                    <a:gd name="T31" fmla="*/ 3856 h 4480"/>
                    <a:gd name="T32" fmla="*/ 1706 w 3882"/>
                    <a:gd name="T33" fmla="*/ 3928 h 4480"/>
                    <a:gd name="T34" fmla="*/ 1538 w 3882"/>
                    <a:gd name="T35" fmla="*/ 3924 h 4480"/>
                    <a:gd name="T36" fmla="*/ 1406 w 3882"/>
                    <a:gd name="T37" fmla="*/ 4044 h 4480"/>
                    <a:gd name="T38" fmla="*/ 1098 w 3882"/>
                    <a:gd name="T39" fmla="*/ 4212 h 4480"/>
                    <a:gd name="T40" fmla="*/ 802 w 3882"/>
                    <a:gd name="T41" fmla="*/ 4480 h 4480"/>
                    <a:gd name="T42" fmla="*/ 288 w 3882"/>
                    <a:gd name="T43" fmla="*/ 1536 h 4480"/>
                    <a:gd name="T44" fmla="*/ 456 w 3882"/>
                    <a:gd name="T45" fmla="*/ 1716 h 4480"/>
                    <a:gd name="T46" fmla="*/ 472 w 3882"/>
                    <a:gd name="T47" fmla="*/ 1764 h 4480"/>
                    <a:gd name="T48" fmla="*/ 852 w 3882"/>
                    <a:gd name="T49" fmla="*/ 1744 h 4480"/>
                    <a:gd name="T50" fmla="*/ 632 w 3882"/>
                    <a:gd name="T51" fmla="*/ 1508 h 4480"/>
                    <a:gd name="T52" fmla="*/ 692 w 3882"/>
                    <a:gd name="T53" fmla="*/ 1528 h 4480"/>
                    <a:gd name="T54" fmla="*/ 752 w 3882"/>
                    <a:gd name="T55" fmla="*/ 1516 h 4480"/>
                    <a:gd name="T56" fmla="*/ 708 w 3882"/>
                    <a:gd name="T57" fmla="*/ 1384 h 4480"/>
                    <a:gd name="T58" fmla="*/ 624 w 3882"/>
                    <a:gd name="T59" fmla="*/ 1352 h 4480"/>
                    <a:gd name="T60" fmla="*/ 632 w 3882"/>
                    <a:gd name="T61" fmla="*/ 1268 h 4480"/>
                    <a:gd name="T62" fmla="*/ 860 w 3882"/>
                    <a:gd name="T63" fmla="*/ 1016 h 4480"/>
                    <a:gd name="T64" fmla="*/ 976 w 3882"/>
                    <a:gd name="T65" fmla="*/ 1040 h 4480"/>
                    <a:gd name="T66" fmla="*/ 860 w 3882"/>
                    <a:gd name="T67" fmla="*/ 1212 h 4480"/>
                    <a:gd name="T68" fmla="*/ 852 w 3882"/>
                    <a:gd name="T69" fmla="*/ 1280 h 4480"/>
                    <a:gd name="T70" fmla="*/ 1052 w 3882"/>
                    <a:gd name="T71" fmla="*/ 1376 h 4480"/>
                    <a:gd name="T72" fmla="*/ 1060 w 3882"/>
                    <a:gd name="T73" fmla="*/ 1292 h 4480"/>
                    <a:gd name="T74" fmla="*/ 1456 w 3882"/>
                    <a:gd name="T75" fmla="*/ 1356 h 4480"/>
                    <a:gd name="T76" fmla="*/ 1504 w 3882"/>
                    <a:gd name="T77" fmla="*/ 1364 h 4480"/>
                    <a:gd name="T78" fmla="*/ 1600 w 3882"/>
                    <a:gd name="T79" fmla="*/ 1320 h 4480"/>
                    <a:gd name="T80" fmla="*/ 1752 w 3882"/>
                    <a:gd name="T81" fmla="*/ 1212 h 4480"/>
                    <a:gd name="T82" fmla="*/ 1760 w 3882"/>
                    <a:gd name="T83" fmla="*/ 1108 h 4480"/>
                    <a:gd name="T84" fmla="*/ 1924 w 3882"/>
                    <a:gd name="T85" fmla="*/ 888 h 4480"/>
                    <a:gd name="T86" fmla="*/ 1976 w 3882"/>
                    <a:gd name="T87" fmla="*/ 660 h 4480"/>
                    <a:gd name="T88" fmla="*/ 1904 w 3882"/>
                    <a:gd name="T89" fmla="*/ 596 h 4480"/>
                    <a:gd name="T90" fmla="*/ 1836 w 3882"/>
                    <a:gd name="T91" fmla="*/ 572 h 4480"/>
                    <a:gd name="T92" fmla="*/ 1900 w 3882"/>
                    <a:gd name="T93" fmla="*/ 552 h 4480"/>
                    <a:gd name="T94" fmla="*/ 1968 w 3882"/>
                    <a:gd name="T95" fmla="*/ 552 h 4480"/>
                    <a:gd name="T96" fmla="*/ 2066 w 3882"/>
                    <a:gd name="T97" fmla="*/ 528 h 4480"/>
                    <a:gd name="T98" fmla="*/ 2168 w 3882"/>
                    <a:gd name="T99" fmla="*/ 499 h 4480"/>
                    <a:gd name="T100" fmla="*/ 2016 w 3882"/>
                    <a:gd name="T101" fmla="*/ 156 h 4480"/>
                    <a:gd name="T102" fmla="*/ 2066 w 3882"/>
                    <a:gd name="T103" fmla="*/ 60 h 4480"/>
                    <a:gd name="T104" fmla="*/ 2180 w 3882"/>
                    <a:gd name="T105" fmla="*/ 80 h 4480"/>
                    <a:gd name="T106" fmla="*/ 2234 w 3882"/>
                    <a:gd name="T107" fmla="*/ 74 h 4480"/>
                    <a:gd name="T108" fmla="*/ 2318 w 3882"/>
                    <a:gd name="T109" fmla="*/ 196 h 4480"/>
                    <a:gd name="T110" fmla="*/ 2330 w 3882"/>
                    <a:gd name="T111" fmla="*/ 688 h 4480"/>
                    <a:gd name="T112" fmla="*/ 2484 w 3882"/>
                    <a:gd name="T113" fmla="*/ 652 h 4480"/>
                    <a:gd name="T114" fmla="*/ 2562 w 3882"/>
                    <a:gd name="T115" fmla="*/ 580 h 4480"/>
                    <a:gd name="T116" fmla="*/ 2794 w 3882"/>
                    <a:gd name="T117" fmla="*/ 330 h 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882" h="4480">
                      <a:moveTo>
                        <a:pt x="3882" y="2264"/>
                      </a:moveTo>
                      <a:cubicBezTo>
                        <a:pt x="3754" y="2252"/>
                        <a:pt x="3754" y="2252"/>
                        <a:pt x="3754" y="2252"/>
                      </a:cubicBezTo>
                      <a:cubicBezTo>
                        <a:pt x="3842" y="2420"/>
                        <a:pt x="3842" y="2420"/>
                        <a:pt x="3842" y="2420"/>
                      </a:cubicBezTo>
                      <a:cubicBezTo>
                        <a:pt x="3386" y="2376"/>
                        <a:pt x="3386" y="2376"/>
                        <a:pt x="3386" y="2376"/>
                      </a:cubicBezTo>
                      <a:cubicBezTo>
                        <a:pt x="3254" y="2332"/>
                        <a:pt x="3254" y="2332"/>
                        <a:pt x="3254" y="2332"/>
                      </a:cubicBezTo>
                      <a:cubicBezTo>
                        <a:pt x="3254" y="2332"/>
                        <a:pt x="3198" y="2496"/>
                        <a:pt x="3174" y="2516"/>
                      </a:cubicBezTo>
                      <a:cubicBezTo>
                        <a:pt x="3150" y="2536"/>
                        <a:pt x="3102" y="2512"/>
                        <a:pt x="3090" y="2516"/>
                      </a:cubicBezTo>
                      <a:cubicBezTo>
                        <a:pt x="3078" y="2520"/>
                        <a:pt x="3114" y="2588"/>
                        <a:pt x="3090" y="2604"/>
                      </a:cubicBezTo>
                      <a:cubicBezTo>
                        <a:pt x="3066" y="2620"/>
                        <a:pt x="3022" y="2748"/>
                        <a:pt x="3022" y="2748"/>
                      </a:cubicBezTo>
                      <a:cubicBezTo>
                        <a:pt x="2966" y="2800"/>
                        <a:pt x="2966" y="2800"/>
                        <a:pt x="2966" y="2800"/>
                      </a:cubicBezTo>
                      <a:cubicBezTo>
                        <a:pt x="2942" y="2800"/>
                        <a:pt x="2942" y="2800"/>
                        <a:pt x="2942" y="2800"/>
                      </a:cubicBezTo>
                      <a:cubicBezTo>
                        <a:pt x="2942" y="2844"/>
                        <a:pt x="2942" y="2844"/>
                        <a:pt x="2942" y="2844"/>
                      </a:cubicBezTo>
                      <a:cubicBezTo>
                        <a:pt x="2942" y="2880"/>
                        <a:pt x="2942" y="2880"/>
                        <a:pt x="2942" y="2880"/>
                      </a:cubicBezTo>
                      <a:cubicBezTo>
                        <a:pt x="2942" y="2916"/>
                        <a:pt x="2942" y="2916"/>
                        <a:pt x="2942" y="2916"/>
                      </a:cubicBezTo>
                      <a:cubicBezTo>
                        <a:pt x="2942" y="2948"/>
                        <a:pt x="2942" y="2948"/>
                        <a:pt x="2942" y="2948"/>
                      </a:cubicBezTo>
                      <a:cubicBezTo>
                        <a:pt x="2942" y="2948"/>
                        <a:pt x="3006" y="3020"/>
                        <a:pt x="2914" y="3112"/>
                      </a:cubicBezTo>
                      <a:cubicBezTo>
                        <a:pt x="2950" y="3188"/>
                        <a:pt x="2986" y="3216"/>
                        <a:pt x="2970" y="3248"/>
                      </a:cubicBezTo>
                      <a:cubicBezTo>
                        <a:pt x="2954" y="3280"/>
                        <a:pt x="2950" y="3348"/>
                        <a:pt x="2950" y="3348"/>
                      </a:cubicBezTo>
                      <a:cubicBezTo>
                        <a:pt x="2706" y="3392"/>
                        <a:pt x="2706" y="3392"/>
                        <a:pt x="2706" y="3392"/>
                      </a:cubicBezTo>
                      <a:cubicBezTo>
                        <a:pt x="2706" y="3392"/>
                        <a:pt x="2666" y="3448"/>
                        <a:pt x="2686" y="3572"/>
                      </a:cubicBezTo>
                      <a:cubicBezTo>
                        <a:pt x="2762" y="3576"/>
                        <a:pt x="2762" y="3576"/>
                        <a:pt x="2762" y="3576"/>
                      </a:cubicBezTo>
                      <a:cubicBezTo>
                        <a:pt x="2746" y="3728"/>
                        <a:pt x="2746" y="3728"/>
                        <a:pt x="2746" y="3728"/>
                      </a:cubicBezTo>
                      <a:cubicBezTo>
                        <a:pt x="2734" y="3808"/>
                        <a:pt x="2734" y="3808"/>
                        <a:pt x="2734" y="3808"/>
                      </a:cubicBezTo>
                      <a:cubicBezTo>
                        <a:pt x="2662" y="3760"/>
                        <a:pt x="2662" y="3760"/>
                        <a:pt x="2662" y="3760"/>
                      </a:cubicBezTo>
                      <a:cubicBezTo>
                        <a:pt x="2662" y="3760"/>
                        <a:pt x="2650" y="3836"/>
                        <a:pt x="2614" y="3836"/>
                      </a:cubicBezTo>
                      <a:cubicBezTo>
                        <a:pt x="2578" y="3836"/>
                        <a:pt x="2410" y="3808"/>
                        <a:pt x="2410" y="3808"/>
                      </a:cubicBezTo>
                      <a:cubicBezTo>
                        <a:pt x="2410" y="3808"/>
                        <a:pt x="2386" y="3792"/>
                        <a:pt x="2346" y="3836"/>
                      </a:cubicBezTo>
                      <a:cubicBezTo>
                        <a:pt x="2306" y="3880"/>
                        <a:pt x="2394" y="3896"/>
                        <a:pt x="2394" y="3896"/>
                      </a:cubicBezTo>
                      <a:cubicBezTo>
                        <a:pt x="2354" y="3940"/>
                        <a:pt x="2354" y="3940"/>
                        <a:pt x="2354" y="3940"/>
                      </a:cubicBezTo>
                      <a:cubicBezTo>
                        <a:pt x="2335" y="3924"/>
                        <a:pt x="2335" y="3924"/>
                        <a:pt x="2335" y="3924"/>
                      </a:cubicBezTo>
                      <a:cubicBezTo>
                        <a:pt x="2302" y="3940"/>
                        <a:pt x="2302" y="3940"/>
                        <a:pt x="2302" y="3940"/>
                      </a:cubicBezTo>
                      <a:cubicBezTo>
                        <a:pt x="2330" y="3984"/>
                        <a:pt x="2330" y="3984"/>
                        <a:pt x="2330" y="3984"/>
                      </a:cubicBezTo>
                      <a:cubicBezTo>
                        <a:pt x="2278" y="4004"/>
                        <a:pt x="2278" y="4004"/>
                        <a:pt x="2278" y="4004"/>
                      </a:cubicBezTo>
                      <a:cubicBezTo>
                        <a:pt x="2206" y="4004"/>
                        <a:pt x="2206" y="4004"/>
                        <a:pt x="2206" y="4004"/>
                      </a:cubicBezTo>
                      <a:cubicBezTo>
                        <a:pt x="2134" y="4004"/>
                        <a:pt x="2134" y="4004"/>
                        <a:pt x="2134" y="4004"/>
                      </a:cubicBezTo>
                      <a:cubicBezTo>
                        <a:pt x="2134" y="3984"/>
                        <a:pt x="2134" y="3984"/>
                        <a:pt x="2134" y="3984"/>
                      </a:cubicBezTo>
                      <a:cubicBezTo>
                        <a:pt x="2082" y="4004"/>
                        <a:pt x="2082" y="4004"/>
                        <a:pt x="2082" y="4004"/>
                      </a:cubicBezTo>
                      <a:cubicBezTo>
                        <a:pt x="2082" y="4004"/>
                        <a:pt x="2070" y="3980"/>
                        <a:pt x="2058" y="4004"/>
                      </a:cubicBezTo>
                      <a:cubicBezTo>
                        <a:pt x="2046" y="4028"/>
                        <a:pt x="2014" y="4044"/>
                        <a:pt x="2014" y="4044"/>
                      </a:cubicBezTo>
                      <a:cubicBezTo>
                        <a:pt x="1974" y="4044"/>
                        <a:pt x="1974" y="4044"/>
                        <a:pt x="1974" y="4044"/>
                      </a:cubicBezTo>
                      <a:cubicBezTo>
                        <a:pt x="1974" y="3988"/>
                        <a:pt x="1974" y="3988"/>
                        <a:pt x="1974" y="3988"/>
                      </a:cubicBezTo>
                      <a:cubicBezTo>
                        <a:pt x="2002" y="3920"/>
                        <a:pt x="2002" y="3920"/>
                        <a:pt x="2002" y="3920"/>
                      </a:cubicBezTo>
                      <a:cubicBezTo>
                        <a:pt x="2006" y="3892"/>
                        <a:pt x="2006" y="3892"/>
                        <a:pt x="2006" y="3892"/>
                      </a:cubicBezTo>
                      <a:cubicBezTo>
                        <a:pt x="1974" y="3892"/>
                        <a:pt x="1974" y="3892"/>
                        <a:pt x="1974" y="3892"/>
                      </a:cubicBezTo>
                      <a:cubicBezTo>
                        <a:pt x="1934" y="3892"/>
                        <a:pt x="1934" y="3892"/>
                        <a:pt x="1934" y="3892"/>
                      </a:cubicBezTo>
                      <a:cubicBezTo>
                        <a:pt x="1934" y="3856"/>
                        <a:pt x="1934" y="3856"/>
                        <a:pt x="1934" y="3856"/>
                      </a:cubicBezTo>
                      <a:cubicBezTo>
                        <a:pt x="1766" y="3856"/>
                        <a:pt x="1766" y="3856"/>
                        <a:pt x="1766" y="3856"/>
                      </a:cubicBezTo>
                      <a:cubicBezTo>
                        <a:pt x="1730" y="3856"/>
                        <a:pt x="1730" y="3856"/>
                        <a:pt x="1730" y="3856"/>
                      </a:cubicBezTo>
                      <a:cubicBezTo>
                        <a:pt x="1750" y="3900"/>
                        <a:pt x="1750" y="3900"/>
                        <a:pt x="1750" y="3900"/>
                      </a:cubicBezTo>
                      <a:cubicBezTo>
                        <a:pt x="1730" y="3904"/>
                        <a:pt x="1730" y="3904"/>
                        <a:pt x="1730" y="3904"/>
                      </a:cubicBezTo>
                      <a:cubicBezTo>
                        <a:pt x="1730" y="3904"/>
                        <a:pt x="1734" y="3924"/>
                        <a:pt x="1706" y="3928"/>
                      </a:cubicBezTo>
                      <a:cubicBezTo>
                        <a:pt x="1678" y="3932"/>
                        <a:pt x="1630" y="3932"/>
                        <a:pt x="1630" y="3932"/>
                      </a:cubicBezTo>
                      <a:cubicBezTo>
                        <a:pt x="1598" y="3928"/>
                        <a:pt x="1598" y="3928"/>
                        <a:pt x="1598" y="3928"/>
                      </a:cubicBezTo>
                      <a:cubicBezTo>
                        <a:pt x="1538" y="3924"/>
                        <a:pt x="1538" y="3924"/>
                        <a:pt x="1538" y="3924"/>
                      </a:cubicBezTo>
                      <a:cubicBezTo>
                        <a:pt x="1538" y="3976"/>
                        <a:pt x="1538" y="3976"/>
                        <a:pt x="1538" y="3976"/>
                      </a:cubicBezTo>
                      <a:cubicBezTo>
                        <a:pt x="1406" y="3976"/>
                        <a:pt x="1406" y="3976"/>
                        <a:pt x="1406" y="3976"/>
                      </a:cubicBezTo>
                      <a:cubicBezTo>
                        <a:pt x="1406" y="4044"/>
                        <a:pt x="1406" y="4044"/>
                        <a:pt x="1406" y="4044"/>
                      </a:cubicBezTo>
                      <a:cubicBezTo>
                        <a:pt x="1286" y="4120"/>
                        <a:pt x="1286" y="4120"/>
                        <a:pt x="1286" y="4120"/>
                      </a:cubicBezTo>
                      <a:cubicBezTo>
                        <a:pt x="1158" y="4188"/>
                        <a:pt x="1158" y="4188"/>
                        <a:pt x="1158" y="4188"/>
                      </a:cubicBezTo>
                      <a:cubicBezTo>
                        <a:pt x="1098" y="4212"/>
                        <a:pt x="1098" y="4212"/>
                        <a:pt x="1098" y="4212"/>
                      </a:cubicBezTo>
                      <a:cubicBezTo>
                        <a:pt x="954" y="4212"/>
                        <a:pt x="954" y="4212"/>
                        <a:pt x="954" y="4212"/>
                      </a:cubicBezTo>
                      <a:cubicBezTo>
                        <a:pt x="910" y="4350"/>
                        <a:pt x="910" y="4350"/>
                        <a:pt x="910" y="4350"/>
                      </a:cubicBezTo>
                      <a:cubicBezTo>
                        <a:pt x="802" y="4480"/>
                        <a:pt x="802" y="4480"/>
                        <a:pt x="802" y="4480"/>
                      </a:cubicBezTo>
                      <a:cubicBezTo>
                        <a:pt x="0" y="4480"/>
                        <a:pt x="0" y="4480"/>
                        <a:pt x="0" y="4480"/>
                      </a:cubicBezTo>
                      <a:cubicBezTo>
                        <a:pt x="48" y="1536"/>
                        <a:pt x="48" y="1536"/>
                        <a:pt x="48" y="1536"/>
                      </a:cubicBezTo>
                      <a:cubicBezTo>
                        <a:pt x="288" y="1536"/>
                        <a:pt x="288" y="1536"/>
                        <a:pt x="288" y="1536"/>
                      </a:cubicBezTo>
                      <a:cubicBezTo>
                        <a:pt x="296" y="1516"/>
                        <a:pt x="296" y="1516"/>
                        <a:pt x="296" y="1516"/>
                      </a:cubicBezTo>
                      <a:cubicBezTo>
                        <a:pt x="448" y="1680"/>
                        <a:pt x="448" y="1680"/>
                        <a:pt x="448" y="1680"/>
                      </a:cubicBezTo>
                      <a:cubicBezTo>
                        <a:pt x="456" y="1716"/>
                        <a:pt x="456" y="1716"/>
                        <a:pt x="456" y="1716"/>
                      </a:cubicBezTo>
                      <a:cubicBezTo>
                        <a:pt x="396" y="1700"/>
                        <a:pt x="396" y="1700"/>
                        <a:pt x="396" y="1700"/>
                      </a:cubicBezTo>
                      <a:cubicBezTo>
                        <a:pt x="392" y="1748"/>
                        <a:pt x="392" y="1748"/>
                        <a:pt x="392" y="1748"/>
                      </a:cubicBezTo>
                      <a:cubicBezTo>
                        <a:pt x="472" y="1764"/>
                        <a:pt x="472" y="1764"/>
                        <a:pt x="472" y="1764"/>
                      </a:cubicBezTo>
                      <a:cubicBezTo>
                        <a:pt x="492" y="1780"/>
                        <a:pt x="492" y="1780"/>
                        <a:pt x="492" y="1780"/>
                      </a:cubicBezTo>
                      <a:cubicBezTo>
                        <a:pt x="492" y="1780"/>
                        <a:pt x="516" y="2000"/>
                        <a:pt x="604" y="2020"/>
                      </a:cubicBezTo>
                      <a:cubicBezTo>
                        <a:pt x="636" y="1920"/>
                        <a:pt x="576" y="1924"/>
                        <a:pt x="852" y="1744"/>
                      </a:cubicBezTo>
                      <a:cubicBezTo>
                        <a:pt x="716" y="1644"/>
                        <a:pt x="688" y="1632"/>
                        <a:pt x="612" y="1584"/>
                      </a:cubicBezTo>
                      <a:cubicBezTo>
                        <a:pt x="612" y="1508"/>
                        <a:pt x="612" y="1508"/>
                        <a:pt x="612" y="1508"/>
                      </a:cubicBezTo>
                      <a:cubicBezTo>
                        <a:pt x="632" y="1508"/>
                        <a:pt x="632" y="1508"/>
                        <a:pt x="632" y="1508"/>
                      </a:cubicBezTo>
                      <a:cubicBezTo>
                        <a:pt x="656" y="1484"/>
                        <a:pt x="656" y="1484"/>
                        <a:pt x="656" y="1484"/>
                      </a:cubicBezTo>
                      <a:cubicBezTo>
                        <a:pt x="656" y="1528"/>
                        <a:pt x="656" y="1528"/>
                        <a:pt x="656" y="1528"/>
                      </a:cubicBezTo>
                      <a:cubicBezTo>
                        <a:pt x="692" y="1528"/>
                        <a:pt x="692" y="1528"/>
                        <a:pt x="692" y="1528"/>
                      </a:cubicBezTo>
                      <a:cubicBezTo>
                        <a:pt x="724" y="1524"/>
                        <a:pt x="724" y="1524"/>
                        <a:pt x="724" y="1524"/>
                      </a:cubicBezTo>
                      <a:cubicBezTo>
                        <a:pt x="724" y="1524"/>
                        <a:pt x="752" y="1516"/>
                        <a:pt x="744" y="1484"/>
                      </a:cubicBezTo>
                      <a:cubicBezTo>
                        <a:pt x="736" y="1452"/>
                        <a:pt x="752" y="1516"/>
                        <a:pt x="752" y="1516"/>
                      </a:cubicBezTo>
                      <a:cubicBezTo>
                        <a:pt x="800" y="1536"/>
                        <a:pt x="800" y="1536"/>
                        <a:pt x="800" y="1536"/>
                      </a:cubicBezTo>
                      <a:cubicBezTo>
                        <a:pt x="780" y="1448"/>
                        <a:pt x="780" y="1448"/>
                        <a:pt x="780" y="1448"/>
                      </a:cubicBezTo>
                      <a:cubicBezTo>
                        <a:pt x="780" y="1448"/>
                        <a:pt x="720" y="1388"/>
                        <a:pt x="708" y="1384"/>
                      </a:cubicBezTo>
                      <a:cubicBezTo>
                        <a:pt x="696" y="1380"/>
                        <a:pt x="608" y="1424"/>
                        <a:pt x="608" y="1424"/>
                      </a:cubicBezTo>
                      <a:cubicBezTo>
                        <a:pt x="600" y="1352"/>
                        <a:pt x="600" y="1352"/>
                        <a:pt x="600" y="1352"/>
                      </a:cubicBezTo>
                      <a:cubicBezTo>
                        <a:pt x="624" y="1352"/>
                        <a:pt x="624" y="1352"/>
                        <a:pt x="624" y="1352"/>
                      </a:cubicBezTo>
                      <a:cubicBezTo>
                        <a:pt x="596" y="1324"/>
                        <a:pt x="596" y="1324"/>
                        <a:pt x="596" y="1324"/>
                      </a:cubicBezTo>
                      <a:cubicBezTo>
                        <a:pt x="608" y="1268"/>
                        <a:pt x="608" y="1268"/>
                        <a:pt x="608" y="1268"/>
                      </a:cubicBezTo>
                      <a:cubicBezTo>
                        <a:pt x="632" y="1268"/>
                        <a:pt x="632" y="1268"/>
                        <a:pt x="632" y="1268"/>
                      </a:cubicBezTo>
                      <a:cubicBezTo>
                        <a:pt x="668" y="1268"/>
                        <a:pt x="668" y="1268"/>
                        <a:pt x="668" y="1268"/>
                      </a:cubicBezTo>
                      <a:cubicBezTo>
                        <a:pt x="668" y="1268"/>
                        <a:pt x="612" y="1100"/>
                        <a:pt x="628" y="1016"/>
                      </a:cubicBezTo>
                      <a:cubicBezTo>
                        <a:pt x="708" y="1008"/>
                        <a:pt x="860" y="1016"/>
                        <a:pt x="860" y="1016"/>
                      </a:cubicBezTo>
                      <a:cubicBezTo>
                        <a:pt x="880" y="1012"/>
                        <a:pt x="880" y="1012"/>
                        <a:pt x="880" y="1012"/>
                      </a:cubicBezTo>
                      <a:cubicBezTo>
                        <a:pt x="884" y="1032"/>
                        <a:pt x="884" y="1032"/>
                        <a:pt x="884" y="1032"/>
                      </a:cubicBezTo>
                      <a:cubicBezTo>
                        <a:pt x="976" y="1040"/>
                        <a:pt x="976" y="1040"/>
                        <a:pt x="976" y="1040"/>
                      </a:cubicBezTo>
                      <a:cubicBezTo>
                        <a:pt x="976" y="1100"/>
                        <a:pt x="976" y="1100"/>
                        <a:pt x="976" y="1100"/>
                      </a:cubicBezTo>
                      <a:cubicBezTo>
                        <a:pt x="976" y="1100"/>
                        <a:pt x="920" y="1121"/>
                        <a:pt x="876" y="1068"/>
                      </a:cubicBezTo>
                      <a:cubicBezTo>
                        <a:pt x="868" y="1152"/>
                        <a:pt x="860" y="1212"/>
                        <a:pt x="860" y="1212"/>
                      </a:cubicBezTo>
                      <a:cubicBezTo>
                        <a:pt x="792" y="1228"/>
                        <a:pt x="792" y="1228"/>
                        <a:pt x="792" y="1228"/>
                      </a:cubicBezTo>
                      <a:cubicBezTo>
                        <a:pt x="792" y="1284"/>
                        <a:pt x="792" y="1284"/>
                        <a:pt x="792" y="1284"/>
                      </a:cubicBezTo>
                      <a:cubicBezTo>
                        <a:pt x="852" y="1280"/>
                        <a:pt x="852" y="1280"/>
                        <a:pt x="852" y="1280"/>
                      </a:cubicBezTo>
                      <a:cubicBezTo>
                        <a:pt x="1024" y="1280"/>
                        <a:pt x="1024" y="1280"/>
                        <a:pt x="1024" y="1280"/>
                      </a:cubicBezTo>
                      <a:cubicBezTo>
                        <a:pt x="1024" y="1348"/>
                        <a:pt x="1024" y="1348"/>
                        <a:pt x="1024" y="1348"/>
                      </a:cubicBezTo>
                      <a:cubicBezTo>
                        <a:pt x="1052" y="1376"/>
                        <a:pt x="1052" y="1376"/>
                        <a:pt x="1052" y="1376"/>
                      </a:cubicBezTo>
                      <a:cubicBezTo>
                        <a:pt x="1092" y="1324"/>
                        <a:pt x="1092" y="1324"/>
                        <a:pt x="1092" y="1324"/>
                      </a:cubicBezTo>
                      <a:cubicBezTo>
                        <a:pt x="1068" y="1316"/>
                        <a:pt x="1068" y="1316"/>
                        <a:pt x="1068" y="1316"/>
                      </a:cubicBezTo>
                      <a:cubicBezTo>
                        <a:pt x="1060" y="1292"/>
                        <a:pt x="1060" y="1292"/>
                        <a:pt x="1060" y="1292"/>
                      </a:cubicBezTo>
                      <a:cubicBezTo>
                        <a:pt x="1280" y="1288"/>
                        <a:pt x="1280" y="1288"/>
                        <a:pt x="1280" y="1288"/>
                      </a:cubicBezTo>
                      <a:cubicBezTo>
                        <a:pt x="1308" y="1360"/>
                        <a:pt x="1308" y="1360"/>
                        <a:pt x="1308" y="1360"/>
                      </a:cubicBezTo>
                      <a:cubicBezTo>
                        <a:pt x="1456" y="1356"/>
                        <a:pt x="1456" y="1356"/>
                        <a:pt x="1456" y="1356"/>
                      </a:cubicBezTo>
                      <a:cubicBezTo>
                        <a:pt x="1456" y="1316"/>
                        <a:pt x="1456" y="1316"/>
                        <a:pt x="1456" y="1316"/>
                      </a:cubicBezTo>
                      <a:cubicBezTo>
                        <a:pt x="1512" y="1316"/>
                        <a:pt x="1512" y="1316"/>
                        <a:pt x="1512" y="1316"/>
                      </a:cubicBezTo>
                      <a:cubicBezTo>
                        <a:pt x="1504" y="1364"/>
                        <a:pt x="1504" y="1364"/>
                        <a:pt x="1504" y="1364"/>
                      </a:cubicBezTo>
                      <a:cubicBezTo>
                        <a:pt x="1556" y="1372"/>
                        <a:pt x="1556" y="1372"/>
                        <a:pt x="1556" y="1372"/>
                      </a:cubicBezTo>
                      <a:cubicBezTo>
                        <a:pt x="1540" y="1328"/>
                        <a:pt x="1540" y="1328"/>
                        <a:pt x="1540" y="1328"/>
                      </a:cubicBezTo>
                      <a:cubicBezTo>
                        <a:pt x="1600" y="1320"/>
                        <a:pt x="1600" y="1320"/>
                        <a:pt x="1600" y="1320"/>
                      </a:cubicBezTo>
                      <a:cubicBezTo>
                        <a:pt x="1600" y="1276"/>
                        <a:pt x="1600" y="1276"/>
                        <a:pt x="1600" y="1276"/>
                      </a:cubicBezTo>
                      <a:cubicBezTo>
                        <a:pt x="1600" y="1276"/>
                        <a:pt x="1600" y="1316"/>
                        <a:pt x="1740" y="1308"/>
                      </a:cubicBezTo>
                      <a:cubicBezTo>
                        <a:pt x="1748" y="1256"/>
                        <a:pt x="1752" y="1212"/>
                        <a:pt x="1752" y="1212"/>
                      </a:cubicBezTo>
                      <a:cubicBezTo>
                        <a:pt x="1772" y="1204"/>
                        <a:pt x="1772" y="1204"/>
                        <a:pt x="1772" y="1204"/>
                      </a:cubicBezTo>
                      <a:cubicBezTo>
                        <a:pt x="1736" y="1120"/>
                        <a:pt x="1736" y="1120"/>
                        <a:pt x="1736" y="1120"/>
                      </a:cubicBezTo>
                      <a:cubicBezTo>
                        <a:pt x="1760" y="1108"/>
                        <a:pt x="1760" y="1108"/>
                        <a:pt x="1760" y="1108"/>
                      </a:cubicBezTo>
                      <a:cubicBezTo>
                        <a:pt x="1752" y="1032"/>
                        <a:pt x="1752" y="1032"/>
                        <a:pt x="1752" y="1032"/>
                      </a:cubicBezTo>
                      <a:cubicBezTo>
                        <a:pt x="1728" y="888"/>
                        <a:pt x="1728" y="888"/>
                        <a:pt x="1728" y="888"/>
                      </a:cubicBezTo>
                      <a:cubicBezTo>
                        <a:pt x="1924" y="888"/>
                        <a:pt x="1924" y="888"/>
                        <a:pt x="1924" y="888"/>
                      </a:cubicBezTo>
                      <a:cubicBezTo>
                        <a:pt x="1941" y="848"/>
                        <a:pt x="1941" y="848"/>
                        <a:pt x="1941" y="848"/>
                      </a:cubicBezTo>
                      <a:cubicBezTo>
                        <a:pt x="1941" y="848"/>
                        <a:pt x="1828" y="852"/>
                        <a:pt x="1832" y="660"/>
                      </a:cubicBezTo>
                      <a:cubicBezTo>
                        <a:pt x="1948" y="632"/>
                        <a:pt x="1940" y="652"/>
                        <a:pt x="1976" y="660"/>
                      </a:cubicBezTo>
                      <a:cubicBezTo>
                        <a:pt x="2012" y="668"/>
                        <a:pt x="1984" y="616"/>
                        <a:pt x="1984" y="616"/>
                      </a:cubicBezTo>
                      <a:cubicBezTo>
                        <a:pt x="1941" y="616"/>
                        <a:pt x="1941" y="616"/>
                        <a:pt x="1941" y="616"/>
                      </a:cubicBezTo>
                      <a:cubicBezTo>
                        <a:pt x="1904" y="596"/>
                        <a:pt x="1904" y="596"/>
                        <a:pt x="1904" y="596"/>
                      </a:cubicBezTo>
                      <a:cubicBezTo>
                        <a:pt x="1888" y="572"/>
                        <a:pt x="1888" y="572"/>
                        <a:pt x="1888" y="572"/>
                      </a:cubicBezTo>
                      <a:cubicBezTo>
                        <a:pt x="1836" y="600"/>
                        <a:pt x="1836" y="600"/>
                        <a:pt x="1836" y="600"/>
                      </a:cubicBezTo>
                      <a:cubicBezTo>
                        <a:pt x="1836" y="572"/>
                        <a:pt x="1836" y="572"/>
                        <a:pt x="1836" y="572"/>
                      </a:cubicBezTo>
                      <a:cubicBezTo>
                        <a:pt x="1872" y="572"/>
                        <a:pt x="1872" y="572"/>
                        <a:pt x="1872" y="572"/>
                      </a:cubicBezTo>
                      <a:cubicBezTo>
                        <a:pt x="1880" y="500"/>
                        <a:pt x="1880" y="500"/>
                        <a:pt x="1880" y="500"/>
                      </a:cubicBezTo>
                      <a:cubicBezTo>
                        <a:pt x="1900" y="552"/>
                        <a:pt x="1900" y="552"/>
                        <a:pt x="1900" y="552"/>
                      </a:cubicBezTo>
                      <a:cubicBezTo>
                        <a:pt x="1941" y="568"/>
                        <a:pt x="1941" y="568"/>
                        <a:pt x="1941" y="568"/>
                      </a:cubicBezTo>
                      <a:cubicBezTo>
                        <a:pt x="1941" y="552"/>
                        <a:pt x="1941" y="552"/>
                        <a:pt x="1941" y="552"/>
                      </a:cubicBezTo>
                      <a:cubicBezTo>
                        <a:pt x="1968" y="552"/>
                        <a:pt x="1968" y="552"/>
                        <a:pt x="1968" y="552"/>
                      </a:cubicBezTo>
                      <a:cubicBezTo>
                        <a:pt x="2000" y="584"/>
                        <a:pt x="2000" y="584"/>
                        <a:pt x="2000" y="584"/>
                      </a:cubicBezTo>
                      <a:cubicBezTo>
                        <a:pt x="2066" y="572"/>
                        <a:pt x="2066" y="572"/>
                        <a:pt x="2066" y="572"/>
                      </a:cubicBezTo>
                      <a:cubicBezTo>
                        <a:pt x="2066" y="528"/>
                        <a:pt x="2066" y="528"/>
                        <a:pt x="2066" y="528"/>
                      </a:cubicBezTo>
                      <a:cubicBezTo>
                        <a:pt x="2066" y="528"/>
                        <a:pt x="2108" y="492"/>
                        <a:pt x="2120" y="500"/>
                      </a:cubicBezTo>
                      <a:cubicBezTo>
                        <a:pt x="2132" y="508"/>
                        <a:pt x="2132" y="560"/>
                        <a:pt x="2132" y="560"/>
                      </a:cubicBezTo>
                      <a:cubicBezTo>
                        <a:pt x="2168" y="499"/>
                        <a:pt x="2168" y="499"/>
                        <a:pt x="2168" y="499"/>
                      </a:cubicBezTo>
                      <a:cubicBezTo>
                        <a:pt x="2168" y="499"/>
                        <a:pt x="2160" y="464"/>
                        <a:pt x="2124" y="456"/>
                      </a:cubicBezTo>
                      <a:cubicBezTo>
                        <a:pt x="2088" y="448"/>
                        <a:pt x="2332" y="308"/>
                        <a:pt x="2066" y="192"/>
                      </a:cubicBezTo>
                      <a:cubicBezTo>
                        <a:pt x="2032" y="168"/>
                        <a:pt x="2016" y="156"/>
                        <a:pt x="2016" y="156"/>
                      </a:cubicBezTo>
                      <a:cubicBezTo>
                        <a:pt x="2024" y="98"/>
                        <a:pt x="2024" y="98"/>
                        <a:pt x="2024" y="98"/>
                      </a:cubicBezTo>
                      <a:cubicBezTo>
                        <a:pt x="2048" y="98"/>
                        <a:pt x="2048" y="98"/>
                        <a:pt x="2048" y="98"/>
                      </a:cubicBezTo>
                      <a:cubicBezTo>
                        <a:pt x="2066" y="60"/>
                        <a:pt x="2066" y="60"/>
                        <a:pt x="2066" y="60"/>
                      </a:cubicBezTo>
                      <a:cubicBezTo>
                        <a:pt x="2066" y="0"/>
                        <a:pt x="2066" y="0"/>
                        <a:pt x="2066" y="0"/>
                      </a:cubicBezTo>
                      <a:cubicBezTo>
                        <a:pt x="2082" y="74"/>
                        <a:pt x="2082" y="74"/>
                        <a:pt x="2082" y="74"/>
                      </a:cubicBezTo>
                      <a:cubicBezTo>
                        <a:pt x="2180" y="80"/>
                        <a:pt x="2180" y="80"/>
                        <a:pt x="2180" y="80"/>
                      </a:cubicBezTo>
                      <a:cubicBezTo>
                        <a:pt x="2180" y="50"/>
                        <a:pt x="2180" y="50"/>
                        <a:pt x="2180" y="50"/>
                      </a:cubicBezTo>
                      <a:cubicBezTo>
                        <a:pt x="2180" y="50"/>
                        <a:pt x="2204" y="50"/>
                        <a:pt x="2210" y="50"/>
                      </a:cubicBezTo>
                      <a:cubicBezTo>
                        <a:pt x="2216" y="50"/>
                        <a:pt x="2234" y="74"/>
                        <a:pt x="2234" y="74"/>
                      </a:cubicBezTo>
                      <a:cubicBezTo>
                        <a:pt x="2270" y="74"/>
                        <a:pt x="2270" y="74"/>
                        <a:pt x="2270" y="74"/>
                      </a:cubicBezTo>
                      <a:cubicBezTo>
                        <a:pt x="2280" y="196"/>
                        <a:pt x="2280" y="196"/>
                        <a:pt x="2280" y="196"/>
                      </a:cubicBezTo>
                      <a:cubicBezTo>
                        <a:pt x="2318" y="196"/>
                        <a:pt x="2318" y="196"/>
                        <a:pt x="2318" y="196"/>
                      </a:cubicBezTo>
                      <a:cubicBezTo>
                        <a:pt x="2318" y="196"/>
                        <a:pt x="2358" y="186"/>
                        <a:pt x="2340" y="398"/>
                      </a:cubicBezTo>
                      <a:cubicBezTo>
                        <a:pt x="2318" y="402"/>
                        <a:pt x="2318" y="402"/>
                        <a:pt x="2318" y="402"/>
                      </a:cubicBezTo>
                      <a:cubicBezTo>
                        <a:pt x="2330" y="688"/>
                        <a:pt x="2330" y="688"/>
                        <a:pt x="2330" y="688"/>
                      </a:cubicBezTo>
                      <a:cubicBezTo>
                        <a:pt x="2330" y="688"/>
                        <a:pt x="2374" y="696"/>
                        <a:pt x="2402" y="552"/>
                      </a:cubicBezTo>
                      <a:cubicBezTo>
                        <a:pt x="2496" y="584"/>
                        <a:pt x="2508" y="580"/>
                        <a:pt x="2508" y="580"/>
                      </a:cubicBezTo>
                      <a:cubicBezTo>
                        <a:pt x="2484" y="652"/>
                        <a:pt x="2484" y="652"/>
                        <a:pt x="2484" y="652"/>
                      </a:cubicBezTo>
                      <a:cubicBezTo>
                        <a:pt x="2508" y="676"/>
                        <a:pt x="2508" y="676"/>
                        <a:pt x="2508" y="676"/>
                      </a:cubicBezTo>
                      <a:cubicBezTo>
                        <a:pt x="2562" y="626"/>
                        <a:pt x="2562" y="626"/>
                        <a:pt x="2562" y="626"/>
                      </a:cubicBezTo>
                      <a:cubicBezTo>
                        <a:pt x="2562" y="580"/>
                        <a:pt x="2562" y="580"/>
                        <a:pt x="2562" y="580"/>
                      </a:cubicBezTo>
                      <a:cubicBezTo>
                        <a:pt x="2586" y="570"/>
                        <a:pt x="2586" y="570"/>
                        <a:pt x="2586" y="570"/>
                      </a:cubicBezTo>
                      <a:cubicBezTo>
                        <a:pt x="2708" y="436"/>
                        <a:pt x="2708" y="436"/>
                        <a:pt x="2708" y="436"/>
                      </a:cubicBezTo>
                      <a:cubicBezTo>
                        <a:pt x="2690" y="446"/>
                        <a:pt x="2800" y="299"/>
                        <a:pt x="2794" y="330"/>
                      </a:cubicBezTo>
                      <a:cubicBezTo>
                        <a:pt x="2850" y="310"/>
                        <a:pt x="2868" y="320"/>
                        <a:pt x="2868" y="320"/>
                      </a:cubicBezTo>
                      <a:cubicBezTo>
                        <a:pt x="2932" y="201"/>
                        <a:pt x="2932" y="201"/>
                        <a:pt x="2932" y="201"/>
                      </a:cubicBezTo>
                    </a:path>
                  </a:pathLst>
                </a:custGeom>
                <a:noFill/>
                <a:ln w="14288" cap="flat">
                  <a:solidFill>
                    <a:srgbClr val="231F2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43" name="Group 20">
                <a:extLst>
                  <a:ext uri="{FF2B5EF4-FFF2-40B4-BE49-F238E27FC236}">
                    <a16:creationId xmlns:a16="http://schemas.microsoft.com/office/drawing/2014/main" id="{81E77432-5275-B4AB-8AA4-FE9621E83B0A}"/>
                  </a:ext>
                </a:extLst>
              </p:cNvPr>
              <p:cNvGrpSpPr>
                <a:grpSpLocks noChangeAspect="1"/>
              </p:cNvGrpSpPr>
              <p:nvPr/>
            </p:nvGrpSpPr>
            <p:grpSpPr bwMode="auto">
              <a:xfrm>
                <a:off x="7310509" y="3028539"/>
                <a:ext cx="1646343" cy="1783080"/>
                <a:chOff x="2641" y="1515"/>
                <a:chExt cx="2396" cy="2595"/>
              </a:xfrm>
            </p:grpSpPr>
            <p:sp>
              <p:nvSpPr>
                <p:cNvPr id="44" name="AutoShape 19">
                  <a:extLst>
                    <a:ext uri="{FF2B5EF4-FFF2-40B4-BE49-F238E27FC236}">
                      <a16:creationId xmlns:a16="http://schemas.microsoft.com/office/drawing/2014/main" id="{AA017AC0-194D-2C2B-D102-F684D7F46A2E}"/>
                    </a:ext>
                  </a:extLst>
                </p:cNvPr>
                <p:cNvSpPr>
                  <a:spLocks noChangeAspect="1" noChangeArrowheads="1" noTextEdit="1"/>
                </p:cNvSpPr>
                <p:nvPr/>
              </p:nvSpPr>
              <p:spPr bwMode="auto">
                <a:xfrm>
                  <a:off x="2641" y="1515"/>
                  <a:ext cx="2396" cy="2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21">
                  <a:extLst>
                    <a:ext uri="{FF2B5EF4-FFF2-40B4-BE49-F238E27FC236}">
                      <a16:creationId xmlns:a16="http://schemas.microsoft.com/office/drawing/2014/main" id="{DA5D7915-467C-7B58-CA65-65D012DE9CD3}"/>
                    </a:ext>
                  </a:extLst>
                </p:cNvPr>
                <p:cNvSpPr>
                  <a:spLocks/>
                </p:cNvSpPr>
                <p:nvPr/>
              </p:nvSpPr>
              <p:spPr bwMode="auto">
                <a:xfrm>
                  <a:off x="2611" y="1508"/>
                  <a:ext cx="2419" cy="2595"/>
                </a:xfrm>
                <a:custGeom>
                  <a:avLst/>
                  <a:gdLst>
                    <a:gd name="T0" fmla="*/ 1093 w 3946"/>
                    <a:gd name="T1" fmla="*/ 3177 h 4253"/>
                    <a:gd name="T2" fmla="*/ 645 w 3946"/>
                    <a:gd name="T3" fmla="*/ 3113 h 4253"/>
                    <a:gd name="T4" fmla="*/ 445 w 3946"/>
                    <a:gd name="T5" fmla="*/ 2457 h 4253"/>
                    <a:gd name="T6" fmla="*/ 245 w 3946"/>
                    <a:gd name="T7" fmla="*/ 2289 h 4253"/>
                    <a:gd name="T8" fmla="*/ 297 w 3946"/>
                    <a:gd name="T9" fmla="*/ 2161 h 4253"/>
                    <a:gd name="T10" fmla="*/ 377 w 3946"/>
                    <a:gd name="T11" fmla="*/ 2001 h 4253"/>
                    <a:gd name="T12" fmla="*/ 305 w 3946"/>
                    <a:gd name="T13" fmla="*/ 1929 h 4253"/>
                    <a:gd name="T14" fmla="*/ 321 w 3946"/>
                    <a:gd name="T15" fmla="*/ 1689 h 4253"/>
                    <a:gd name="T16" fmla="*/ 141 w 3946"/>
                    <a:gd name="T17" fmla="*/ 1505 h 4253"/>
                    <a:gd name="T18" fmla="*/ 201 w 3946"/>
                    <a:gd name="T19" fmla="*/ 1061 h 4253"/>
                    <a:gd name="T20" fmla="*/ 81 w 3946"/>
                    <a:gd name="T21" fmla="*/ 821 h 4253"/>
                    <a:gd name="T22" fmla="*/ 573 w 3946"/>
                    <a:gd name="T23" fmla="*/ 42 h 4253"/>
                    <a:gd name="T24" fmla="*/ 760 w 3946"/>
                    <a:gd name="T25" fmla="*/ 32 h 4253"/>
                    <a:gd name="T26" fmla="*/ 840 w 3946"/>
                    <a:gd name="T27" fmla="*/ 117 h 4253"/>
                    <a:gd name="T28" fmla="*/ 874 w 3946"/>
                    <a:gd name="T29" fmla="*/ 149 h 4253"/>
                    <a:gd name="T30" fmla="*/ 1029 w 3946"/>
                    <a:gd name="T31" fmla="*/ 293 h 4253"/>
                    <a:gd name="T32" fmla="*/ 936 w 3946"/>
                    <a:gd name="T33" fmla="*/ 962 h 4253"/>
                    <a:gd name="T34" fmla="*/ 1293 w 3946"/>
                    <a:gd name="T35" fmla="*/ 997 h 4253"/>
                    <a:gd name="T36" fmla="*/ 1136 w 3946"/>
                    <a:gd name="T37" fmla="*/ 1173 h 4253"/>
                    <a:gd name="T38" fmla="*/ 1285 w 3946"/>
                    <a:gd name="T39" fmla="*/ 1368 h 4253"/>
                    <a:gd name="T40" fmla="*/ 1296 w 3946"/>
                    <a:gd name="T41" fmla="*/ 1418 h 4253"/>
                    <a:gd name="T42" fmla="*/ 1349 w 3946"/>
                    <a:gd name="T43" fmla="*/ 1504 h 4253"/>
                    <a:gd name="T44" fmla="*/ 1384 w 3946"/>
                    <a:gd name="T45" fmla="*/ 1392 h 4253"/>
                    <a:gd name="T46" fmla="*/ 1408 w 3946"/>
                    <a:gd name="T47" fmla="*/ 1434 h 4253"/>
                    <a:gd name="T48" fmla="*/ 1442 w 3946"/>
                    <a:gd name="T49" fmla="*/ 1413 h 4253"/>
                    <a:gd name="T50" fmla="*/ 1677 w 3946"/>
                    <a:gd name="T51" fmla="*/ 1365 h 4253"/>
                    <a:gd name="T52" fmla="*/ 1768 w 3946"/>
                    <a:gd name="T53" fmla="*/ 1682 h 4253"/>
                    <a:gd name="T54" fmla="*/ 1720 w 3946"/>
                    <a:gd name="T55" fmla="*/ 2032 h 4253"/>
                    <a:gd name="T56" fmla="*/ 1906 w 3946"/>
                    <a:gd name="T57" fmla="*/ 2312 h 4253"/>
                    <a:gd name="T58" fmla="*/ 2434 w 3946"/>
                    <a:gd name="T59" fmla="*/ 2330 h 4253"/>
                    <a:gd name="T60" fmla="*/ 2485 w 3946"/>
                    <a:gd name="T61" fmla="*/ 2306 h 4253"/>
                    <a:gd name="T62" fmla="*/ 2568 w 3946"/>
                    <a:gd name="T63" fmla="*/ 2280 h 4253"/>
                    <a:gd name="T64" fmla="*/ 2608 w 3946"/>
                    <a:gd name="T65" fmla="*/ 2034 h 4253"/>
                    <a:gd name="T66" fmla="*/ 2989 w 3946"/>
                    <a:gd name="T67" fmla="*/ 2208 h 4253"/>
                    <a:gd name="T68" fmla="*/ 3162 w 3946"/>
                    <a:gd name="T69" fmla="*/ 2394 h 4253"/>
                    <a:gd name="T70" fmla="*/ 3309 w 3946"/>
                    <a:gd name="T71" fmla="*/ 2776 h 4253"/>
                    <a:gd name="T72" fmla="*/ 3232 w 3946"/>
                    <a:gd name="T73" fmla="*/ 3010 h 4253"/>
                    <a:gd name="T74" fmla="*/ 3946 w 3946"/>
                    <a:gd name="T75" fmla="*/ 3472 h 4253"/>
                    <a:gd name="T76" fmla="*/ 3701 w 3946"/>
                    <a:gd name="T77" fmla="*/ 3845 h 4253"/>
                    <a:gd name="T78" fmla="*/ 2877 w 3946"/>
                    <a:gd name="T79" fmla="*/ 3721 h 4253"/>
                    <a:gd name="T80" fmla="*/ 2545 w 3946"/>
                    <a:gd name="T81" fmla="*/ 3701 h 4253"/>
                    <a:gd name="T82" fmla="*/ 2481 w 3946"/>
                    <a:gd name="T83" fmla="*/ 4105 h 4253"/>
                    <a:gd name="T84" fmla="*/ 2149 w 3946"/>
                    <a:gd name="T85" fmla="*/ 4021 h 4253"/>
                    <a:gd name="T86" fmla="*/ 1649 w 3946"/>
                    <a:gd name="T87" fmla="*/ 4105 h 4253"/>
                    <a:gd name="T88" fmla="*/ 1037 w 3946"/>
                    <a:gd name="T89" fmla="*/ 4001 h 4253"/>
                    <a:gd name="T90" fmla="*/ 1097 w 3946"/>
                    <a:gd name="T91" fmla="*/ 3705 h 4253"/>
                    <a:gd name="T92" fmla="*/ 1139 w 3946"/>
                    <a:gd name="T93" fmla="*/ 3201 h 4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946" h="4253">
                      <a:moveTo>
                        <a:pt x="1139" y="3217"/>
                      </a:moveTo>
                      <a:cubicBezTo>
                        <a:pt x="1093" y="3177"/>
                        <a:pt x="1093" y="3177"/>
                        <a:pt x="1093" y="3177"/>
                      </a:cubicBezTo>
                      <a:cubicBezTo>
                        <a:pt x="1061" y="3121"/>
                        <a:pt x="1041" y="3121"/>
                        <a:pt x="1041" y="3121"/>
                      </a:cubicBezTo>
                      <a:cubicBezTo>
                        <a:pt x="645" y="3113"/>
                        <a:pt x="645" y="3113"/>
                        <a:pt x="645" y="3113"/>
                      </a:cubicBezTo>
                      <a:cubicBezTo>
                        <a:pt x="617" y="2581"/>
                        <a:pt x="617" y="2581"/>
                        <a:pt x="617" y="2581"/>
                      </a:cubicBezTo>
                      <a:cubicBezTo>
                        <a:pt x="445" y="2457"/>
                        <a:pt x="445" y="2457"/>
                        <a:pt x="445" y="2457"/>
                      </a:cubicBezTo>
                      <a:cubicBezTo>
                        <a:pt x="337" y="2325"/>
                        <a:pt x="337" y="2325"/>
                        <a:pt x="337" y="2325"/>
                      </a:cubicBezTo>
                      <a:cubicBezTo>
                        <a:pt x="245" y="2289"/>
                        <a:pt x="245" y="2289"/>
                        <a:pt x="245" y="2289"/>
                      </a:cubicBezTo>
                      <a:cubicBezTo>
                        <a:pt x="249" y="2165"/>
                        <a:pt x="249" y="2165"/>
                        <a:pt x="249" y="2165"/>
                      </a:cubicBezTo>
                      <a:cubicBezTo>
                        <a:pt x="297" y="2161"/>
                        <a:pt x="297" y="2161"/>
                        <a:pt x="297" y="2161"/>
                      </a:cubicBezTo>
                      <a:cubicBezTo>
                        <a:pt x="313" y="2081"/>
                        <a:pt x="313" y="2081"/>
                        <a:pt x="313" y="2081"/>
                      </a:cubicBezTo>
                      <a:cubicBezTo>
                        <a:pt x="313" y="2081"/>
                        <a:pt x="365" y="2009"/>
                        <a:pt x="377" y="2001"/>
                      </a:cubicBezTo>
                      <a:cubicBezTo>
                        <a:pt x="389" y="1993"/>
                        <a:pt x="341" y="1961"/>
                        <a:pt x="341" y="1961"/>
                      </a:cubicBezTo>
                      <a:cubicBezTo>
                        <a:pt x="305" y="1929"/>
                        <a:pt x="305" y="1929"/>
                        <a:pt x="305" y="1929"/>
                      </a:cubicBezTo>
                      <a:cubicBezTo>
                        <a:pt x="113" y="1889"/>
                        <a:pt x="113" y="1889"/>
                        <a:pt x="113" y="1889"/>
                      </a:cubicBezTo>
                      <a:cubicBezTo>
                        <a:pt x="113" y="1889"/>
                        <a:pt x="165" y="1776"/>
                        <a:pt x="321" y="1689"/>
                      </a:cubicBezTo>
                      <a:cubicBezTo>
                        <a:pt x="261" y="1602"/>
                        <a:pt x="233" y="1545"/>
                        <a:pt x="221" y="1505"/>
                      </a:cubicBezTo>
                      <a:cubicBezTo>
                        <a:pt x="141" y="1505"/>
                        <a:pt x="141" y="1505"/>
                        <a:pt x="141" y="1505"/>
                      </a:cubicBezTo>
                      <a:cubicBezTo>
                        <a:pt x="141" y="1505"/>
                        <a:pt x="141" y="1409"/>
                        <a:pt x="185" y="1361"/>
                      </a:cubicBezTo>
                      <a:cubicBezTo>
                        <a:pt x="229" y="1313"/>
                        <a:pt x="181" y="1221"/>
                        <a:pt x="201" y="1061"/>
                      </a:cubicBezTo>
                      <a:cubicBezTo>
                        <a:pt x="185" y="1029"/>
                        <a:pt x="161" y="1013"/>
                        <a:pt x="173" y="817"/>
                      </a:cubicBezTo>
                      <a:cubicBezTo>
                        <a:pt x="81" y="821"/>
                        <a:pt x="81" y="821"/>
                        <a:pt x="81" y="821"/>
                      </a:cubicBezTo>
                      <a:cubicBezTo>
                        <a:pt x="81" y="821"/>
                        <a:pt x="0" y="480"/>
                        <a:pt x="130" y="306"/>
                      </a:cubicBezTo>
                      <a:cubicBezTo>
                        <a:pt x="573" y="42"/>
                        <a:pt x="573" y="42"/>
                        <a:pt x="573" y="42"/>
                      </a:cubicBezTo>
                      <a:cubicBezTo>
                        <a:pt x="573" y="42"/>
                        <a:pt x="594" y="53"/>
                        <a:pt x="626" y="42"/>
                      </a:cubicBezTo>
                      <a:cubicBezTo>
                        <a:pt x="658" y="32"/>
                        <a:pt x="733" y="0"/>
                        <a:pt x="760" y="32"/>
                      </a:cubicBezTo>
                      <a:cubicBezTo>
                        <a:pt x="760" y="72"/>
                        <a:pt x="773" y="104"/>
                        <a:pt x="786" y="117"/>
                      </a:cubicBezTo>
                      <a:cubicBezTo>
                        <a:pt x="800" y="130"/>
                        <a:pt x="840" y="117"/>
                        <a:pt x="840" y="117"/>
                      </a:cubicBezTo>
                      <a:cubicBezTo>
                        <a:pt x="840" y="162"/>
                        <a:pt x="840" y="162"/>
                        <a:pt x="840" y="162"/>
                      </a:cubicBezTo>
                      <a:cubicBezTo>
                        <a:pt x="874" y="149"/>
                        <a:pt x="874" y="149"/>
                        <a:pt x="874" y="149"/>
                      </a:cubicBezTo>
                      <a:cubicBezTo>
                        <a:pt x="874" y="266"/>
                        <a:pt x="874" y="266"/>
                        <a:pt x="874" y="266"/>
                      </a:cubicBezTo>
                      <a:cubicBezTo>
                        <a:pt x="1029" y="293"/>
                        <a:pt x="1029" y="293"/>
                        <a:pt x="1029" y="293"/>
                      </a:cubicBezTo>
                      <a:cubicBezTo>
                        <a:pt x="1029" y="293"/>
                        <a:pt x="1037" y="629"/>
                        <a:pt x="1029" y="648"/>
                      </a:cubicBezTo>
                      <a:cubicBezTo>
                        <a:pt x="1021" y="666"/>
                        <a:pt x="936" y="917"/>
                        <a:pt x="936" y="962"/>
                      </a:cubicBezTo>
                      <a:cubicBezTo>
                        <a:pt x="973" y="981"/>
                        <a:pt x="1005" y="888"/>
                        <a:pt x="1365" y="877"/>
                      </a:cubicBezTo>
                      <a:cubicBezTo>
                        <a:pt x="1389" y="1010"/>
                        <a:pt x="1293" y="997"/>
                        <a:pt x="1293" y="997"/>
                      </a:cubicBezTo>
                      <a:cubicBezTo>
                        <a:pt x="1293" y="997"/>
                        <a:pt x="1272" y="1013"/>
                        <a:pt x="1213" y="1106"/>
                      </a:cubicBezTo>
                      <a:cubicBezTo>
                        <a:pt x="1170" y="1112"/>
                        <a:pt x="1154" y="1109"/>
                        <a:pt x="1136" y="1173"/>
                      </a:cubicBezTo>
                      <a:cubicBezTo>
                        <a:pt x="1168" y="1232"/>
                        <a:pt x="1186" y="1274"/>
                        <a:pt x="1173" y="1368"/>
                      </a:cubicBezTo>
                      <a:cubicBezTo>
                        <a:pt x="1274" y="1370"/>
                        <a:pt x="1285" y="1368"/>
                        <a:pt x="1285" y="1368"/>
                      </a:cubicBezTo>
                      <a:cubicBezTo>
                        <a:pt x="1269" y="1402"/>
                        <a:pt x="1269" y="1402"/>
                        <a:pt x="1269" y="1402"/>
                      </a:cubicBezTo>
                      <a:cubicBezTo>
                        <a:pt x="1296" y="1418"/>
                        <a:pt x="1296" y="1418"/>
                        <a:pt x="1296" y="1418"/>
                      </a:cubicBezTo>
                      <a:cubicBezTo>
                        <a:pt x="1296" y="1504"/>
                        <a:pt x="1296" y="1504"/>
                        <a:pt x="1296" y="1504"/>
                      </a:cubicBezTo>
                      <a:cubicBezTo>
                        <a:pt x="1349" y="1504"/>
                        <a:pt x="1349" y="1504"/>
                        <a:pt x="1349" y="1504"/>
                      </a:cubicBezTo>
                      <a:cubicBezTo>
                        <a:pt x="1344" y="1392"/>
                        <a:pt x="1344" y="1392"/>
                        <a:pt x="1344" y="1392"/>
                      </a:cubicBezTo>
                      <a:cubicBezTo>
                        <a:pt x="1384" y="1392"/>
                        <a:pt x="1384" y="1392"/>
                        <a:pt x="1384" y="1392"/>
                      </a:cubicBezTo>
                      <a:cubicBezTo>
                        <a:pt x="1384" y="1418"/>
                        <a:pt x="1384" y="1418"/>
                        <a:pt x="1384" y="1418"/>
                      </a:cubicBezTo>
                      <a:cubicBezTo>
                        <a:pt x="1408" y="1434"/>
                        <a:pt x="1408" y="1434"/>
                        <a:pt x="1408" y="1434"/>
                      </a:cubicBezTo>
                      <a:cubicBezTo>
                        <a:pt x="1418" y="1413"/>
                        <a:pt x="1418" y="1413"/>
                        <a:pt x="1418" y="1413"/>
                      </a:cubicBezTo>
                      <a:cubicBezTo>
                        <a:pt x="1442" y="1413"/>
                        <a:pt x="1442" y="1413"/>
                        <a:pt x="1442" y="1413"/>
                      </a:cubicBezTo>
                      <a:cubicBezTo>
                        <a:pt x="1442" y="1386"/>
                        <a:pt x="1442" y="1386"/>
                        <a:pt x="1442" y="1386"/>
                      </a:cubicBezTo>
                      <a:cubicBezTo>
                        <a:pt x="1442" y="1386"/>
                        <a:pt x="1631" y="1379"/>
                        <a:pt x="1677" y="1365"/>
                      </a:cubicBezTo>
                      <a:cubicBezTo>
                        <a:pt x="1682" y="1445"/>
                        <a:pt x="1720" y="1490"/>
                        <a:pt x="1720" y="1490"/>
                      </a:cubicBezTo>
                      <a:cubicBezTo>
                        <a:pt x="1720" y="1490"/>
                        <a:pt x="1762" y="1669"/>
                        <a:pt x="1768" y="1682"/>
                      </a:cubicBezTo>
                      <a:cubicBezTo>
                        <a:pt x="1773" y="1696"/>
                        <a:pt x="1720" y="1824"/>
                        <a:pt x="1720" y="1874"/>
                      </a:cubicBezTo>
                      <a:cubicBezTo>
                        <a:pt x="1720" y="1925"/>
                        <a:pt x="1720" y="2032"/>
                        <a:pt x="1720" y="2032"/>
                      </a:cubicBezTo>
                      <a:cubicBezTo>
                        <a:pt x="1720" y="2032"/>
                        <a:pt x="1650" y="2170"/>
                        <a:pt x="1650" y="2250"/>
                      </a:cubicBezTo>
                      <a:cubicBezTo>
                        <a:pt x="1754" y="2298"/>
                        <a:pt x="1773" y="2312"/>
                        <a:pt x="1906" y="2312"/>
                      </a:cubicBezTo>
                      <a:cubicBezTo>
                        <a:pt x="2040" y="2312"/>
                        <a:pt x="2400" y="2312"/>
                        <a:pt x="2400" y="2312"/>
                      </a:cubicBezTo>
                      <a:cubicBezTo>
                        <a:pt x="2434" y="2330"/>
                        <a:pt x="2434" y="2330"/>
                        <a:pt x="2434" y="2330"/>
                      </a:cubicBezTo>
                      <a:cubicBezTo>
                        <a:pt x="2434" y="2306"/>
                        <a:pt x="2434" y="2306"/>
                        <a:pt x="2434" y="2306"/>
                      </a:cubicBezTo>
                      <a:cubicBezTo>
                        <a:pt x="2485" y="2306"/>
                        <a:pt x="2485" y="2306"/>
                        <a:pt x="2485" y="2306"/>
                      </a:cubicBezTo>
                      <a:cubicBezTo>
                        <a:pt x="2509" y="2282"/>
                        <a:pt x="2509" y="2282"/>
                        <a:pt x="2509" y="2282"/>
                      </a:cubicBezTo>
                      <a:cubicBezTo>
                        <a:pt x="2568" y="2280"/>
                        <a:pt x="2568" y="2280"/>
                        <a:pt x="2568" y="2280"/>
                      </a:cubicBezTo>
                      <a:cubicBezTo>
                        <a:pt x="2594" y="2253"/>
                        <a:pt x="2594" y="2253"/>
                        <a:pt x="2594" y="2253"/>
                      </a:cubicBezTo>
                      <a:cubicBezTo>
                        <a:pt x="2608" y="2034"/>
                        <a:pt x="2608" y="2034"/>
                        <a:pt x="2608" y="2034"/>
                      </a:cubicBezTo>
                      <a:cubicBezTo>
                        <a:pt x="2792" y="2032"/>
                        <a:pt x="2792" y="2032"/>
                        <a:pt x="2792" y="2032"/>
                      </a:cubicBezTo>
                      <a:cubicBezTo>
                        <a:pt x="2792" y="2032"/>
                        <a:pt x="2970" y="2194"/>
                        <a:pt x="2989" y="2208"/>
                      </a:cubicBezTo>
                      <a:cubicBezTo>
                        <a:pt x="3008" y="2221"/>
                        <a:pt x="3032" y="2274"/>
                        <a:pt x="3032" y="2274"/>
                      </a:cubicBezTo>
                      <a:cubicBezTo>
                        <a:pt x="3162" y="2394"/>
                        <a:pt x="3162" y="2394"/>
                        <a:pt x="3162" y="2394"/>
                      </a:cubicBezTo>
                      <a:cubicBezTo>
                        <a:pt x="3162" y="2394"/>
                        <a:pt x="3285" y="2640"/>
                        <a:pt x="3282" y="2674"/>
                      </a:cubicBezTo>
                      <a:cubicBezTo>
                        <a:pt x="3312" y="2698"/>
                        <a:pt x="3320" y="2738"/>
                        <a:pt x="3309" y="2776"/>
                      </a:cubicBezTo>
                      <a:cubicBezTo>
                        <a:pt x="3272" y="2781"/>
                        <a:pt x="3261" y="2776"/>
                        <a:pt x="3261" y="2776"/>
                      </a:cubicBezTo>
                      <a:cubicBezTo>
                        <a:pt x="3261" y="2776"/>
                        <a:pt x="3216" y="2877"/>
                        <a:pt x="3232" y="3010"/>
                      </a:cubicBezTo>
                      <a:cubicBezTo>
                        <a:pt x="3200" y="3138"/>
                        <a:pt x="3096" y="3458"/>
                        <a:pt x="3082" y="3461"/>
                      </a:cubicBezTo>
                      <a:cubicBezTo>
                        <a:pt x="3069" y="3464"/>
                        <a:pt x="3941" y="3480"/>
                        <a:pt x="3946" y="3472"/>
                      </a:cubicBezTo>
                      <a:cubicBezTo>
                        <a:pt x="3946" y="3472"/>
                        <a:pt x="3913" y="3789"/>
                        <a:pt x="3765" y="3905"/>
                      </a:cubicBezTo>
                      <a:cubicBezTo>
                        <a:pt x="3701" y="3845"/>
                        <a:pt x="3701" y="3845"/>
                        <a:pt x="3701" y="3845"/>
                      </a:cubicBezTo>
                      <a:cubicBezTo>
                        <a:pt x="3545" y="3845"/>
                        <a:pt x="3545" y="3845"/>
                        <a:pt x="3545" y="3845"/>
                      </a:cubicBezTo>
                      <a:cubicBezTo>
                        <a:pt x="3545" y="3845"/>
                        <a:pt x="3045" y="3785"/>
                        <a:pt x="2877" y="3721"/>
                      </a:cubicBezTo>
                      <a:cubicBezTo>
                        <a:pt x="2512" y="3605"/>
                        <a:pt x="2512" y="3605"/>
                        <a:pt x="2512" y="3605"/>
                      </a:cubicBezTo>
                      <a:cubicBezTo>
                        <a:pt x="2545" y="3701"/>
                        <a:pt x="2545" y="3701"/>
                        <a:pt x="2545" y="3701"/>
                      </a:cubicBezTo>
                      <a:cubicBezTo>
                        <a:pt x="2545" y="3957"/>
                        <a:pt x="2545" y="3957"/>
                        <a:pt x="2545" y="3957"/>
                      </a:cubicBezTo>
                      <a:cubicBezTo>
                        <a:pt x="2481" y="4105"/>
                        <a:pt x="2481" y="4105"/>
                        <a:pt x="2481" y="4105"/>
                      </a:cubicBezTo>
                      <a:cubicBezTo>
                        <a:pt x="2217" y="4077"/>
                        <a:pt x="2217" y="4077"/>
                        <a:pt x="2217" y="4077"/>
                      </a:cubicBezTo>
                      <a:cubicBezTo>
                        <a:pt x="2149" y="4021"/>
                        <a:pt x="2149" y="4021"/>
                        <a:pt x="2149" y="4021"/>
                      </a:cubicBezTo>
                      <a:cubicBezTo>
                        <a:pt x="1621" y="4009"/>
                        <a:pt x="1621" y="4009"/>
                        <a:pt x="1621" y="4009"/>
                      </a:cubicBezTo>
                      <a:cubicBezTo>
                        <a:pt x="1649" y="4105"/>
                        <a:pt x="1649" y="4105"/>
                        <a:pt x="1649" y="4105"/>
                      </a:cubicBezTo>
                      <a:cubicBezTo>
                        <a:pt x="1621" y="4253"/>
                        <a:pt x="1621" y="4253"/>
                        <a:pt x="1621" y="4253"/>
                      </a:cubicBezTo>
                      <a:cubicBezTo>
                        <a:pt x="1621" y="4253"/>
                        <a:pt x="1261" y="4037"/>
                        <a:pt x="1037" y="4001"/>
                      </a:cubicBezTo>
                      <a:cubicBezTo>
                        <a:pt x="1117" y="3741"/>
                        <a:pt x="1093" y="3928"/>
                        <a:pt x="1101" y="3845"/>
                      </a:cubicBezTo>
                      <a:cubicBezTo>
                        <a:pt x="1109" y="3761"/>
                        <a:pt x="1097" y="3705"/>
                        <a:pt x="1097" y="3705"/>
                      </a:cubicBezTo>
                      <a:cubicBezTo>
                        <a:pt x="1137" y="3581"/>
                        <a:pt x="1137" y="3581"/>
                        <a:pt x="1137" y="3581"/>
                      </a:cubicBezTo>
                      <a:cubicBezTo>
                        <a:pt x="1139" y="3201"/>
                        <a:pt x="1139" y="3201"/>
                        <a:pt x="1139" y="3201"/>
                      </a:cubicBezTo>
                    </a:path>
                  </a:pathLst>
                </a:custGeom>
                <a:solidFill>
                  <a:srgbClr val="FAD2D4"/>
                </a:solidFill>
                <a:ln w="158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22">
                  <a:extLst>
                    <a:ext uri="{FF2B5EF4-FFF2-40B4-BE49-F238E27FC236}">
                      <a16:creationId xmlns:a16="http://schemas.microsoft.com/office/drawing/2014/main" id="{AFB3A709-F950-0E89-2B21-6C540486F969}"/>
                    </a:ext>
                  </a:extLst>
                </p:cNvPr>
                <p:cNvSpPr>
                  <a:spLocks/>
                </p:cNvSpPr>
                <p:nvPr/>
              </p:nvSpPr>
              <p:spPr bwMode="auto">
                <a:xfrm>
                  <a:off x="2611" y="1508"/>
                  <a:ext cx="2419" cy="2595"/>
                </a:xfrm>
                <a:custGeom>
                  <a:avLst/>
                  <a:gdLst>
                    <a:gd name="T0" fmla="*/ 1093 w 3946"/>
                    <a:gd name="T1" fmla="*/ 3177 h 4253"/>
                    <a:gd name="T2" fmla="*/ 645 w 3946"/>
                    <a:gd name="T3" fmla="*/ 3113 h 4253"/>
                    <a:gd name="T4" fmla="*/ 445 w 3946"/>
                    <a:gd name="T5" fmla="*/ 2457 h 4253"/>
                    <a:gd name="T6" fmla="*/ 245 w 3946"/>
                    <a:gd name="T7" fmla="*/ 2289 h 4253"/>
                    <a:gd name="T8" fmla="*/ 297 w 3946"/>
                    <a:gd name="T9" fmla="*/ 2161 h 4253"/>
                    <a:gd name="T10" fmla="*/ 377 w 3946"/>
                    <a:gd name="T11" fmla="*/ 2001 h 4253"/>
                    <a:gd name="T12" fmla="*/ 305 w 3946"/>
                    <a:gd name="T13" fmla="*/ 1929 h 4253"/>
                    <a:gd name="T14" fmla="*/ 321 w 3946"/>
                    <a:gd name="T15" fmla="*/ 1689 h 4253"/>
                    <a:gd name="T16" fmla="*/ 141 w 3946"/>
                    <a:gd name="T17" fmla="*/ 1505 h 4253"/>
                    <a:gd name="T18" fmla="*/ 201 w 3946"/>
                    <a:gd name="T19" fmla="*/ 1061 h 4253"/>
                    <a:gd name="T20" fmla="*/ 81 w 3946"/>
                    <a:gd name="T21" fmla="*/ 821 h 4253"/>
                    <a:gd name="T22" fmla="*/ 573 w 3946"/>
                    <a:gd name="T23" fmla="*/ 42 h 4253"/>
                    <a:gd name="T24" fmla="*/ 760 w 3946"/>
                    <a:gd name="T25" fmla="*/ 32 h 4253"/>
                    <a:gd name="T26" fmla="*/ 840 w 3946"/>
                    <a:gd name="T27" fmla="*/ 117 h 4253"/>
                    <a:gd name="T28" fmla="*/ 874 w 3946"/>
                    <a:gd name="T29" fmla="*/ 149 h 4253"/>
                    <a:gd name="T30" fmla="*/ 1029 w 3946"/>
                    <a:gd name="T31" fmla="*/ 293 h 4253"/>
                    <a:gd name="T32" fmla="*/ 936 w 3946"/>
                    <a:gd name="T33" fmla="*/ 962 h 4253"/>
                    <a:gd name="T34" fmla="*/ 1293 w 3946"/>
                    <a:gd name="T35" fmla="*/ 997 h 4253"/>
                    <a:gd name="T36" fmla="*/ 1136 w 3946"/>
                    <a:gd name="T37" fmla="*/ 1173 h 4253"/>
                    <a:gd name="T38" fmla="*/ 1285 w 3946"/>
                    <a:gd name="T39" fmla="*/ 1368 h 4253"/>
                    <a:gd name="T40" fmla="*/ 1296 w 3946"/>
                    <a:gd name="T41" fmla="*/ 1418 h 4253"/>
                    <a:gd name="T42" fmla="*/ 1349 w 3946"/>
                    <a:gd name="T43" fmla="*/ 1504 h 4253"/>
                    <a:gd name="T44" fmla="*/ 1384 w 3946"/>
                    <a:gd name="T45" fmla="*/ 1392 h 4253"/>
                    <a:gd name="T46" fmla="*/ 1408 w 3946"/>
                    <a:gd name="T47" fmla="*/ 1434 h 4253"/>
                    <a:gd name="T48" fmla="*/ 1442 w 3946"/>
                    <a:gd name="T49" fmla="*/ 1413 h 4253"/>
                    <a:gd name="T50" fmla="*/ 1677 w 3946"/>
                    <a:gd name="T51" fmla="*/ 1365 h 4253"/>
                    <a:gd name="T52" fmla="*/ 1768 w 3946"/>
                    <a:gd name="T53" fmla="*/ 1682 h 4253"/>
                    <a:gd name="T54" fmla="*/ 1720 w 3946"/>
                    <a:gd name="T55" fmla="*/ 2032 h 4253"/>
                    <a:gd name="T56" fmla="*/ 1906 w 3946"/>
                    <a:gd name="T57" fmla="*/ 2312 h 4253"/>
                    <a:gd name="T58" fmla="*/ 2434 w 3946"/>
                    <a:gd name="T59" fmla="*/ 2330 h 4253"/>
                    <a:gd name="T60" fmla="*/ 2485 w 3946"/>
                    <a:gd name="T61" fmla="*/ 2306 h 4253"/>
                    <a:gd name="T62" fmla="*/ 2568 w 3946"/>
                    <a:gd name="T63" fmla="*/ 2280 h 4253"/>
                    <a:gd name="T64" fmla="*/ 2608 w 3946"/>
                    <a:gd name="T65" fmla="*/ 2034 h 4253"/>
                    <a:gd name="T66" fmla="*/ 2989 w 3946"/>
                    <a:gd name="T67" fmla="*/ 2208 h 4253"/>
                    <a:gd name="T68" fmla="*/ 3162 w 3946"/>
                    <a:gd name="T69" fmla="*/ 2394 h 4253"/>
                    <a:gd name="T70" fmla="*/ 3309 w 3946"/>
                    <a:gd name="T71" fmla="*/ 2776 h 4253"/>
                    <a:gd name="T72" fmla="*/ 3232 w 3946"/>
                    <a:gd name="T73" fmla="*/ 3010 h 4253"/>
                    <a:gd name="T74" fmla="*/ 3946 w 3946"/>
                    <a:gd name="T75" fmla="*/ 3472 h 4253"/>
                    <a:gd name="T76" fmla="*/ 3701 w 3946"/>
                    <a:gd name="T77" fmla="*/ 3845 h 4253"/>
                    <a:gd name="T78" fmla="*/ 2877 w 3946"/>
                    <a:gd name="T79" fmla="*/ 3721 h 4253"/>
                    <a:gd name="T80" fmla="*/ 2545 w 3946"/>
                    <a:gd name="T81" fmla="*/ 3701 h 4253"/>
                    <a:gd name="T82" fmla="*/ 2481 w 3946"/>
                    <a:gd name="T83" fmla="*/ 4105 h 4253"/>
                    <a:gd name="T84" fmla="*/ 2149 w 3946"/>
                    <a:gd name="T85" fmla="*/ 4021 h 4253"/>
                    <a:gd name="T86" fmla="*/ 1649 w 3946"/>
                    <a:gd name="T87" fmla="*/ 4105 h 4253"/>
                    <a:gd name="T88" fmla="*/ 1037 w 3946"/>
                    <a:gd name="T89" fmla="*/ 4001 h 4253"/>
                    <a:gd name="T90" fmla="*/ 1097 w 3946"/>
                    <a:gd name="T91" fmla="*/ 3705 h 4253"/>
                    <a:gd name="T92" fmla="*/ 1139 w 3946"/>
                    <a:gd name="T93" fmla="*/ 3201 h 4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946" h="4253">
                      <a:moveTo>
                        <a:pt x="1139" y="3217"/>
                      </a:moveTo>
                      <a:cubicBezTo>
                        <a:pt x="1093" y="3177"/>
                        <a:pt x="1093" y="3177"/>
                        <a:pt x="1093" y="3177"/>
                      </a:cubicBezTo>
                      <a:cubicBezTo>
                        <a:pt x="1061" y="3121"/>
                        <a:pt x="1041" y="3121"/>
                        <a:pt x="1041" y="3121"/>
                      </a:cubicBezTo>
                      <a:cubicBezTo>
                        <a:pt x="645" y="3113"/>
                        <a:pt x="645" y="3113"/>
                        <a:pt x="645" y="3113"/>
                      </a:cubicBezTo>
                      <a:cubicBezTo>
                        <a:pt x="617" y="2581"/>
                        <a:pt x="617" y="2581"/>
                        <a:pt x="617" y="2581"/>
                      </a:cubicBezTo>
                      <a:cubicBezTo>
                        <a:pt x="445" y="2457"/>
                        <a:pt x="445" y="2457"/>
                        <a:pt x="445" y="2457"/>
                      </a:cubicBezTo>
                      <a:cubicBezTo>
                        <a:pt x="337" y="2325"/>
                        <a:pt x="337" y="2325"/>
                        <a:pt x="337" y="2325"/>
                      </a:cubicBezTo>
                      <a:cubicBezTo>
                        <a:pt x="245" y="2289"/>
                        <a:pt x="245" y="2289"/>
                        <a:pt x="245" y="2289"/>
                      </a:cubicBezTo>
                      <a:cubicBezTo>
                        <a:pt x="249" y="2165"/>
                        <a:pt x="249" y="2165"/>
                        <a:pt x="249" y="2165"/>
                      </a:cubicBezTo>
                      <a:cubicBezTo>
                        <a:pt x="297" y="2161"/>
                        <a:pt x="297" y="2161"/>
                        <a:pt x="297" y="2161"/>
                      </a:cubicBezTo>
                      <a:cubicBezTo>
                        <a:pt x="313" y="2081"/>
                        <a:pt x="313" y="2081"/>
                        <a:pt x="313" y="2081"/>
                      </a:cubicBezTo>
                      <a:cubicBezTo>
                        <a:pt x="313" y="2081"/>
                        <a:pt x="365" y="2009"/>
                        <a:pt x="377" y="2001"/>
                      </a:cubicBezTo>
                      <a:cubicBezTo>
                        <a:pt x="389" y="1993"/>
                        <a:pt x="341" y="1961"/>
                        <a:pt x="341" y="1961"/>
                      </a:cubicBezTo>
                      <a:cubicBezTo>
                        <a:pt x="305" y="1929"/>
                        <a:pt x="305" y="1929"/>
                        <a:pt x="305" y="1929"/>
                      </a:cubicBezTo>
                      <a:cubicBezTo>
                        <a:pt x="113" y="1889"/>
                        <a:pt x="113" y="1889"/>
                        <a:pt x="113" y="1889"/>
                      </a:cubicBezTo>
                      <a:cubicBezTo>
                        <a:pt x="113" y="1889"/>
                        <a:pt x="165" y="1776"/>
                        <a:pt x="321" y="1689"/>
                      </a:cubicBezTo>
                      <a:cubicBezTo>
                        <a:pt x="261" y="1602"/>
                        <a:pt x="233" y="1545"/>
                        <a:pt x="221" y="1505"/>
                      </a:cubicBezTo>
                      <a:cubicBezTo>
                        <a:pt x="141" y="1505"/>
                        <a:pt x="141" y="1505"/>
                        <a:pt x="141" y="1505"/>
                      </a:cubicBezTo>
                      <a:cubicBezTo>
                        <a:pt x="141" y="1505"/>
                        <a:pt x="141" y="1409"/>
                        <a:pt x="185" y="1361"/>
                      </a:cubicBezTo>
                      <a:cubicBezTo>
                        <a:pt x="229" y="1313"/>
                        <a:pt x="181" y="1221"/>
                        <a:pt x="201" y="1061"/>
                      </a:cubicBezTo>
                      <a:cubicBezTo>
                        <a:pt x="185" y="1029"/>
                        <a:pt x="161" y="1013"/>
                        <a:pt x="173" y="817"/>
                      </a:cubicBezTo>
                      <a:cubicBezTo>
                        <a:pt x="81" y="821"/>
                        <a:pt x="81" y="821"/>
                        <a:pt x="81" y="821"/>
                      </a:cubicBezTo>
                      <a:cubicBezTo>
                        <a:pt x="81" y="821"/>
                        <a:pt x="0" y="480"/>
                        <a:pt x="130" y="306"/>
                      </a:cubicBezTo>
                      <a:cubicBezTo>
                        <a:pt x="573" y="42"/>
                        <a:pt x="573" y="42"/>
                        <a:pt x="573" y="42"/>
                      </a:cubicBezTo>
                      <a:cubicBezTo>
                        <a:pt x="573" y="42"/>
                        <a:pt x="594" y="53"/>
                        <a:pt x="626" y="42"/>
                      </a:cubicBezTo>
                      <a:cubicBezTo>
                        <a:pt x="658" y="32"/>
                        <a:pt x="733" y="0"/>
                        <a:pt x="760" y="32"/>
                      </a:cubicBezTo>
                      <a:cubicBezTo>
                        <a:pt x="760" y="72"/>
                        <a:pt x="773" y="104"/>
                        <a:pt x="786" y="117"/>
                      </a:cubicBezTo>
                      <a:cubicBezTo>
                        <a:pt x="800" y="130"/>
                        <a:pt x="840" y="117"/>
                        <a:pt x="840" y="117"/>
                      </a:cubicBezTo>
                      <a:cubicBezTo>
                        <a:pt x="840" y="162"/>
                        <a:pt x="840" y="162"/>
                        <a:pt x="840" y="162"/>
                      </a:cubicBezTo>
                      <a:cubicBezTo>
                        <a:pt x="874" y="149"/>
                        <a:pt x="874" y="149"/>
                        <a:pt x="874" y="149"/>
                      </a:cubicBezTo>
                      <a:cubicBezTo>
                        <a:pt x="874" y="266"/>
                        <a:pt x="874" y="266"/>
                        <a:pt x="874" y="266"/>
                      </a:cubicBezTo>
                      <a:cubicBezTo>
                        <a:pt x="1029" y="293"/>
                        <a:pt x="1029" y="293"/>
                        <a:pt x="1029" y="293"/>
                      </a:cubicBezTo>
                      <a:cubicBezTo>
                        <a:pt x="1029" y="293"/>
                        <a:pt x="1037" y="629"/>
                        <a:pt x="1029" y="648"/>
                      </a:cubicBezTo>
                      <a:cubicBezTo>
                        <a:pt x="1021" y="666"/>
                        <a:pt x="936" y="917"/>
                        <a:pt x="936" y="962"/>
                      </a:cubicBezTo>
                      <a:cubicBezTo>
                        <a:pt x="973" y="981"/>
                        <a:pt x="1005" y="888"/>
                        <a:pt x="1365" y="877"/>
                      </a:cubicBezTo>
                      <a:cubicBezTo>
                        <a:pt x="1389" y="1010"/>
                        <a:pt x="1293" y="997"/>
                        <a:pt x="1293" y="997"/>
                      </a:cubicBezTo>
                      <a:cubicBezTo>
                        <a:pt x="1293" y="997"/>
                        <a:pt x="1272" y="1013"/>
                        <a:pt x="1213" y="1106"/>
                      </a:cubicBezTo>
                      <a:cubicBezTo>
                        <a:pt x="1170" y="1112"/>
                        <a:pt x="1154" y="1109"/>
                        <a:pt x="1136" y="1173"/>
                      </a:cubicBezTo>
                      <a:cubicBezTo>
                        <a:pt x="1168" y="1232"/>
                        <a:pt x="1186" y="1274"/>
                        <a:pt x="1173" y="1368"/>
                      </a:cubicBezTo>
                      <a:cubicBezTo>
                        <a:pt x="1274" y="1370"/>
                        <a:pt x="1285" y="1368"/>
                        <a:pt x="1285" y="1368"/>
                      </a:cubicBezTo>
                      <a:cubicBezTo>
                        <a:pt x="1269" y="1402"/>
                        <a:pt x="1269" y="1402"/>
                        <a:pt x="1269" y="1402"/>
                      </a:cubicBezTo>
                      <a:cubicBezTo>
                        <a:pt x="1296" y="1418"/>
                        <a:pt x="1296" y="1418"/>
                        <a:pt x="1296" y="1418"/>
                      </a:cubicBezTo>
                      <a:cubicBezTo>
                        <a:pt x="1296" y="1504"/>
                        <a:pt x="1296" y="1504"/>
                        <a:pt x="1296" y="1504"/>
                      </a:cubicBezTo>
                      <a:cubicBezTo>
                        <a:pt x="1349" y="1504"/>
                        <a:pt x="1349" y="1504"/>
                        <a:pt x="1349" y="1504"/>
                      </a:cubicBezTo>
                      <a:cubicBezTo>
                        <a:pt x="1344" y="1392"/>
                        <a:pt x="1344" y="1392"/>
                        <a:pt x="1344" y="1392"/>
                      </a:cubicBezTo>
                      <a:cubicBezTo>
                        <a:pt x="1384" y="1392"/>
                        <a:pt x="1384" y="1392"/>
                        <a:pt x="1384" y="1392"/>
                      </a:cubicBezTo>
                      <a:cubicBezTo>
                        <a:pt x="1384" y="1418"/>
                        <a:pt x="1384" y="1418"/>
                        <a:pt x="1384" y="1418"/>
                      </a:cubicBezTo>
                      <a:cubicBezTo>
                        <a:pt x="1408" y="1434"/>
                        <a:pt x="1408" y="1434"/>
                        <a:pt x="1408" y="1434"/>
                      </a:cubicBezTo>
                      <a:cubicBezTo>
                        <a:pt x="1418" y="1413"/>
                        <a:pt x="1418" y="1413"/>
                        <a:pt x="1418" y="1413"/>
                      </a:cubicBezTo>
                      <a:cubicBezTo>
                        <a:pt x="1442" y="1413"/>
                        <a:pt x="1442" y="1413"/>
                        <a:pt x="1442" y="1413"/>
                      </a:cubicBezTo>
                      <a:cubicBezTo>
                        <a:pt x="1442" y="1386"/>
                        <a:pt x="1442" y="1386"/>
                        <a:pt x="1442" y="1386"/>
                      </a:cubicBezTo>
                      <a:cubicBezTo>
                        <a:pt x="1442" y="1386"/>
                        <a:pt x="1631" y="1379"/>
                        <a:pt x="1677" y="1365"/>
                      </a:cubicBezTo>
                      <a:cubicBezTo>
                        <a:pt x="1682" y="1445"/>
                        <a:pt x="1720" y="1490"/>
                        <a:pt x="1720" y="1490"/>
                      </a:cubicBezTo>
                      <a:cubicBezTo>
                        <a:pt x="1720" y="1490"/>
                        <a:pt x="1762" y="1669"/>
                        <a:pt x="1768" y="1682"/>
                      </a:cubicBezTo>
                      <a:cubicBezTo>
                        <a:pt x="1773" y="1696"/>
                        <a:pt x="1720" y="1824"/>
                        <a:pt x="1720" y="1874"/>
                      </a:cubicBezTo>
                      <a:cubicBezTo>
                        <a:pt x="1720" y="1925"/>
                        <a:pt x="1720" y="2032"/>
                        <a:pt x="1720" y="2032"/>
                      </a:cubicBezTo>
                      <a:cubicBezTo>
                        <a:pt x="1720" y="2032"/>
                        <a:pt x="1650" y="2170"/>
                        <a:pt x="1650" y="2250"/>
                      </a:cubicBezTo>
                      <a:cubicBezTo>
                        <a:pt x="1754" y="2298"/>
                        <a:pt x="1773" y="2312"/>
                        <a:pt x="1906" y="2312"/>
                      </a:cubicBezTo>
                      <a:cubicBezTo>
                        <a:pt x="2040" y="2312"/>
                        <a:pt x="2400" y="2312"/>
                        <a:pt x="2400" y="2312"/>
                      </a:cubicBezTo>
                      <a:cubicBezTo>
                        <a:pt x="2434" y="2330"/>
                        <a:pt x="2434" y="2330"/>
                        <a:pt x="2434" y="2330"/>
                      </a:cubicBezTo>
                      <a:cubicBezTo>
                        <a:pt x="2434" y="2306"/>
                        <a:pt x="2434" y="2306"/>
                        <a:pt x="2434" y="2306"/>
                      </a:cubicBezTo>
                      <a:cubicBezTo>
                        <a:pt x="2485" y="2306"/>
                        <a:pt x="2485" y="2306"/>
                        <a:pt x="2485" y="2306"/>
                      </a:cubicBezTo>
                      <a:cubicBezTo>
                        <a:pt x="2509" y="2282"/>
                        <a:pt x="2509" y="2282"/>
                        <a:pt x="2509" y="2282"/>
                      </a:cubicBezTo>
                      <a:cubicBezTo>
                        <a:pt x="2568" y="2280"/>
                        <a:pt x="2568" y="2280"/>
                        <a:pt x="2568" y="2280"/>
                      </a:cubicBezTo>
                      <a:cubicBezTo>
                        <a:pt x="2594" y="2253"/>
                        <a:pt x="2594" y="2253"/>
                        <a:pt x="2594" y="2253"/>
                      </a:cubicBezTo>
                      <a:cubicBezTo>
                        <a:pt x="2608" y="2034"/>
                        <a:pt x="2608" y="2034"/>
                        <a:pt x="2608" y="2034"/>
                      </a:cubicBezTo>
                      <a:cubicBezTo>
                        <a:pt x="2792" y="2032"/>
                        <a:pt x="2792" y="2032"/>
                        <a:pt x="2792" y="2032"/>
                      </a:cubicBezTo>
                      <a:cubicBezTo>
                        <a:pt x="2792" y="2032"/>
                        <a:pt x="2970" y="2194"/>
                        <a:pt x="2989" y="2208"/>
                      </a:cubicBezTo>
                      <a:cubicBezTo>
                        <a:pt x="3008" y="2221"/>
                        <a:pt x="3032" y="2274"/>
                        <a:pt x="3032" y="2274"/>
                      </a:cubicBezTo>
                      <a:cubicBezTo>
                        <a:pt x="3162" y="2394"/>
                        <a:pt x="3162" y="2394"/>
                        <a:pt x="3162" y="2394"/>
                      </a:cubicBezTo>
                      <a:cubicBezTo>
                        <a:pt x="3162" y="2394"/>
                        <a:pt x="3285" y="2640"/>
                        <a:pt x="3282" y="2674"/>
                      </a:cubicBezTo>
                      <a:cubicBezTo>
                        <a:pt x="3312" y="2698"/>
                        <a:pt x="3320" y="2738"/>
                        <a:pt x="3309" y="2776"/>
                      </a:cubicBezTo>
                      <a:cubicBezTo>
                        <a:pt x="3272" y="2781"/>
                        <a:pt x="3261" y="2776"/>
                        <a:pt x="3261" y="2776"/>
                      </a:cubicBezTo>
                      <a:cubicBezTo>
                        <a:pt x="3261" y="2776"/>
                        <a:pt x="3216" y="2877"/>
                        <a:pt x="3232" y="3010"/>
                      </a:cubicBezTo>
                      <a:cubicBezTo>
                        <a:pt x="3200" y="3138"/>
                        <a:pt x="3096" y="3458"/>
                        <a:pt x="3082" y="3461"/>
                      </a:cubicBezTo>
                      <a:cubicBezTo>
                        <a:pt x="3069" y="3464"/>
                        <a:pt x="3941" y="3480"/>
                        <a:pt x="3946" y="3472"/>
                      </a:cubicBezTo>
                      <a:cubicBezTo>
                        <a:pt x="3946" y="3472"/>
                        <a:pt x="3913" y="3789"/>
                        <a:pt x="3765" y="3905"/>
                      </a:cubicBezTo>
                      <a:cubicBezTo>
                        <a:pt x="3701" y="3845"/>
                        <a:pt x="3701" y="3845"/>
                        <a:pt x="3701" y="3845"/>
                      </a:cubicBezTo>
                      <a:cubicBezTo>
                        <a:pt x="3545" y="3845"/>
                        <a:pt x="3545" y="3845"/>
                        <a:pt x="3545" y="3845"/>
                      </a:cubicBezTo>
                      <a:cubicBezTo>
                        <a:pt x="3545" y="3845"/>
                        <a:pt x="3045" y="3785"/>
                        <a:pt x="2877" y="3721"/>
                      </a:cubicBezTo>
                      <a:cubicBezTo>
                        <a:pt x="2512" y="3605"/>
                        <a:pt x="2512" y="3605"/>
                        <a:pt x="2512" y="3605"/>
                      </a:cubicBezTo>
                      <a:cubicBezTo>
                        <a:pt x="2545" y="3701"/>
                        <a:pt x="2545" y="3701"/>
                        <a:pt x="2545" y="3701"/>
                      </a:cubicBezTo>
                      <a:cubicBezTo>
                        <a:pt x="2545" y="3957"/>
                        <a:pt x="2545" y="3957"/>
                        <a:pt x="2545" y="3957"/>
                      </a:cubicBezTo>
                      <a:cubicBezTo>
                        <a:pt x="2481" y="4105"/>
                        <a:pt x="2481" y="4105"/>
                        <a:pt x="2481" y="4105"/>
                      </a:cubicBezTo>
                      <a:cubicBezTo>
                        <a:pt x="2217" y="4077"/>
                        <a:pt x="2217" y="4077"/>
                        <a:pt x="2217" y="4077"/>
                      </a:cubicBezTo>
                      <a:cubicBezTo>
                        <a:pt x="2149" y="4021"/>
                        <a:pt x="2149" y="4021"/>
                        <a:pt x="2149" y="4021"/>
                      </a:cubicBezTo>
                      <a:cubicBezTo>
                        <a:pt x="1621" y="4009"/>
                        <a:pt x="1621" y="4009"/>
                        <a:pt x="1621" y="4009"/>
                      </a:cubicBezTo>
                      <a:cubicBezTo>
                        <a:pt x="1649" y="4105"/>
                        <a:pt x="1649" y="4105"/>
                        <a:pt x="1649" y="4105"/>
                      </a:cubicBezTo>
                      <a:cubicBezTo>
                        <a:pt x="1621" y="4253"/>
                        <a:pt x="1621" y="4253"/>
                        <a:pt x="1621" y="4253"/>
                      </a:cubicBezTo>
                      <a:cubicBezTo>
                        <a:pt x="1621" y="4253"/>
                        <a:pt x="1261" y="4037"/>
                        <a:pt x="1037" y="4001"/>
                      </a:cubicBezTo>
                      <a:cubicBezTo>
                        <a:pt x="1117" y="3741"/>
                        <a:pt x="1093" y="3928"/>
                        <a:pt x="1101" y="3845"/>
                      </a:cubicBezTo>
                      <a:cubicBezTo>
                        <a:pt x="1109" y="3761"/>
                        <a:pt x="1097" y="3705"/>
                        <a:pt x="1097" y="3705"/>
                      </a:cubicBezTo>
                      <a:cubicBezTo>
                        <a:pt x="1137" y="3581"/>
                        <a:pt x="1137" y="3581"/>
                        <a:pt x="1137" y="3581"/>
                      </a:cubicBezTo>
                      <a:cubicBezTo>
                        <a:pt x="1139" y="3201"/>
                        <a:pt x="1139" y="3201"/>
                        <a:pt x="1139" y="3201"/>
                      </a:cubicBezTo>
                    </a:path>
                  </a:pathLst>
                </a:custGeom>
                <a:noFill/>
                <a:ln w="158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54" name="TextBox 53">
                <a:extLst>
                  <a:ext uri="{FF2B5EF4-FFF2-40B4-BE49-F238E27FC236}">
                    <a16:creationId xmlns:a16="http://schemas.microsoft.com/office/drawing/2014/main" id="{965D42A6-398F-7FA1-5733-97126A141A3B}"/>
                  </a:ext>
                </a:extLst>
              </p:cNvPr>
              <p:cNvSpPr txBox="1"/>
              <p:nvPr/>
            </p:nvSpPr>
            <p:spPr>
              <a:xfrm>
                <a:off x="7474304" y="4108175"/>
                <a:ext cx="1348742" cy="221626"/>
              </a:xfrm>
              <a:prstGeom prst="rect">
                <a:avLst/>
              </a:prstGeom>
              <a:noFill/>
            </p:spPr>
            <p:txBody>
              <a:bodyPr wrap="square" rtlCol="0">
                <a:spAutoFit/>
              </a:bodyPr>
              <a:lstStyle/>
              <a:p>
                <a:pPr algn="ctr"/>
                <a:r>
                  <a:rPr lang="en-US" sz="1000" b="1"/>
                  <a:t>DISTRICT 7</a:t>
                </a:r>
              </a:p>
            </p:txBody>
          </p:sp>
          <p:sp>
            <p:nvSpPr>
              <p:cNvPr id="55" name="TextBox 54">
                <a:extLst>
                  <a:ext uri="{FF2B5EF4-FFF2-40B4-BE49-F238E27FC236}">
                    <a16:creationId xmlns:a16="http://schemas.microsoft.com/office/drawing/2014/main" id="{EB9934FB-FC30-65FD-BEDF-827B7AC7A268}"/>
                  </a:ext>
                </a:extLst>
              </p:cNvPr>
              <p:cNvSpPr txBox="1"/>
              <p:nvPr/>
            </p:nvSpPr>
            <p:spPr>
              <a:xfrm>
                <a:off x="6125560" y="4619166"/>
                <a:ext cx="1348742" cy="221626"/>
              </a:xfrm>
              <a:prstGeom prst="rect">
                <a:avLst/>
              </a:prstGeom>
              <a:noFill/>
            </p:spPr>
            <p:txBody>
              <a:bodyPr wrap="square" rtlCol="0">
                <a:spAutoFit/>
              </a:bodyPr>
              <a:lstStyle/>
              <a:p>
                <a:pPr algn="ctr"/>
                <a:r>
                  <a:rPr lang="en-US" sz="1000" b="1"/>
                  <a:t>DISTRICT 3</a:t>
                </a:r>
              </a:p>
            </p:txBody>
          </p:sp>
          <p:grpSp>
            <p:nvGrpSpPr>
              <p:cNvPr id="56" name="Group 32">
                <a:extLst>
                  <a:ext uri="{FF2B5EF4-FFF2-40B4-BE49-F238E27FC236}">
                    <a16:creationId xmlns:a16="http://schemas.microsoft.com/office/drawing/2014/main" id="{13444BF8-23F8-F735-7759-AF479317AEEB}"/>
                  </a:ext>
                </a:extLst>
              </p:cNvPr>
              <p:cNvGrpSpPr>
                <a:grpSpLocks noChangeAspect="1"/>
              </p:cNvGrpSpPr>
              <p:nvPr/>
            </p:nvGrpSpPr>
            <p:grpSpPr bwMode="auto">
              <a:xfrm>
                <a:off x="6452190" y="4503207"/>
                <a:ext cx="3162881" cy="1307592"/>
                <a:chOff x="3609" y="2872"/>
                <a:chExt cx="2206" cy="912"/>
              </a:xfrm>
            </p:grpSpPr>
            <p:sp>
              <p:nvSpPr>
                <p:cNvPr id="57" name="AutoShape 31">
                  <a:extLst>
                    <a:ext uri="{FF2B5EF4-FFF2-40B4-BE49-F238E27FC236}">
                      <a16:creationId xmlns:a16="http://schemas.microsoft.com/office/drawing/2014/main" id="{9123641E-A705-D146-83C6-652667B9A545}"/>
                    </a:ext>
                  </a:extLst>
                </p:cNvPr>
                <p:cNvSpPr>
                  <a:spLocks noChangeAspect="1" noChangeArrowheads="1" noTextEdit="1"/>
                </p:cNvSpPr>
                <p:nvPr/>
              </p:nvSpPr>
              <p:spPr bwMode="auto">
                <a:xfrm>
                  <a:off x="3609" y="2872"/>
                  <a:ext cx="2205" cy="9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33">
                  <a:extLst>
                    <a:ext uri="{FF2B5EF4-FFF2-40B4-BE49-F238E27FC236}">
                      <a16:creationId xmlns:a16="http://schemas.microsoft.com/office/drawing/2014/main" id="{C5CF2E99-8818-3038-1536-AD23F464842B}"/>
                    </a:ext>
                  </a:extLst>
                </p:cNvPr>
                <p:cNvSpPr>
                  <a:spLocks/>
                </p:cNvSpPr>
                <p:nvPr/>
              </p:nvSpPr>
              <p:spPr bwMode="auto">
                <a:xfrm>
                  <a:off x="3621" y="2874"/>
                  <a:ext cx="2194" cy="907"/>
                </a:xfrm>
                <a:custGeom>
                  <a:avLst/>
                  <a:gdLst>
                    <a:gd name="T0" fmla="*/ 4588 w 7574"/>
                    <a:gd name="T1" fmla="*/ 486 h 3778"/>
                    <a:gd name="T2" fmla="*/ 4192 w 7574"/>
                    <a:gd name="T3" fmla="*/ 550 h 3778"/>
                    <a:gd name="T4" fmla="*/ 3664 w 7574"/>
                    <a:gd name="T5" fmla="*/ 782 h 3778"/>
                    <a:gd name="T6" fmla="*/ 3040 w 7574"/>
                    <a:gd name="T7" fmla="*/ 686 h 3778"/>
                    <a:gd name="T8" fmla="*/ 2372 w 7574"/>
                    <a:gd name="T9" fmla="*/ 782 h 3778"/>
                    <a:gd name="T10" fmla="*/ 2220 w 7574"/>
                    <a:gd name="T11" fmla="*/ 1014 h 3778"/>
                    <a:gd name="T12" fmla="*/ 2140 w 7574"/>
                    <a:gd name="T13" fmla="*/ 1110 h 3778"/>
                    <a:gd name="T14" fmla="*/ 2140 w 7574"/>
                    <a:gd name="T15" fmla="*/ 1214 h 3778"/>
                    <a:gd name="T16" fmla="*/ 2148 w 7574"/>
                    <a:gd name="T17" fmla="*/ 1614 h 3778"/>
                    <a:gd name="T18" fmla="*/ 1960 w 7574"/>
                    <a:gd name="T19" fmla="*/ 1842 h 3778"/>
                    <a:gd name="T20" fmla="*/ 1860 w 7574"/>
                    <a:gd name="T21" fmla="*/ 2026 h 3778"/>
                    <a:gd name="T22" fmla="*/ 1544 w 7574"/>
                    <a:gd name="T23" fmla="*/ 2102 h 3778"/>
                    <a:gd name="T24" fmla="*/ 1534 w 7574"/>
                    <a:gd name="T25" fmla="*/ 2190 h 3778"/>
                    <a:gd name="T26" fmla="*/ 1476 w 7574"/>
                    <a:gd name="T27" fmla="*/ 2270 h 3778"/>
                    <a:gd name="T28" fmla="*/ 1332 w 7574"/>
                    <a:gd name="T29" fmla="*/ 2250 h 3778"/>
                    <a:gd name="T30" fmla="*/ 1212 w 7574"/>
                    <a:gd name="T31" fmla="*/ 2310 h 3778"/>
                    <a:gd name="T32" fmla="*/ 1200 w 7574"/>
                    <a:gd name="T33" fmla="*/ 2186 h 3778"/>
                    <a:gd name="T34" fmla="*/ 1132 w 7574"/>
                    <a:gd name="T35" fmla="*/ 2158 h 3778"/>
                    <a:gd name="T36" fmla="*/ 928 w 7574"/>
                    <a:gd name="T37" fmla="*/ 2122 h 3778"/>
                    <a:gd name="T38" fmla="*/ 904 w 7574"/>
                    <a:gd name="T39" fmla="*/ 2194 h 3778"/>
                    <a:gd name="T40" fmla="*/ 736 w 7574"/>
                    <a:gd name="T41" fmla="*/ 2190 h 3778"/>
                    <a:gd name="T42" fmla="*/ 604 w 7574"/>
                    <a:gd name="T43" fmla="*/ 2310 h 3778"/>
                    <a:gd name="T44" fmla="*/ 296 w 7574"/>
                    <a:gd name="T45" fmla="*/ 2478 h 3778"/>
                    <a:gd name="T46" fmla="*/ 0 w 7574"/>
                    <a:gd name="T47" fmla="*/ 2746 h 3778"/>
                    <a:gd name="T48" fmla="*/ 2880 w 7574"/>
                    <a:gd name="T49" fmla="*/ 3350 h 3778"/>
                    <a:gd name="T50" fmla="*/ 4420 w 7574"/>
                    <a:gd name="T51" fmla="*/ 2882 h 3778"/>
                    <a:gd name="T52" fmla="*/ 4448 w 7574"/>
                    <a:gd name="T53" fmla="*/ 3034 h 3778"/>
                    <a:gd name="T54" fmla="*/ 4780 w 7574"/>
                    <a:gd name="T55" fmla="*/ 3006 h 3778"/>
                    <a:gd name="T56" fmla="*/ 4856 w 7574"/>
                    <a:gd name="T57" fmla="*/ 2866 h 3778"/>
                    <a:gd name="T58" fmla="*/ 5004 w 7574"/>
                    <a:gd name="T59" fmla="*/ 3050 h 3778"/>
                    <a:gd name="T60" fmla="*/ 5244 w 7574"/>
                    <a:gd name="T61" fmla="*/ 3150 h 3778"/>
                    <a:gd name="T62" fmla="*/ 5312 w 7574"/>
                    <a:gd name="T63" fmla="*/ 3302 h 3778"/>
                    <a:gd name="T64" fmla="*/ 5684 w 7574"/>
                    <a:gd name="T65" fmla="*/ 3398 h 3778"/>
                    <a:gd name="T66" fmla="*/ 5824 w 7574"/>
                    <a:gd name="T67" fmla="*/ 3522 h 3778"/>
                    <a:gd name="T68" fmla="*/ 5976 w 7574"/>
                    <a:gd name="T69" fmla="*/ 3737 h 3778"/>
                    <a:gd name="T70" fmla="*/ 6812 w 7574"/>
                    <a:gd name="T71" fmla="*/ 2182 h 3778"/>
                    <a:gd name="T72" fmla="*/ 7544 w 7574"/>
                    <a:gd name="T73" fmla="*/ 515 h 3778"/>
                    <a:gd name="T74" fmla="*/ 7228 w 7574"/>
                    <a:gd name="T75" fmla="*/ 450 h 3778"/>
                    <a:gd name="T76" fmla="*/ 6976 w 7574"/>
                    <a:gd name="T77" fmla="*/ 576 h 3778"/>
                    <a:gd name="T78" fmla="*/ 6832 w 7574"/>
                    <a:gd name="T79" fmla="*/ 618 h 3778"/>
                    <a:gd name="T80" fmla="*/ 6592 w 7574"/>
                    <a:gd name="T81" fmla="*/ 528 h 3778"/>
                    <a:gd name="T82" fmla="*/ 6652 w 7574"/>
                    <a:gd name="T83" fmla="*/ 378 h 3778"/>
                    <a:gd name="T84" fmla="*/ 6694 w 7574"/>
                    <a:gd name="T85" fmla="*/ 378 h 3778"/>
                    <a:gd name="T86" fmla="*/ 6564 w 7574"/>
                    <a:gd name="T87" fmla="*/ 378 h 3778"/>
                    <a:gd name="T88" fmla="*/ 6184 w 7574"/>
                    <a:gd name="T89" fmla="*/ 0 h 3778"/>
                    <a:gd name="T90" fmla="*/ 4555 w 7574"/>
                    <a:gd name="T91" fmla="*/ 134 h 3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574" h="3778">
                      <a:moveTo>
                        <a:pt x="4555" y="134"/>
                      </a:moveTo>
                      <a:cubicBezTo>
                        <a:pt x="4588" y="230"/>
                        <a:pt x="4588" y="230"/>
                        <a:pt x="4588" y="230"/>
                      </a:cubicBezTo>
                      <a:cubicBezTo>
                        <a:pt x="4588" y="486"/>
                        <a:pt x="4588" y="486"/>
                        <a:pt x="4588" y="486"/>
                      </a:cubicBezTo>
                      <a:cubicBezTo>
                        <a:pt x="4524" y="634"/>
                        <a:pt x="4524" y="634"/>
                        <a:pt x="4524" y="634"/>
                      </a:cubicBezTo>
                      <a:cubicBezTo>
                        <a:pt x="4260" y="606"/>
                        <a:pt x="4260" y="606"/>
                        <a:pt x="4260" y="606"/>
                      </a:cubicBezTo>
                      <a:cubicBezTo>
                        <a:pt x="4192" y="550"/>
                        <a:pt x="4192" y="550"/>
                        <a:pt x="4192" y="550"/>
                      </a:cubicBezTo>
                      <a:cubicBezTo>
                        <a:pt x="3664" y="538"/>
                        <a:pt x="3664" y="538"/>
                        <a:pt x="3664" y="538"/>
                      </a:cubicBezTo>
                      <a:cubicBezTo>
                        <a:pt x="3692" y="634"/>
                        <a:pt x="3692" y="634"/>
                        <a:pt x="3692" y="634"/>
                      </a:cubicBezTo>
                      <a:cubicBezTo>
                        <a:pt x="3664" y="782"/>
                        <a:pt x="3664" y="782"/>
                        <a:pt x="3664" y="782"/>
                      </a:cubicBezTo>
                      <a:cubicBezTo>
                        <a:pt x="3664" y="782"/>
                        <a:pt x="3304" y="566"/>
                        <a:pt x="3080" y="530"/>
                      </a:cubicBezTo>
                      <a:cubicBezTo>
                        <a:pt x="2952" y="518"/>
                        <a:pt x="2952" y="518"/>
                        <a:pt x="2952" y="518"/>
                      </a:cubicBezTo>
                      <a:cubicBezTo>
                        <a:pt x="3040" y="686"/>
                        <a:pt x="3040" y="686"/>
                        <a:pt x="3040" y="686"/>
                      </a:cubicBezTo>
                      <a:cubicBezTo>
                        <a:pt x="2584" y="642"/>
                        <a:pt x="2584" y="642"/>
                        <a:pt x="2584" y="642"/>
                      </a:cubicBezTo>
                      <a:cubicBezTo>
                        <a:pt x="2452" y="598"/>
                        <a:pt x="2452" y="598"/>
                        <a:pt x="2452" y="598"/>
                      </a:cubicBezTo>
                      <a:cubicBezTo>
                        <a:pt x="2452" y="598"/>
                        <a:pt x="2396" y="762"/>
                        <a:pt x="2372" y="782"/>
                      </a:cubicBezTo>
                      <a:cubicBezTo>
                        <a:pt x="2348" y="802"/>
                        <a:pt x="2300" y="778"/>
                        <a:pt x="2288" y="782"/>
                      </a:cubicBezTo>
                      <a:cubicBezTo>
                        <a:pt x="2276" y="786"/>
                        <a:pt x="2312" y="854"/>
                        <a:pt x="2288" y="870"/>
                      </a:cubicBezTo>
                      <a:cubicBezTo>
                        <a:pt x="2264" y="886"/>
                        <a:pt x="2220" y="1014"/>
                        <a:pt x="2220" y="1014"/>
                      </a:cubicBezTo>
                      <a:cubicBezTo>
                        <a:pt x="2164" y="1066"/>
                        <a:pt x="2164" y="1066"/>
                        <a:pt x="2164" y="1066"/>
                      </a:cubicBezTo>
                      <a:cubicBezTo>
                        <a:pt x="2140" y="1066"/>
                        <a:pt x="2140" y="1066"/>
                        <a:pt x="2140" y="1066"/>
                      </a:cubicBezTo>
                      <a:cubicBezTo>
                        <a:pt x="2140" y="1110"/>
                        <a:pt x="2140" y="1110"/>
                        <a:pt x="2140" y="1110"/>
                      </a:cubicBezTo>
                      <a:cubicBezTo>
                        <a:pt x="2140" y="1146"/>
                        <a:pt x="2140" y="1146"/>
                        <a:pt x="2140" y="1146"/>
                      </a:cubicBezTo>
                      <a:cubicBezTo>
                        <a:pt x="2140" y="1182"/>
                        <a:pt x="2140" y="1182"/>
                        <a:pt x="2140" y="1182"/>
                      </a:cubicBezTo>
                      <a:cubicBezTo>
                        <a:pt x="2140" y="1214"/>
                        <a:pt x="2140" y="1214"/>
                        <a:pt x="2140" y="1214"/>
                      </a:cubicBezTo>
                      <a:cubicBezTo>
                        <a:pt x="2140" y="1214"/>
                        <a:pt x="2204" y="1286"/>
                        <a:pt x="2112" y="1378"/>
                      </a:cubicBezTo>
                      <a:cubicBezTo>
                        <a:pt x="2148" y="1454"/>
                        <a:pt x="2184" y="1482"/>
                        <a:pt x="2168" y="1514"/>
                      </a:cubicBezTo>
                      <a:cubicBezTo>
                        <a:pt x="2152" y="1546"/>
                        <a:pt x="2148" y="1614"/>
                        <a:pt x="2148" y="1614"/>
                      </a:cubicBezTo>
                      <a:cubicBezTo>
                        <a:pt x="1904" y="1658"/>
                        <a:pt x="1904" y="1658"/>
                        <a:pt x="1904" y="1658"/>
                      </a:cubicBezTo>
                      <a:cubicBezTo>
                        <a:pt x="1904" y="1658"/>
                        <a:pt x="1864" y="1714"/>
                        <a:pt x="1884" y="1838"/>
                      </a:cubicBezTo>
                      <a:cubicBezTo>
                        <a:pt x="1960" y="1842"/>
                        <a:pt x="1960" y="1842"/>
                        <a:pt x="1960" y="1842"/>
                      </a:cubicBezTo>
                      <a:cubicBezTo>
                        <a:pt x="1944" y="1994"/>
                        <a:pt x="1944" y="1994"/>
                        <a:pt x="1944" y="1994"/>
                      </a:cubicBezTo>
                      <a:cubicBezTo>
                        <a:pt x="1932" y="2074"/>
                        <a:pt x="1932" y="2074"/>
                        <a:pt x="1932" y="2074"/>
                      </a:cubicBezTo>
                      <a:cubicBezTo>
                        <a:pt x="1860" y="2026"/>
                        <a:pt x="1860" y="2026"/>
                        <a:pt x="1860" y="2026"/>
                      </a:cubicBezTo>
                      <a:cubicBezTo>
                        <a:pt x="1860" y="2026"/>
                        <a:pt x="1848" y="2102"/>
                        <a:pt x="1812" y="2102"/>
                      </a:cubicBezTo>
                      <a:cubicBezTo>
                        <a:pt x="1776" y="2102"/>
                        <a:pt x="1608" y="2074"/>
                        <a:pt x="1608" y="2074"/>
                      </a:cubicBezTo>
                      <a:cubicBezTo>
                        <a:pt x="1608" y="2074"/>
                        <a:pt x="1584" y="2058"/>
                        <a:pt x="1544" y="2102"/>
                      </a:cubicBezTo>
                      <a:cubicBezTo>
                        <a:pt x="1504" y="2146"/>
                        <a:pt x="1592" y="2162"/>
                        <a:pt x="1592" y="2162"/>
                      </a:cubicBezTo>
                      <a:cubicBezTo>
                        <a:pt x="1552" y="2206"/>
                        <a:pt x="1552" y="2206"/>
                        <a:pt x="1552" y="2206"/>
                      </a:cubicBezTo>
                      <a:cubicBezTo>
                        <a:pt x="1534" y="2190"/>
                        <a:pt x="1534" y="2190"/>
                        <a:pt x="1534" y="2190"/>
                      </a:cubicBezTo>
                      <a:cubicBezTo>
                        <a:pt x="1500" y="2206"/>
                        <a:pt x="1500" y="2206"/>
                        <a:pt x="1500" y="2206"/>
                      </a:cubicBezTo>
                      <a:cubicBezTo>
                        <a:pt x="1528" y="2250"/>
                        <a:pt x="1528" y="2250"/>
                        <a:pt x="1528" y="2250"/>
                      </a:cubicBezTo>
                      <a:cubicBezTo>
                        <a:pt x="1476" y="2270"/>
                        <a:pt x="1476" y="2270"/>
                        <a:pt x="1476" y="2270"/>
                      </a:cubicBezTo>
                      <a:cubicBezTo>
                        <a:pt x="1404" y="2270"/>
                        <a:pt x="1404" y="2270"/>
                        <a:pt x="1404" y="2270"/>
                      </a:cubicBezTo>
                      <a:cubicBezTo>
                        <a:pt x="1332" y="2270"/>
                        <a:pt x="1332" y="2270"/>
                        <a:pt x="1332" y="2270"/>
                      </a:cubicBezTo>
                      <a:cubicBezTo>
                        <a:pt x="1332" y="2250"/>
                        <a:pt x="1332" y="2250"/>
                        <a:pt x="1332" y="2250"/>
                      </a:cubicBezTo>
                      <a:cubicBezTo>
                        <a:pt x="1280" y="2270"/>
                        <a:pt x="1280" y="2270"/>
                        <a:pt x="1280" y="2270"/>
                      </a:cubicBezTo>
                      <a:cubicBezTo>
                        <a:pt x="1280" y="2270"/>
                        <a:pt x="1268" y="2246"/>
                        <a:pt x="1256" y="2270"/>
                      </a:cubicBezTo>
                      <a:cubicBezTo>
                        <a:pt x="1244" y="2294"/>
                        <a:pt x="1212" y="2310"/>
                        <a:pt x="1212" y="2310"/>
                      </a:cubicBezTo>
                      <a:cubicBezTo>
                        <a:pt x="1172" y="2310"/>
                        <a:pt x="1172" y="2310"/>
                        <a:pt x="1172" y="2310"/>
                      </a:cubicBezTo>
                      <a:cubicBezTo>
                        <a:pt x="1172" y="2254"/>
                        <a:pt x="1172" y="2254"/>
                        <a:pt x="1172" y="2254"/>
                      </a:cubicBezTo>
                      <a:cubicBezTo>
                        <a:pt x="1200" y="2186"/>
                        <a:pt x="1200" y="2186"/>
                        <a:pt x="1200" y="2186"/>
                      </a:cubicBezTo>
                      <a:cubicBezTo>
                        <a:pt x="1204" y="2158"/>
                        <a:pt x="1204" y="2158"/>
                        <a:pt x="1204" y="2158"/>
                      </a:cubicBezTo>
                      <a:cubicBezTo>
                        <a:pt x="1172" y="2158"/>
                        <a:pt x="1172" y="2158"/>
                        <a:pt x="1172" y="2158"/>
                      </a:cubicBezTo>
                      <a:cubicBezTo>
                        <a:pt x="1132" y="2158"/>
                        <a:pt x="1132" y="2158"/>
                        <a:pt x="1132" y="2158"/>
                      </a:cubicBezTo>
                      <a:cubicBezTo>
                        <a:pt x="1132" y="2122"/>
                        <a:pt x="1132" y="2122"/>
                        <a:pt x="1132" y="2122"/>
                      </a:cubicBezTo>
                      <a:cubicBezTo>
                        <a:pt x="964" y="2122"/>
                        <a:pt x="964" y="2122"/>
                        <a:pt x="964" y="2122"/>
                      </a:cubicBezTo>
                      <a:cubicBezTo>
                        <a:pt x="928" y="2122"/>
                        <a:pt x="928" y="2122"/>
                        <a:pt x="928" y="2122"/>
                      </a:cubicBezTo>
                      <a:cubicBezTo>
                        <a:pt x="948" y="2166"/>
                        <a:pt x="948" y="2166"/>
                        <a:pt x="948" y="2166"/>
                      </a:cubicBezTo>
                      <a:cubicBezTo>
                        <a:pt x="928" y="2170"/>
                        <a:pt x="928" y="2170"/>
                        <a:pt x="928" y="2170"/>
                      </a:cubicBezTo>
                      <a:cubicBezTo>
                        <a:pt x="928" y="2170"/>
                        <a:pt x="932" y="2190"/>
                        <a:pt x="904" y="2194"/>
                      </a:cubicBezTo>
                      <a:cubicBezTo>
                        <a:pt x="876" y="2198"/>
                        <a:pt x="828" y="2198"/>
                        <a:pt x="828" y="2198"/>
                      </a:cubicBezTo>
                      <a:cubicBezTo>
                        <a:pt x="796" y="2194"/>
                        <a:pt x="796" y="2194"/>
                        <a:pt x="796" y="2194"/>
                      </a:cubicBezTo>
                      <a:cubicBezTo>
                        <a:pt x="736" y="2190"/>
                        <a:pt x="736" y="2190"/>
                        <a:pt x="736" y="2190"/>
                      </a:cubicBezTo>
                      <a:cubicBezTo>
                        <a:pt x="736" y="2242"/>
                        <a:pt x="736" y="2242"/>
                        <a:pt x="736" y="2242"/>
                      </a:cubicBezTo>
                      <a:cubicBezTo>
                        <a:pt x="604" y="2242"/>
                        <a:pt x="604" y="2242"/>
                        <a:pt x="604" y="2242"/>
                      </a:cubicBezTo>
                      <a:cubicBezTo>
                        <a:pt x="604" y="2310"/>
                        <a:pt x="604" y="2310"/>
                        <a:pt x="604" y="2310"/>
                      </a:cubicBezTo>
                      <a:cubicBezTo>
                        <a:pt x="484" y="2386"/>
                        <a:pt x="484" y="2386"/>
                        <a:pt x="484" y="2386"/>
                      </a:cubicBezTo>
                      <a:cubicBezTo>
                        <a:pt x="356" y="2454"/>
                        <a:pt x="356" y="2454"/>
                        <a:pt x="356" y="2454"/>
                      </a:cubicBezTo>
                      <a:cubicBezTo>
                        <a:pt x="296" y="2478"/>
                        <a:pt x="296" y="2478"/>
                        <a:pt x="296" y="2478"/>
                      </a:cubicBezTo>
                      <a:cubicBezTo>
                        <a:pt x="152" y="2478"/>
                        <a:pt x="152" y="2478"/>
                        <a:pt x="152" y="2478"/>
                      </a:cubicBezTo>
                      <a:cubicBezTo>
                        <a:pt x="108" y="2616"/>
                        <a:pt x="108" y="2616"/>
                        <a:pt x="108" y="2616"/>
                      </a:cubicBezTo>
                      <a:cubicBezTo>
                        <a:pt x="0" y="2746"/>
                        <a:pt x="0" y="2746"/>
                        <a:pt x="0" y="2746"/>
                      </a:cubicBezTo>
                      <a:cubicBezTo>
                        <a:pt x="2328" y="2786"/>
                        <a:pt x="2328" y="2786"/>
                        <a:pt x="2328" y="2786"/>
                      </a:cubicBezTo>
                      <a:cubicBezTo>
                        <a:pt x="2328" y="3350"/>
                        <a:pt x="2328" y="3350"/>
                        <a:pt x="2328" y="3350"/>
                      </a:cubicBezTo>
                      <a:cubicBezTo>
                        <a:pt x="2880" y="3350"/>
                        <a:pt x="2880" y="3350"/>
                        <a:pt x="2880" y="3350"/>
                      </a:cubicBezTo>
                      <a:cubicBezTo>
                        <a:pt x="2880" y="2802"/>
                        <a:pt x="2880" y="2802"/>
                        <a:pt x="2880" y="2802"/>
                      </a:cubicBezTo>
                      <a:cubicBezTo>
                        <a:pt x="4468" y="2814"/>
                        <a:pt x="4468" y="2814"/>
                        <a:pt x="4468" y="2814"/>
                      </a:cubicBezTo>
                      <a:cubicBezTo>
                        <a:pt x="4468" y="2814"/>
                        <a:pt x="4456" y="2842"/>
                        <a:pt x="4420" y="2882"/>
                      </a:cubicBezTo>
                      <a:cubicBezTo>
                        <a:pt x="4384" y="2922"/>
                        <a:pt x="4420" y="2950"/>
                        <a:pt x="4420" y="2950"/>
                      </a:cubicBezTo>
                      <a:cubicBezTo>
                        <a:pt x="4384" y="2994"/>
                        <a:pt x="4384" y="2994"/>
                        <a:pt x="4384" y="2994"/>
                      </a:cubicBezTo>
                      <a:cubicBezTo>
                        <a:pt x="4448" y="3034"/>
                        <a:pt x="4448" y="3034"/>
                        <a:pt x="4448" y="3034"/>
                      </a:cubicBezTo>
                      <a:cubicBezTo>
                        <a:pt x="4724" y="3106"/>
                        <a:pt x="4724" y="3106"/>
                        <a:pt x="4724" y="3106"/>
                      </a:cubicBezTo>
                      <a:cubicBezTo>
                        <a:pt x="4724" y="3034"/>
                        <a:pt x="4724" y="3034"/>
                        <a:pt x="4724" y="3034"/>
                      </a:cubicBezTo>
                      <a:cubicBezTo>
                        <a:pt x="4780" y="3006"/>
                        <a:pt x="4780" y="3006"/>
                        <a:pt x="4780" y="3006"/>
                      </a:cubicBezTo>
                      <a:cubicBezTo>
                        <a:pt x="4780" y="2902"/>
                        <a:pt x="4780" y="2902"/>
                        <a:pt x="4780" y="2902"/>
                      </a:cubicBezTo>
                      <a:cubicBezTo>
                        <a:pt x="4780" y="2870"/>
                        <a:pt x="4780" y="2870"/>
                        <a:pt x="4780" y="2870"/>
                      </a:cubicBezTo>
                      <a:cubicBezTo>
                        <a:pt x="4856" y="2866"/>
                        <a:pt x="4856" y="2866"/>
                        <a:pt x="4856" y="2866"/>
                      </a:cubicBezTo>
                      <a:cubicBezTo>
                        <a:pt x="4856" y="2866"/>
                        <a:pt x="4884" y="2810"/>
                        <a:pt x="4932" y="2826"/>
                      </a:cubicBezTo>
                      <a:cubicBezTo>
                        <a:pt x="4940" y="2874"/>
                        <a:pt x="4976" y="2958"/>
                        <a:pt x="4976" y="2958"/>
                      </a:cubicBezTo>
                      <a:cubicBezTo>
                        <a:pt x="5004" y="3050"/>
                        <a:pt x="5004" y="3050"/>
                        <a:pt x="5004" y="3050"/>
                      </a:cubicBezTo>
                      <a:cubicBezTo>
                        <a:pt x="5036" y="3082"/>
                        <a:pt x="5036" y="3082"/>
                        <a:pt x="5036" y="3082"/>
                      </a:cubicBezTo>
                      <a:cubicBezTo>
                        <a:pt x="5092" y="3082"/>
                        <a:pt x="5092" y="3082"/>
                        <a:pt x="5092" y="3082"/>
                      </a:cubicBezTo>
                      <a:cubicBezTo>
                        <a:pt x="5244" y="3150"/>
                        <a:pt x="5244" y="3150"/>
                        <a:pt x="5244" y="3150"/>
                      </a:cubicBezTo>
                      <a:cubicBezTo>
                        <a:pt x="5244" y="3150"/>
                        <a:pt x="5332" y="3046"/>
                        <a:pt x="5400" y="3094"/>
                      </a:cubicBezTo>
                      <a:cubicBezTo>
                        <a:pt x="5400" y="3154"/>
                        <a:pt x="5376" y="3170"/>
                        <a:pt x="5348" y="3202"/>
                      </a:cubicBezTo>
                      <a:cubicBezTo>
                        <a:pt x="5320" y="3234"/>
                        <a:pt x="5312" y="3302"/>
                        <a:pt x="5312" y="3302"/>
                      </a:cubicBezTo>
                      <a:cubicBezTo>
                        <a:pt x="5312" y="3302"/>
                        <a:pt x="5348" y="3378"/>
                        <a:pt x="5460" y="3350"/>
                      </a:cubicBezTo>
                      <a:cubicBezTo>
                        <a:pt x="5572" y="3322"/>
                        <a:pt x="5660" y="3326"/>
                        <a:pt x="5660" y="3326"/>
                      </a:cubicBezTo>
                      <a:cubicBezTo>
                        <a:pt x="5684" y="3398"/>
                        <a:pt x="5684" y="3398"/>
                        <a:pt x="5684" y="3398"/>
                      </a:cubicBezTo>
                      <a:cubicBezTo>
                        <a:pt x="5684" y="3442"/>
                        <a:pt x="5684" y="3442"/>
                        <a:pt x="5684" y="3442"/>
                      </a:cubicBezTo>
                      <a:cubicBezTo>
                        <a:pt x="5684" y="3442"/>
                        <a:pt x="5648" y="3446"/>
                        <a:pt x="5752" y="3522"/>
                      </a:cubicBezTo>
                      <a:cubicBezTo>
                        <a:pt x="5824" y="3522"/>
                        <a:pt x="5824" y="3522"/>
                        <a:pt x="5824" y="3522"/>
                      </a:cubicBezTo>
                      <a:cubicBezTo>
                        <a:pt x="5824" y="3522"/>
                        <a:pt x="5792" y="3602"/>
                        <a:pt x="5824" y="3622"/>
                      </a:cubicBezTo>
                      <a:cubicBezTo>
                        <a:pt x="5856" y="3642"/>
                        <a:pt x="5976" y="3658"/>
                        <a:pt x="5976" y="3658"/>
                      </a:cubicBezTo>
                      <a:cubicBezTo>
                        <a:pt x="5976" y="3737"/>
                        <a:pt x="5976" y="3737"/>
                        <a:pt x="5976" y="3737"/>
                      </a:cubicBezTo>
                      <a:cubicBezTo>
                        <a:pt x="6064" y="3778"/>
                        <a:pt x="6064" y="3778"/>
                        <a:pt x="6064" y="3778"/>
                      </a:cubicBezTo>
                      <a:cubicBezTo>
                        <a:pt x="6064" y="3778"/>
                        <a:pt x="6485" y="3034"/>
                        <a:pt x="6560" y="2746"/>
                      </a:cubicBezTo>
                      <a:cubicBezTo>
                        <a:pt x="6704" y="2450"/>
                        <a:pt x="6812" y="2182"/>
                        <a:pt x="6812" y="2182"/>
                      </a:cubicBezTo>
                      <a:cubicBezTo>
                        <a:pt x="6812" y="1998"/>
                        <a:pt x="6812" y="1998"/>
                        <a:pt x="6812" y="1998"/>
                      </a:cubicBezTo>
                      <a:cubicBezTo>
                        <a:pt x="6908" y="1974"/>
                        <a:pt x="6908" y="1974"/>
                        <a:pt x="6908" y="1974"/>
                      </a:cubicBezTo>
                      <a:cubicBezTo>
                        <a:pt x="7544" y="515"/>
                        <a:pt x="7544" y="515"/>
                        <a:pt x="7544" y="515"/>
                      </a:cubicBezTo>
                      <a:cubicBezTo>
                        <a:pt x="7574" y="445"/>
                        <a:pt x="7574" y="445"/>
                        <a:pt x="7574" y="445"/>
                      </a:cubicBezTo>
                      <a:cubicBezTo>
                        <a:pt x="7574" y="445"/>
                        <a:pt x="7516" y="492"/>
                        <a:pt x="7474" y="492"/>
                      </a:cubicBezTo>
                      <a:cubicBezTo>
                        <a:pt x="7432" y="492"/>
                        <a:pt x="7228" y="450"/>
                        <a:pt x="7228" y="450"/>
                      </a:cubicBezTo>
                      <a:cubicBezTo>
                        <a:pt x="7132" y="522"/>
                        <a:pt x="7132" y="522"/>
                        <a:pt x="7132" y="522"/>
                      </a:cubicBezTo>
                      <a:cubicBezTo>
                        <a:pt x="7054" y="576"/>
                        <a:pt x="7054" y="576"/>
                        <a:pt x="7054" y="576"/>
                      </a:cubicBezTo>
                      <a:cubicBezTo>
                        <a:pt x="6976" y="576"/>
                        <a:pt x="6976" y="576"/>
                        <a:pt x="6976" y="576"/>
                      </a:cubicBezTo>
                      <a:cubicBezTo>
                        <a:pt x="6958" y="630"/>
                        <a:pt x="6958" y="630"/>
                        <a:pt x="6958" y="630"/>
                      </a:cubicBezTo>
                      <a:cubicBezTo>
                        <a:pt x="6886" y="630"/>
                        <a:pt x="6886" y="630"/>
                        <a:pt x="6886" y="630"/>
                      </a:cubicBezTo>
                      <a:cubicBezTo>
                        <a:pt x="6832" y="618"/>
                        <a:pt x="6832" y="618"/>
                        <a:pt x="6832" y="618"/>
                      </a:cubicBezTo>
                      <a:cubicBezTo>
                        <a:pt x="6772" y="636"/>
                        <a:pt x="6772" y="636"/>
                        <a:pt x="6772" y="636"/>
                      </a:cubicBezTo>
                      <a:cubicBezTo>
                        <a:pt x="6646" y="570"/>
                        <a:pt x="6646" y="570"/>
                        <a:pt x="6646" y="570"/>
                      </a:cubicBezTo>
                      <a:cubicBezTo>
                        <a:pt x="6592" y="528"/>
                        <a:pt x="6592" y="528"/>
                        <a:pt x="6592" y="528"/>
                      </a:cubicBezTo>
                      <a:cubicBezTo>
                        <a:pt x="6592" y="426"/>
                        <a:pt x="6592" y="426"/>
                        <a:pt x="6592" y="426"/>
                      </a:cubicBezTo>
                      <a:cubicBezTo>
                        <a:pt x="6604" y="378"/>
                        <a:pt x="6604" y="378"/>
                        <a:pt x="6604" y="378"/>
                      </a:cubicBezTo>
                      <a:cubicBezTo>
                        <a:pt x="6652" y="378"/>
                        <a:pt x="6652" y="378"/>
                        <a:pt x="6652" y="378"/>
                      </a:cubicBezTo>
                      <a:cubicBezTo>
                        <a:pt x="6658" y="450"/>
                        <a:pt x="6658" y="450"/>
                        <a:pt x="6658" y="450"/>
                      </a:cubicBezTo>
                      <a:cubicBezTo>
                        <a:pt x="6694" y="456"/>
                        <a:pt x="6694" y="456"/>
                        <a:pt x="6694" y="456"/>
                      </a:cubicBezTo>
                      <a:cubicBezTo>
                        <a:pt x="6694" y="378"/>
                        <a:pt x="6694" y="378"/>
                        <a:pt x="6694" y="378"/>
                      </a:cubicBezTo>
                      <a:cubicBezTo>
                        <a:pt x="6664" y="324"/>
                        <a:pt x="6664" y="324"/>
                        <a:pt x="6664" y="324"/>
                      </a:cubicBezTo>
                      <a:cubicBezTo>
                        <a:pt x="6610" y="294"/>
                        <a:pt x="6610" y="294"/>
                        <a:pt x="6610" y="294"/>
                      </a:cubicBezTo>
                      <a:cubicBezTo>
                        <a:pt x="6564" y="378"/>
                        <a:pt x="6564" y="378"/>
                        <a:pt x="6564" y="378"/>
                      </a:cubicBezTo>
                      <a:cubicBezTo>
                        <a:pt x="6564" y="378"/>
                        <a:pt x="6562" y="336"/>
                        <a:pt x="6472" y="288"/>
                      </a:cubicBezTo>
                      <a:cubicBezTo>
                        <a:pt x="6382" y="240"/>
                        <a:pt x="6262" y="252"/>
                        <a:pt x="6262" y="252"/>
                      </a:cubicBezTo>
                      <a:cubicBezTo>
                        <a:pt x="6184" y="0"/>
                        <a:pt x="6184" y="0"/>
                        <a:pt x="6184" y="0"/>
                      </a:cubicBezTo>
                      <a:cubicBezTo>
                        <a:pt x="5986" y="0"/>
                        <a:pt x="5986" y="0"/>
                        <a:pt x="5986" y="0"/>
                      </a:cubicBezTo>
                      <a:cubicBezTo>
                        <a:pt x="5986" y="0"/>
                        <a:pt x="5998" y="330"/>
                        <a:pt x="5794" y="438"/>
                      </a:cubicBezTo>
                      <a:cubicBezTo>
                        <a:pt x="5872" y="318"/>
                        <a:pt x="5236" y="432"/>
                        <a:pt x="4555" y="134"/>
                      </a:cubicBezTo>
                      <a:close/>
                    </a:path>
                  </a:pathLst>
                </a:custGeom>
                <a:solidFill>
                  <a:srgbClr val="D0EBDA"/>
                </a:solidFill>
                <a:ln w="19050" cap="flat">
                  <a:solidFill>
                    <a:schemeClr val="tx1">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59" name="TextBox 58">
                <a:extLst>
                  <a:ext uri="{FF2B5EF4-FFF2-40B4-BE49-F238E27FC236}">
                    <a16:creationId xmlns:a16="http://schemas.microsoft.com/office/drawing/2014/main" id="{F2147E10-99FF-74FC-02FC-3292EDDD33BA}"/>
                  </a:ext>
                </a:extLst>
              </p:cNvPr>
              <p:cNvSpPr txBox="1"/>
              <p:nvPr/>
            </p:nvSpPr>
            <p:spPr>
              <a:xfrm>
                <a:off x="7694483" y="5037946"/>
                <a:ext cx="1348742" cy="221626"/>
              </a:xfrm>
              <a:prstGeom prst="rect">
                <a:avLst/>
              </a:prstGeom>
              <a:noFill/>
            </p:spPr>
            <p:txBody>
              <a:bodyPr wrap="square" rtlCol="0">
                <a:spAutoFit/>
              </a:bodyPr>
              <a:lstStyle/>
              <a:p>
                <a:pPr algn="ctr"/>
                <a:r>
                  <a:rPr lang="en-US" sz="1000" b="1"/>
                  <a:t>DISTRICT 5</a:t>
                </a:r>
              </a:p>
            </p:txBody>
          </p:sp>
        </p:grpSp>
      </p:grpSp>
      <p:sp>
        <p:nvSpPr>
          <p:cNvPr id="11" name="Rectangle: Rounded Corners 10">
            <a:extLst>
              <a:ext uri="{FF2B5EF4-FFF2-40B4-BE49-F238E27FC236}">
                <a16:creationId xmlns:a16="http://schemas.microsoft.com/office/drawing/2014/main" id="{A9A7ABCF-D750-6181-F7B4-A270202A6319}"/>
              </a:ext>
            </a:extLst>
          </p:cNvPr>
          <p:cNvSpPr/>
          <p:nvPr/>
        </p:nvSpPr>
        <p:spPr>
          <a:xfrm>
            <a:off x="8539956" y="2082236"/>
            <a:ext cx="3164045" cy="144535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a:t>As it relates to best practices related to student relationship building, PCG observed the </a:t>
            </a:r>
            <a:r>
              <a:rPr lang="en-US" sz="1300" b="1"/>
              <a:t>greatest number of practices (average of 6.3) in District 5</a:t>
            </a:r>
            <a:r>
              <a:rPr lang="en-US" sz="1300"/>
              <a:t>, and </a:t>
            </a:r>
            <a:r>
              <a:rPr lang="en-US" sz="1300" b="1"/>
              <a:t>the fewest (average of 2.8) in District 2</a:t>
            </a:r>
            <a:r>
              <a:rPr lang="en-US" sz="1300"/>
              <a:t>. </a:t>
            </a:r>
          </a:p>
        </p:txBody>
      </p:sp>
    </p:spTree>
    <p:extLst>
      <p:ext uri="{BB962C8B-B14F-4D97-AF65-F5344CB8AC3E}">
        <p14:creationId xmlns:p14="http://schemas.microsoft.com/office/powerpoint/2010/main" val="19669092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10141-92D5-472F-4931-640B19296C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84B910-FBB7-E1F0-495B-1E9C8F6CE3C1}"/>
              </a:ext>
            </a:extLst>
          </p:cNvPr>
          <p:cNvSpPr>
            <a:spLocks noGrp="1"/>
          </p:cNvSpPr>
          <p:nvPr>
            <p:ph type="title"/>
          </p:nvPr>
        </p:nvSpPr>
        <p:spPr>
          <a:xfrm>
            <a:off x="463924" y="94722"/>
            <a:ext cx="11449408" cy="765130"/>
          </a:xfrm>
        </p:spPr>
        <p:txBody>
          <a:bodyPr/>
          <a:lstStyle/>
          <a:p>
            <a:r>
              <a:rPr lang="en-US" sz="3200"/>
              <a:t>Classroom Visits</a:t>
            </a:r>
            <a:endParaRPr lang="en-US"/>
          </a:p>
        </p:txBody>
      </p:sp>
      <p:sp>
        <p:nvSpPr>
          <p:cNvPr id="5" name="Slide Number Placeholder 4">
            <a:extLst>
              <a:ext uri="{FF2B5EF4-FFF2-40B4-BE49-F238E27FC236}">
                <a16:creationId xmlns:a16="http://schemas.microsoft.com/office/drawing/2014/main" id="{6CE5BB3D-48A1-9702-3CCA-B6947407B15C}"/>
              </a:ext>
            </a:extLst>
          </p:cNvPr>
          <p:cNvSpPr>
            <a:spLocks noGrp="1"/>
          </p:cNvSpPr>
          <p:nvPr>
            <p:ph type="sldNum" sz="quarter" idx="4"/>
          </p:nvPr>
        </p:nvSpPr>
        <p:spPr>
          <a:xfrm>
            <a:off x="11294075" y="6393628"/>
            <a:ext cx="465792" cy="365125"/>
          </a:xfrm>
          <a:prstGeom prst="rect">
            <a:avLst/>
          </a:prstGeom>
        </p:spPr>
        <p:txBody>
          <a:bodyPr vert="horz" lIns="91440" tIns="45720" rIns="91440" bIns="45720" rtlCol="0" anchor="ctr"/>
          <a:lstStyle>
            <a:defPPr>
              <a:defRPr lang="en-US"/>
            </a:defPPr>
            <a:lvl1pPr marL="0" algn="r" defTabSz="457200" rtl="0" eaLnBrk="1" latinLnBrk="0" hangingPunct="1">
              <a:defRPr lang="en-US" sz="900" kern="1200" spc="50" smtClean="0">
                <a:solidFill>
                  <a:schemeClr val="bg2">
                    <a:lumMod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99FFD16-B25A-457E-9C72-CDC3BAF3ACB3}" type="slidenum">
              <a:rPr lang="en-US" smtClean="0"/>
              <a:pPr/>
              <a:t>26</a:t>
            </a:fld>
            <a:endParaRPr lang="en-US"/>
          </a:p>
        </p:txBody>
      </p:sp>
      <p:sp>
        <p:nvSpPr>
          <p:cNvPr id="7" name="TextBox 6">
            <a:extLst>
              <a:ext uri="{FF2B5EF4-FFF2-40B4-BE49-F238E27FC236}">
                <a16:creationId xmlns:a16="http://schemas.microsoft.com/office/drawing/2014/main" id="{BAE33963-04F4-743F-C62A-ED6E43FF1AFD}"/>
              </a:ext>
            </a:extLst>
          </p:cNvPr>
          <p:cNvSpPr txBox="1"/>
          <p:nvPr/>
        </p:nvSpPr>
        <p:spPr>
          <a:xfrm>
            <a:off x="465945" y="721859"/>
            <a:ext cx="9937376" cy="369332"/>
          </a:xfrm>
          <a:prstGeom prst="rect">
            <a:avLst/>
          </a:prstGeom>
          <a:noFill/>
        </p:spPr>
        <p:txBody>
          <a:bodyPr wrap="square" rtlCol="0">
            <a:spAutoFit/>
          </a:bodyPr>
          <a:lstStyle/>
          <a:p>
            <a:r>
              <a:rPr lang="en-US" sz="1800" b="1">
                <a:solidFill>
                  <a:schemeClr val="accent2"/>
                </a:solidFill>
              </a:rPr>
              <a:t>Instructional Strategies</a:t>
            </a:r>
            <a:endParaRPr lang="en-US" b="1">
              <a:solidFill>
                <a:schemeClr val="accent2"/>
              </a:solidFill>
            </a:endParaRPr>
          </a:p>
        </p:txBody>
      </p:sp>
      <p:sp>
        <p:nvSpPr>
          <p:cNvPr id="3" name="Footer Placeholder 3">
            <a:extLst>
              <a:ext uri="{FF2B5EF4-FFF2-40B4-BE49-F238E27FC236}">
                <a16:creationId xmlns:a16="http://schemas.microsoft.com/office/drawing/2014/main" id="{808B7F68-3086-20CE-E648-5587B7BB1A23}"/>
              </a:ext>
            </a:extLst>
          </p:cNvPr>
          <p:cNvSpPr>
            <a:spLocks noGrp="1"/>
          </p:cNvSpPr>
          <p:nvPr>
            <p:ph type="ftr" sz="quarter" idx="11"/>
          </p:nvPr>
        </p:nvSpPr>
        <p:spPr>
          <a:xfrm>
            <a:off x="6096001" y="166426"/>
            <a:ext cx="5696308" cy="365125"/>
          </a:xfrm>
        </p:spPr>
        <p:txBody>
          <a:bodyPr/>
          <a:lstStyle/>
          <a:p>
            <a:r>
              <a:rPr lang="en-US"/>
              <a:t>DeKalb County School District - Access &amp; Opportunity Audit </a:t>
            </a:r>
          </a:p>
        </p:txBody>
      </p:sp>
      <p:graphicFrame>
        <p:nvGraphicFramePr>
          <p:cNvPr id="26" name="Table 25">
            <a:extLst>
              <a:ext uri="{FF2B5EF4-FFF2-40B4-BE49-F238E27FC236}">
                <a16:creationId xmlns:a16="http://schemas.microsoft.com/office/drawing/2014/main" id="{12EAC8EB-5A1B-E9DA-07EF-EAB7670B75BE}"/>
              </a:ext>
            </a:extLst>
          </p:cNvPr>
          <p:cNvGraphicFramePr>
            <a:graphicFrameLocks noGrp="1"/>
          </p:cNvGraphicFramePr>
          <p:nvPr/>
        </p:nvGraphicFramePr>
        <p:xfrm>
          <a:off x="737201" y="2201624"/>
          <a:ext cx="4153598" cy="3810609"/>
        </p:xfrm>
        <a:graphic>
          <a:graphicData uri="http://schemas.openxmlformats.org/drawingml/2006/table">
            <a:tbl>
              <a:tblPr>
                <a:tableStyleId>{9D7B26C5-4107-4FEC-AEDC-1716B250A1EF}</a:tableStyleId>
              </a:tblPr>
              <a:tblGrid>
                <a:gridCol w="1895467">
                  <a:extLst>
                    <a:ext uri="{9D8B030D-6E8A-4147-A177-3AD203B41FA5}">
                      <a16:colId xmlns:a16="http://schemas.microsoft.com/office/drawing/2014/main" val="861398551"/>
                    </a:ext>
                  </a:extLst>
                </a:gridCol>
                <a:gridCol w="2258131">
                  <a:extLst>
                    <a:ext uri="{9D8B030D-6E8A-4147-A177-3AD203B41FA5}">
                      <a16:colId xmlns:a16="http://schemas.microsoft.com/office/drawing/2014/main" val="87208846"/>
                    </a:ext>
                  </a:extLst>
                </a:gridCol>
              </a:tblGrid>
              <a:tr h="334938">
                <a:tc gridSpan="2">
                  <a:txBody>
                    <a:bodyPr/>
                    <a:lstStyle/>
                    <a:p>
                      <a:pPr algn="ctr" fontAlgn="b"/>
                      <a:r>
                        <a:rPr lang="en-US" sz="1400" b="1" u="none" strike="noStrike">
                          <a:solidFill>
                            <a:schemeClr val="bg1"/>
                          </a:solidFill>
                          <a:effectLst/>
                        </a:rPr>
                        <a:t>Instructional Strategies</a:t>
                      </a:r>
                      <a:endParaRPr lang="en-US" sz="1400" b="1" i="0" u="none" strike="noStrike">
                        <a:solidFill>
                          <a:schemeClr val="bg1"/>
                        </a:solidFill>
                        <a:effectLs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solidFill>
                  </a:tcPr>
                </a:tc>
                <a:tc hMerge="1">
                  <a:txBody>
                    <a:bodyPr/>
                    <a:lstStyle/>
                    <a:p>
                      <a:pPr algn="l" fontAlgn="b"/>
                      <a:endParaRPr lang="en-US" sz="11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408805188"/>
                  </a:ext>
                </a:extLst>
              </a:tr>
              <a:tr h="367412">
                <a:tc>
                  <a:txBody>
                    <a:bodyPr/>
                    <a:lstStyle/>
                    <a:p>
                      <a:pPr algn="ctr" fontAlgn="b"/>
                      <a:r>
                        <a:rPr lang="en-US" sz="1400" b="1" i="0" u="none" strike="noStrike">
                          <a:solidFill>
                            <a:sysClr val="windowText" lastClr="000000"/>
                          </a:solidFill>
                          <a:effectLst/>
                          <a:latin typeface="+mj-lt"/>
                        </a:rPr>
                        <a:t>Total Available </a:t>
                      </a:r>
                      <a:br>
                        <a:rPr lang="en-US" sz="1400" b="1" i="0" u="none" strike="noStrike">
                          <a:solidFill>
                            <a:sysClr val="windowText" lastClr="000000"/>
                          </a:solidFill>
                          <a:effectLst/>
                          <a:latin typeface="+mj-lt"/>
                        </a:rPr>
                      </a:br>
                      <a:r>
                        <a:rPr lang="en-US" sz="1400" b="1" i="0" u="none" strike="noStrike">
                          <a:solidFill>
                            <a:sysClr val="windowText" lastClr="000000"/>
                          </a:solidFill>
                          <a:effectLst/>
                          <a:latin typeface="+mj-lt"/>
                        </a:rPr>
                        <a:t>Core Practices</a:t>
                      </a:r>
                    </a:p>
                  </a:txBody>
                  <a:tcPr marL="6350" marR="6350" marT="635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1400" b="1" i="0" u="none" strike="noStrike">
                          <a:solidFill>
                            <a:schemeClr val="bg1"/>
                          </a:solidFill>
                          <a:effectLst/>
                          <a:latin typeface="+mj-lt"/>
                        </a:rPr>
                        <a:t>8</a:t>
                      </a:r>
                    </a:p>
                  </a:txBody>
                  <a:tcPr marL="6350" marR="6350" marT="6350" marB="0" anchor="ctr">
                    <a:lnR w="12700" cap="flat" cmpd="sng" algn="ctr">
                      <a:solidFill>
                        <a:schemeClr val="tx1"/>
                      </a:solidFill>
                      <a:prstDash val="solid"/>
                      <a:round/>
                      <a:headEnd type="none" w="med" len="med"/>
                      <a:tailEnd type="none" w="med" len="med"/>
                    </a:lnR>
                    <a:solidFill>
                      <a:srgbClr val="3F9359"/>
                    </a:solidFill>
                  </a:tcPr>
                </a:tc>
                <a:extLst>
                  <a:ext uri="{0D108BD9-81ED-4DB2-BD59-A6C34878D82A}">
                    <a16:rowId xmlns:a16="http://schemas.microsoft.com/office/drawing/2014/main" val="2269060561"/>
                  </a:ext>
                </a:extLst>
              </a:tr>
              <a:tr h="698035">
                <a:tc>
                  <a:txBody>
                    <a:bodyPr/>
                    <a:lstStyle/>
                    <a:p>
                      <a:pPr algn="ctr" fontAlgn="b"/>
                      <a:r>
                        <a:rPr lang="en-US" sz="1400" b="1" i="0" u="none" strike="noStrike">
                          <a:solidFill>
                            <a:schemeClr val="bg1"/>
                          </a:solidFill>
                          <a:effectLst/>
                          <a:latin typeface="+mj-lt"/>
                        </a:rPr>
                        <a:t>Board District</a:t>
                      </a:r>
                    </a:p>
                  </a:txBody>
                  <a:tcPr marL="6350" marR="6350" marT="635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400" b="1" u="none" strike="noStrike">
                          <a:solidFill>
                            <a:schemeClr val="bg1"/>
                          </a:solidFill>
                          <a:effectLst/>
                          <a:latin typeface="+mj-lt"/>
                        </a:rPr>
                        <a:t>Average Number of Core Practices Observed</a:t>
                      </a:r>
                      <a:endParaRPr lang="en-US" sz="1400" b="1" i="0" u="none" strike="noStrike">
                        <a:solidFill>
                          <a:schemeClr val="bg1"/>
                        </a:solidFill>
                        <a:effectLst/>
                        <a:latin typeface="+mj-lt"/>
                      </a:endParaRPr>
                    </a:p>
                  </a:txBody>
                  <a:tcPr marL="6350" marR="6350" marT="635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740937808"/>
                  </a:ext>
                </a:extLst>
              </a:tr>
              <a:tr h="334938">
                <a:tc>
                  <a:txBody>
                    <a:bodyPr/>
                    <a:lstStyle/>
                    <a:p>
                      <a:pPr algn="l" fontAlgn="b"/>
                      <a:r>
                        <a:rPr lang="en-US" sz="1400" u="none" strike="noStrike">
                          <a:effectLst/>
                        </a:rPr>
                        <a:t>Board District 1</a:t>
                      </a:r>
                      <a:endParaRPr lang="en-US" sz="14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Aptos Narrow" panose="020B0004020202020204" pitchFamily="34" charset="0"/>
                        </a:rPr>
                        <a:t>1.9</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F"/>
                    </a:solidFill>
                  </a:tcPr>
                </a:tc>
                <a:extLst>
                  <a:ext uri="{0D108BD9-81ED-4DB2-BD59-A6C34878D82A}">
                    <a16:rowId xmlns:a16="http://schemas.microsoft.com/office/drawing/2014/main" val="331780102"/>
                  </a:ext>
                </a:extLst>
              </a:tr>
              <a:tr h="334938">
                <a:tc>
                  <a:txBody>
                    <a:bodyPr/>
                    <a:lstStyle/>
                    <a:p>
                      <a:pPr algn="l" fontAlgn="b"/>
                      <a:r>
                        <a:rPr lang="en-US" sz="1400" u="none" strike="noStrike">
                          <a:effectLst/>
                        </a:rPr>
                        <a:t>Board District 2</a:t>
                      </a:r>
                      <a:endParaRPr lang="en-US" sz="14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Aptos Narrow" panose="020B0004020202020204" pitchFamily="34" charset="0"/>
                        </a:rPr>
                        <a:t>1.2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696B"/>
                    </a:solidFill>
                  </a:tcPr>
                </a:tc>
                <a:extLst>
                  <a:ext uri="{0D108BD9-81ED-4DB2-BD59-A6C34878D82A}">
                    <a16:rowId xmlns:a16="http://schemas.microsoft.com/office/drawing/2014/main" val="2886447890"/>
                  </a:ext>
                </a:extLst>
              </a:tr>
              <a:tr h="334938">
                <a:tc>
                  <a:txBody>
                    <a:bodyPr/>
                    <a:lstStyle/>
                    <a:p>
                      <a:pPr algn="l" fontAlgn="b"/>
                      <a:r>
                        <a:rPr lang="en-US" sz="1400" u="none" strike="noStrike">
                          <a:effectLst/>
                        </a:rPr>
                        <a:t>Board District 3</a:t>
                      </a:r>
                      <a:endParaRPr lang="en-US" sz="14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Aptos Narrow" panose="020B0004020202020204" pitchFamily="34" charset="0"/>
                        </a:rPr>
                        <a:t>2.1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8F5"/>
                    </a:solidFill>
                  </a:tcPr>
                </a:tc>
                <a:extLst>
                  <a:ext uri="{0D108BD9-81ED-4DB2-BD59-A6C34878D82A}">
                    <a16:rowId xmlns:a16="http://schemas.microsoft.com/office/drawing/2014/main" val="4016732174"/>
                  </a:ext>
                </a:extLst>
              </a:tr>
              <a:tr h="334938">
                <a:tc>
                  <a:txBody>
                    <a:bodyPr/>
                    <a:lstStyle/>
                    <a:p>
                      <a:pPr algn="l" fontAlgn="b"/>
                      <a:r>
                        <a:rPr lang="en-US" sz="1400" u="none" strike="noStrike">
                          <a:effectLst/>
                        </a:rPr>
                        <a:t>Board District 4</a:t>
                      </a:r>
                      <a:endParaRPr lang="en-US" sz="14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Aptos Narrow" panose="020B0004020202020204" pitchFamily="34" charset="0"/>
                        </a:rPr>
                        <a:t>1.7</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CFD2"/>
                    </a:solidFill>
                  </a:tcPr>
                </a:tc>
                <a:extLst>
                  <a:ext uri="{0D108BD9-81ED-4DB2-BD59-A6C34878D82A}">
                    <a16:rowId xmlns:a16="http://schemas.microsoft.com/office/drawing/2014/main" val="1036103114"/>
                  </a:ext>
                </a:extLst>
              </a:tr>
              <a:tr h="334938">
                <a:tc>
                  <a:txBody>
                    <a:bodyPr/>
                    <a:lstStyle/>
                    <a:p>
                      <a:pPr algn="l" fontAlgn="b"/>
                      <a:r>
                        <a:rPr lang="en-US" sz="1400" u="none" strike="noStrike">
                          <a:effectLst/>
                        </a:rPr>
                        <a:t>Board District 5</a:t>
                      </a:r>
                      <a:endParaRPr lang="en-US" sz="14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Aptos Narrow" panose="020B0004020202020204" pitchFamily="34" charset="0"/>
                        </a:rPr>
                        <a:t>3.3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6E0C3"/>
                    </a:solidFill>
                  </a:tcPr>
                </a:tc>
                <a:extLst>
                  <a:ext uri="{0D108BD9-81ED-4DB2-BD59-A6C34878D82A}">
                    <a16:rowId xmlns:a16="http://schemas.microsoft.com/office/drawing/2014/main" val="1937911530"/>
                  </a:ext>
                </a:extLst>
              </a:tr>
              <a:tr h="334938">
                <a:tc>
                  <a:txBody>
                    <a:bodyPr/>
                    <a:lstStyle/>
                    <a:p>
                      <a:pPr algn="l" fontAlgn="b"/>
                      <a:r>
                        <a:rPr lang="en-US" sz="1400" u="none" strike="noStrike">
                          <a:effectLst/>
                        </a:rPr>
                        <a:t>Board District 6</a:t>
                      </a:r>
                      <a:endParaRPr lang="en-US" sz="14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Aptos Narrow" panose="020B0004020202020204" pitchFamily="34" charset="0"/>
                        </a:rPr>
                        <a:t>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5EF"/>
                    </a:solidFill>
                  </a:tcPr>
                </a:tc>
                <a:extLst>
                  <a:ext uri="{0D108BD9-81ED-4DB2-BD59-A6C34878D82A}">
                    <a16:rowId xmlns:a16="http://schemas.microsoft.com/office/drawing/2014/main" val="2449853923"/>
                  </a:ext>
                </a:extLst>
              </a:tr>
              <a:tr h="334938">
                <a:tc>
                  <a:txBody>
                    <a:bodyPr/>
                    <a:lstStyle/>
                    <a:p>
                      <a:pPr algn="l" fontAlgn="b"/>
                      <a:r>
                        <a:rPr lang="en-US" sz="1400" u="none" strike="noStrike">
                          <a:effectLst/>
                        </a:rPr>
                        <a:t>Board District 7</a:t>
                      </a:r>
                      <a:endParaRPr lang="en-US" sz="14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Aptos Narrow" panose="020B0004020202020204" pitchFamily="34" charset="0"/>
                        </a:rPr>
                        <a:t>1.8</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0F3"/>
                    </a:solidFill>
                  </a:tcPr>
                </a:tc>
                <a:extLst>
                  <a:ext uri="{0D108BD9-81ED-4DB2-BD59-A6C34878D82A}">
                    <a16:rowId xmlns:a16="http://schemas.microsoft.com/office/drawing/2014/main" val="395125538"/>
                  </a:ext>
                </a:extLst>
              </a:tr>
            </a:tbl>
          </a:graphicData>
        </a:graphic>
      </p:graphicFrame>
      <p:sp>
        <p:nvSpPr>
          <p:cNvPr id="28" name="TextBox 27">
            <a:extLst>
              <a:ext uri="{FF2B5EF4-FFF2-40B4-BE49-F238E27FC236}">
                <a16:creationId xmlns:a16="http://schemas.microsoft.com/office/drawing/2014/main" id="{143CD2AC-A5C0-BF9D-ADCF-B50BC2EDF736}"/>
              </a:ext>
            </a:extLst>
          </p:cNvPr>
          <p:cNvSpPr txBox="1"/>
          <p:nvPr/>
        </p:nvSpPr>
        <p:spPr>
          <a:xfrm>
            <a:off x="651332" y="1189184"/>
            <a:ext cx="4754386" cy="738664"/>
          </a:xfrm>
          <a:prstGeom prst="rect">
            <a:avLst/>
          </a:prstGeom>
          <a:noFill/>
        </p:spPr>
        <p:txBody>
          <a:bodyPr wrap="square">
            <a:spAutoFit/>
          </a:bodyPr>
          <a:lstStyle/>
          <a:p>
            <a:pPr marL="0" marR="0" lvl="0" indent="0" defTabSz="914400" rtl="0" eaLnBrk="1" fontAlgn="t" latinLnBrk="0" hangingPunct="1">
              <a:lnSpc>
                <a:spcPct val="100000"/>
              </a:lnSpc>
              <a:spcBef>
                <a:spcPts val="0"/>
              </a:spcBef>
              <a:spcAft>
                <a:spcPts val="0"/>
              </a:spcAft>
              <a:buClrTx/>
              <a:buSzTx/>
              <a:buFontTx/>
              <a:buNone/>
              <a:tabLst/>
              <a:defRPr/>
            </a:pPr>
            <a:r>
              <a:rPr lang="en-US" sz="1400" i="0" u="none" strike="noStrike">
                <a:solidFill>
                  <a:schemeClr val="tx1"/>
                </a:solidFill>
                <a:effectLst/>
                <a:latin typeface="+mj-lt"/>
              </a:rPr>
              <a:t>On average, in classroom visits across the district, PCG observed </a:t>
            </a:r>
            <a:r>
              <a:rPr lang="en-US" sz="1400" b="1" i="0" u="none" strike="noStrike">
                <a:solidFill>
                  <a:schemeClr val="tx1"/>
                </a:solidFill>
                <a:effectLst/>
                <a:latin typeface="+mj-lt"/>
              </a:rPr>
              <a:t>2 of the 8 best practices related to student relationship building</a:t>
            </a:r>
            <a:r>
              <a:rPr lang="en-US" sz="1400" i="0" u="none" strike="noStrike">
                <a:solidFill>
                  <a:schemeClr val="tx1"/>
                </a:solidFill>
                <a:effectLst/>
                <a:latin typeface="+mj-lt"/>
              </a:rPr>
              <a:t>. </a:t>
            </a:r>
          </a:p>
        </p:txBody>
      </p:sp>
      <p:grpSp>
        <p:nvGrpSpPr>
          <p:cNvPr id="10" name="Group 9">
            <a:extLst>
              <a:ext uri="{FF2B5EF4-FFF2-40B4-BE49-F238E27FC236}">
                <a16:creationId xmlns:a16="http://schemas.microsoft.com/office/drawing/2014/main" id="{502DCFC0-4F1A-4DF5-8190-6B782BAEB9C4}"/>
              </a:ext>
            </a:extLst>
          </p:cNvPr>
          <p:cNvGrpSpPr/>
          <p:nvPr/>
        </p:nvGrpSpPr>
        <p:grpSpPr>
          <a:xfrm>
            <a:off x="5229552" y="1666237"/>
            <a:ext cx="3605767" cy="4283893"/>
            <a:chOff x="6201424" y="1063703"/>
            <a:chExt cx="4199875" cy="4848023"/>
          </a:xfrm>
        </p:grpSpPr>
        <p:sp>
          <p:nvSpPr>
            <p:cNvPr id="139" name="Freeform 5">
              <a:extLst>
                <a:ext uri="{FF2B5EF4-FFF2-40B4-BE49-F238E27FC236}">
                  <a16:creationId xmlns:a16="http://schemas.microsoft.com/office/drawing/2014/main" id="{1A15CF14-C539-A4B0-27B7-E11E96DD1C19}"/>
                </a:ext>
              </a:extLst>
            </p:cNvPr>
            <p:cNvSpPr>
              <a:spLocks/>
            </p:cNvSpPr>
            <p:nvPr/>
          </p:nvSpPr>
          <p:spPr bwMode="auto">
            <a:xfrm>
              <a:off x="6795969" y="1852026"/>
              <a:ext cx="2298854" cy="1504842"/>
            </a:xfrm>
            <a:custGeom>
              <a:avLst/>
              <a:gdLst>
                <a:gd name="T0" fmla="*/ 189 w 5538"/>
                <a:gd name="T1" fmla="*/ 1864 h 3622"/>
                <a:gd name="T2" fmla="*/ 104 w 5538"/>
                <a:gd name="T3" fmla="*/ 2075 h 3622"/>
                <a:gd name="T4" fmla="*/ 13 w 5538"/>
                <a:gd name="T5" fmla="*/ 2310 h 3622"/>
                <a:gd name="T6" fmla="*/ 258 w 5538"/>
                <a:gd name="T7" fmla="*/ 3166 h 3622"/>
                <a:gd name="T8" fmla="*/ 381 w 5538"/>
                <a:gd name="T9" fmla="*/ 3246 h 3622"/>
                <a:gd name="T10" fmla="*/ 512 w 5538"/>
                <a:gd name="T11" fmla="*/ 3232 h 3622"/>
                <a:gd name="T12" fmla="*/ 738 w 5538"/>
                <a:gd name="T13" fmla="*/ 3147 h 3622"/>
                <a:gd name="T14" fmla="*/ 992 w 5538"/>
                <a:gd name="T15" fmla="*/ 3046 h 3622"/>
                <a:gd name="T16" fmla="*/ 1117 w 5538"/>
                <a:gd name="T17" fmla="*/ 3104 h 3622"/>
                <a:gd name="T18" fmla="*/ 1344 w 5538"/>
                <a:gd name="T19" fmla="*/ 3176 h 3622"/>
                <a:gd name="T20" fmla="*/ 1541 w 5538"/>
                <a:gd name="T21" fmla="*/ 3232 h 3622"/>
                <a:gd name="T22" fmla="*/ 1610 w 5538"/>
                <a:gd name="T23" fmla="*/ 3366 h 3622"/>
                <a:gd name="T24" fmla="*/ 2429 w 5538"/>
                <a:gd name="T25" fmla="*/ 3134 h 3622"/>
                <a:gd name="T26" fmla="*/ 3477 w 5538"/>
                <a:gd name="T27" fmla="*/ 2798 h 3622"/>
                <a:gd name="T28" fmla="*/ 4242 w 5538"/>
                <a:gd name="T29" fmla="*/ 3283 h 3622"/>
                <a:gd name="T30" fmla="*/ 4762 w 5538"/>
                <a:gd name="T31" fmla="*/ 3187 h 3622"/>
                <a:gd name="T32" fmla="*/ 5008 w 5538"/>
                <a:gd name="T33" fmla="*/ 3195 h 3622"/>
                <a:gd name="T34" fmla="*/ 5538 w 5538"/>
                <a:gd name="T35" fmla="*/ 3227 h 3622"/>
                <a:gd name="T36" fmla="*/ 5205 w 5538"/>
                <a:gd name="T37" fmla="*/ 2739 h 3622"/>
                <a:gd name="T38" fmla="*/ 5090 w 5538"/>
                <a:gd name="T39" fmla="*/ 2664 h 3622"/>
                <a:gd name="T40" fmla="*/ 5034 w 5538"/>
                <a:gd name="T41" fmla="*/ 2651 h 3622"/>
                <a:gd name="T42" fmla="*/ 4973 w 5538"/>
                <a:gd name="T43" fmla="*/ 2638 h 3622"/>
                <a:gd name="T44" fmla="*/ 4866 w 5538"/>
                <a:gd name="T45" fmla="*/ 2523 h 3622"/>
                <a:gd name="T46" fmla="*/ 4717 w 5538"/>
                <a:gd name="T47" fmla="*/ 2350 h 3622"/>
                <a:gd name="T48" fmla="*/ 4426 w 5538"/>
                <a:gd name="T49" fmla="*/ 2104 h 3622"/>
                <a:gd name="T50" fmla="*/ 4205 w 5538"/>
                <a:gd name="T51" fmla="*/ 1987 h 3622"/>
                <a:gd name="T52" fmla="*/ 3650 w 5538"/>
                <a:gd name="T53" fmla="*/ 1683 h 3622"/>
                <a:gd name="T54" fmla="*/ 3277 w 5538"/>
                <a:gd name="T55" fmla="*/ 1478 h 3622"/>
                <a:gd name="T56" fmla="*/ 3229 w 5538"/>
                <a:gd name="T57" fmla="*/ 1348 h 3622"/>
                <a:gd name="T58" fmla="*/ 3205 w 5538"/>
                <a:gd name="T59" fmla="*/ 1374 h 3622"/>
                <a:gd name="T60" fmla="*/ 3165 w 5538"/>
                <a:gd name="T61" fmla="*/ 1331 h 3622"/>
                <a:gd name="T62" fmla="*/ 2885 w 5538"/>
                <a:gd name="T63" fmla="*/ 1075 h 3622"/>
                <a:gd name="T64" fmla="*/ 2810 w 5538"/>
                <a:gd name="T65" fmla="*/ 974 h 3622"/>
                <a:gd name="T66" fmla="*/ 2656 w 5538"/>
                <a:gd name="T67" fmla="*/ 779 h 3622"/>
                <a:gd name="T68" fmla="*/ 2432 w 5538"/>
                <a:gd name="T69" fmla="*/ 507 h 3622"/>
                <a:gd name="T70" fmla="*/ 2290 w 5538"/>
                <a:gd name="T71" fmla="*/ 368 h 3622"/>
                <a:gd name="T72" fmla="*/ 2157 w 5538"/>
                <a:gd name="T73" fmla="*/ 208 h 3622"/>
                <a:gd name="T74" fmla="*/ 2096 w 5538"/>
                <a:gd name="T75" fmla="*/ 182 h 3622"/>
                <a:gd name="T76" fmla="*/ 2024 w 5538"/>
                <a:gd name="T77" fmla="*/ 182 h 3622"/>
                <a:gd name="T78" fmla="*/ 1917 w 5538"/>
                <a:gd name="T79" fmla="*/ 144 h 3622"/>
                <a:gd name="T80" fmla="*/ 1901 w 5538"/>
                <a:gd name="T81" fmla="*/ 310 h 3622"/>
                <a:gd name="T82" fmla="*/ 1757 w 5538"/>
                <a:gd name="T83" fmla="*/ 395 h 3622"/>
                <a:gd name="T84" fmla="*/ 1616 w 5538"/>
                <a:gd name="T85" fmla="*/ 323 h 3622"/>
                <a:gd name="T86" fmla="*/ 1501 w 5538"/>
                <a:gd name="T87" fmla="*/ 240 h 3622"/>
                <a:gd name="T88" fmla="*/ 1618 w 5538"/>
                <a:gd name="T89" fmla="*/ 0 h 3622"/>
                <a:gd name="T90" fmla="*/ 1378 w 5538"/>
                <a:gd name="T91" fmla="*/ 318 h 3622"/>
                <a:gd name="T92" fmla="*/ 1362 w 5538"/>
                <a:gd name="T93" fmla="*/ 384 h 3622"/>
                <a:gd name="T94" fmla="*/ 1344 w 5538"/>
                <a:gd name="T95" fmla="*/ 432 h 3622"/>
                <a:gd name="T96" fmla="*/ 1333 w 5538"/>
                <a:gd name="T97" fmla="*/ 475 h 3622"/>
                <a:gd name="T98" fmla="*/ 1333 w 5538"/>
                <a:gd name="T99" fmla="*/ 504 h 3622"/>
                <a:gd name="T100" fmla="*/ 1333 w 5538"/>
                <a:gd name="T101" fmla="*/ 646 h 3622"/>
                <a:gd name="T102" fmla="*/ 1354 w 5538"/>
                <a:gd name="T103" fmla="*/ 995 h 3622"/>
                <a:gd name="T104" fmla="*/ 1320 w 5538"/>
                <a:gd name="T105" fmla="*/ 1040 h 3622"/>
                <a:gd name="T106" fmla="*/ 1253 w 5538"/>
                <a:gd name="T107" fmla="*/ 1030 h 3622"/>
                <a:gd name="T108" fmla="*/ 978 w 5538"/>
                <a:gd name="T109" fmla="*/ 1086 h 3622"/>
                <a:gd name="T110" fmla="*/ 992 w 5538"/>
                <a:gd name="T111" fmla="*/ 1112 h 3622"/>
                <a:gd name="T112" fmla="*/ 880 w 5538"/>
                <a:gd name="T113" fmla="*/ 888 h 3622"/>
                <a:gd name="T114" fmla="*/ 189 w 5538"/>
                <a:gd name="T115" fmla="*/ 1344 h 3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38" h="3622">
                  <a:moveTo>
                    <a:pt x="189" y="1344"/>
                  </a:moveTo>
                  <a:cubicBezTo>
                    <a:pt x="189" y="1864"/>
                    <a:pt x="189" y="1864"/>
                    <a:pt x="189" y="1864"/>
                  </a:cubicBezTo>
                  <a:cubicBezTo>
                    <a:pt x="125" y="1976"/>
                    <a:pt x="125" y="1976"/>
                    <a:pt x="125" y="1976"/>
                  </a:cubicBezTo>
                  <a:cubicBezTo>
                    <a:pt x="104" y="2075"/>
                    <a:pt x="104" y="2075"/>
                    <a:pt x="104" y="2075"/>
                  </a:cubicBezTo>
                  <a:cubicBezTo>
                    <a:pt x="37" y="2182"/>
                    <a:pt x="37" y="2182"/>
                    <a:pt x="37" y="2182"/>
                  </a:cubicBezTo>
                  <a:cubicBezTo>
                    <a:pt x="13" y="2310"/>
                    <a:pt x="13" y="2310"/>
                    <a:pt x="13" y="2310"/>
                  </a:cubicBezTo>
                  <a:cubicBezTo>
                    <a:pt x="13" y="2310"/>
                    <a:pt x="0" y="2400"/>
                    <a:pt x="74" y="2603"/>
                  </a:cubicBezTo>
                  <a:cubicBezTo>
                    <a:pt x="149" y="2806"/>
                    <a:pt x="258" y="3166"/>
                    <a:pt x="258" y="3166"/>
                  </a:cubicBezTo>
                  <a:cubicBezTo>
                    <a:pt x="306" y="3152"/>
                    <a:pt x="306" y="3152"/>
                    <a:pt x="306" y="3152"/>
                  </a:cubicBezTo>
                  <a:cubicBezTo>
                    <a:pt x="381" y="3246"/>
                    <a:pt x="381" y="3246"/>
                    <a:pt x="381" y="3246"/>
                  </a:cubicBezTo>
                  <a:cubicBezTo>
                    <a:pt x="429" y="3214"/>
                    <a:pt x="429" y="3214"/>
                    <a:pt x="429" y="3214"/>
                  </a:cubicBezTo>
                  <a:cubicBezTo>
                    <a:pt x="429" y="3214"/>
                    <a:pt x="437" y="3259"/>
                    <a:pt x="512" y="3232"/>
                  </a:cubicBezTo>
                  <a:cubicBezTo>
                    <a:pt x="586" y="3206"/>
                    <a:pt x="626" y="3163"/>
                    <a:pt x="693" y="3158"/>
                  </a:cubicBezTo>
                  <a:cubicBezTo>
                    <a:pt x="760" y="3152"/>
                    <a:pt x="738" y="3147"/>
                    <a:pt x="738" y="3147"/>
                  </a:cubicBezTo>
                  <a:cubicBezTo>
                    <a:pt x="738" y="3147"/>
                    <a:pt x="789" y="3168"/>
                    <a:pt x="853" y="3158"/>
                  </a:cubicBezTo>
                  <a:cubicBezTo>
                    <a:pt x="917" y="3147"/>
                    <a:pt x="946" y="3139"/>
                    <a:pt x="992" y="3046"/>
                  </a:cubicBezTo>
                  <a:cubicBezTo>
                    <a:pt x="1042" y="3008"/>
                    <a:pt x="1042" y="3008"/>
                    <a:pt x="1042" y="3008"/>
                  </a:cubicBezTo>
                  <a:cubicBezTo>
                    <a:pt x="1042" y="3008"/>
                    <a:pt x="1016" y="3096"/>
                    <a:pt x="1117" y="3104"/>
                  </a:cubicBezTo>
                  <a:cubicBezTo>
                    <a:pt x="1210" y="3099"/>
                    <a:pt x="1218" y="3088"/>
                    <a:pt x="1245" y="3142"/>
                  </a:cubicBezTo>
                  <a:cubicBezTo>
                    <a:pt x="1309" y="3152"/>
                    <a:pt x="1338" y="3160"/>
                    <a:pt x="1344" y="3176"/>
                  </a:cubicBezTo>
                  <a:cubicBezTo>
                    <a:pt x="1349" y="3192"/>
                    <a:pt x="1490" y="3176"/>
                    <a:pt x="1490" y="3176"/>
                  </a:cubicBezTo>
                  <a:cubicBezTo>
                    <a:pt x="1490" y="3176"/>
                    <a:pt x="1533" y="3222"/>
                    <a:pt x="1541" y="3232"/>
                  </a:cubicBezTo>
                  <a:cubicBezTo>
                    <a:pt x="1549" y="3243"/>
                    <a:pt x="1581" y="3238"/>
                    <a:pt x="1594" y="3246"/>
                  </a:cubicBezTo>
                  <a:cubicBezTo>
                    <a:pt x="1608" y="3254"/>
                    <a:pt x="1616" y="3286"/>
                    <a:pt x="1610" y="3366"/>
                  </a:cubicBezTo>
                  <a:cubicBezTo>
                    <a:pt x="1605" y="3446"/>
                    <a:pt x="1612" y="3622"/>
                    <a:pt x="1612" y="3622"/>
                  </a:cubicBezTo>
                  <a:cubicBezTo>
                    <a:pt x="2429" y="3134"/>
                    <a:pt x="2429" y="3134"/>
                    <a:pt x="2429" y="3134"/>
                  </a:cubicBezTo>
                  <a:cubicBezTo>
                    <a:pt x="2949" y="2827"/>
                    <a:pt x="2949" y="2827"/>
                    <a:pt x="2949" y="2827"/>
                  </a:cubicBezTo>
                  <a:cubicBezTo>
                    <a:pt x="3477" y="2798"/>
                    <a:pt x="3477" y="2798"/>
                    <a:pt x="3477" y="2798"/>
                  </a:cubicBezTo>
                  <a:cubicBezTo>
                    <a:pt x="3829" y="2910"/>
                    <a:pt x="3829" y="2910"/>
                    <a:pt x="3829" y="2910"/>
                  </a:cubicBezTo>
                  <a:cubicBezTo>
                    <a:pt x="3829" y="2910"/>
                    <a:pt x="4082" y="3043"/>
                    <a:pt x="4242" y="3283"/>
                  </a:cubicBezTo>
                  <a:cubicBezTo>
                    <a:pt x="4384" y="3307"/>
                    <a:pt x="4309" y="3331"/>
                    <a:pt x="4477" y="3272"/>
                  </a:cubicBezTo>
                  <a:cubicBezTo>
                    <a:pt x="4645" y="3214"/>
                    <a:pt x="4762" y="3187"/>
                    <a:pt x="4762" y="3187"/>
                  </a:cubicBezTo>
                  <a:cubicBezTo>
                    <a:pt x="4762" y="3187"/>
                    <a:pt x="4821" y="3235"/>
                    <a:pt x="4853" y="3246"/>
                  </a:cubicBezTo>
                  <a:cubicBezTo>
                    <a:pt x="4885" y="3256"/>
                    <a:pt x="4965" y="3195"/>
                    <a:pt x="5008" y="3195"/>
                  </a:cubicBezTo>
                  <a:cubicBezTo>
                    <a:pt x="5050" y="3195"/>
                    <a:pt x="5250" y="3227"/>
                    <a:pt x="5368" y="3294"/>
                  </a:cubicBezTo>
                  <a:cubicBezTo>
                    <a:pt x="5458" y="3230"/>
                    <a:pt x="5458" y="3230"/>
                    <a:pt x="5538" y="3227"/>
                  </a:cubicBezTo>
                  <a:cubicBezTo>
                    <a:pt x="5274" y="2928"/>
                    <a:pt x="5320" y="2859"/>
                    <a:pt x="5320" y="2859"/>
                  </a:cubicBezTo>
                  <a:cubicBezTo>
                    <a:pt x="5320" y="2859"/>
                    <a:pt x="5256" y="2752"/>
                    <a:pt x="5205" y="2739"/>
                  </a:cubicBezTo>
                  <a:cubicBezTo>
                    <a:pt x="5154" y="2726"/>
                    <a:pt x="5160" y="2712"/>
                    <a:pt x="5160" y="2712"/>
                  </a:cubicBezTo>
                  <a:cubicBezTo>
                    <a:pt x="5090" y="2664"/>
                    <a:pt x="5090" y="2664"/>
                    <a:pt x="5090" y="2664"/>
                  </a:cubicBezTo>
                  <a:cubicBezTo>
                    <a:pt x="5056" y="2664"/>
                    <a:pt x="5056" y="2664"/>
                    <a:pt x="5056" y="2664"/>
                  </a:cubicBezTo>
                  <a:cubicBezTo>
                    <a:pt x="5034" y="2651"/>
                    <a:pt x="5034" y="2651"/>
                    <a:pt x="5034" y="2651"/>
                  </a:cubicBezTo>
                  <a:cubicBezTo>
                    <a:pt x="5005" y="2662"/>
                    <a:pt x="5005" y="2662"/>
                    <a:pt x="5005" y="2662"/>
                  </a:cubicBezTo>
                  <a:cubicBezTo>
                    <a:pt x="4973" y="2638"/>
                    <a:pt x="4973" y="2638"/>
                    <a:pt x="4973" y="2638"/>
                  </a:cubicBezTo>
                  <a:cubicBezTo>
                    <a:pt x="4944" y="2590"/>
                    <a:pt x="4944" y="2590"/>
                    <a:pt x="4944" y="2590"/>
                  </a:cubicBezTo>
                  <a:cubicBezTo>
                    <a:pt x="4866" y="2523"/>
                    <a:pt x="4866" y="2523"/>
                    <a:pt x="4866" y="2523"/>
                  </a:cubicBezTo>
                  <a:cubicBezTo>
                    <a:pt x="4837" y="2422"/>
                    <a:pt x="4837" y="2422"/>
                    <a:pt x="4837" y="2422"/>
                  </a:cubicBezTo>
                  <a:cubicBezTo>
                    <a:pt x="4837" y="2422"/>
                    <a:pt x="4749" y="2355"/>
                    <a:pt x="4717" y="2350"/>
                  </a:cubicBezTo>
                  <a:cubicBezTo>
                    <a:pt x="4693" y="2296"/>
                    <a:pt x="4616" y="2152"/>
                    <a:pt x="4584" y="2152"/>
                  </a:cubicBezTo>
                  <a:cubicBezTo>
                    <a:pt x="4552" y="2152"/>
                    <a:pt x="4480" y="2150"/>
                    <a:pt x="4426" y="2104"/>
                  </a:cubicBezTo>
                  <a:cubicBezTo>
                    <a:pt x="4373" y="2059"/>
                    <a:pt x="4288" y="2024"/>
                    <a:pt x="4288" y="2024"/>
                  </a:cubicBezTo>
                  <a:cubicBezTo>
                    <a:pt x="4205" y="1987"/>
                    <a:pt x="4205" y="1987"/>
                    <a:pt x="4205" y="1987"/>
                  </a:cubicBezTo>
                  <a:cubicBezTo>
                    <a:pt x="4205" y="1987"/>
                    <a:pt x="4077" y="1958"/>
                    <a:pt x="4018" y="1830"/>
                  </a:cubicBezTo>
                  <a:cubicBezTo>
                    <a:pt x="3960" y="1702"/>
                    <a:pt x="3688" y="1712"/>
                    <a:pt x="3650" y="1683"/>
                  </a:cubicBezTo>
                  <a:cubicBezTo>
                    <a:pt x="3613" y="1654"/>
                    <a:pt x="3509" y="1608"/>
                    <a:pt x="3472" y="1526"/>
                  </a:cubicBezTo>
                  <a:cubicBezTo>
                    <a:pt x="3400" y="1526"/>
                    <a:pt x="3357" y="1550"/>
                    <a:pt x="3277" y="1478"/>
                  </a:cubicBezTo>
                  <a:cubicBezTo>
                    <a:pt x="3237" y="1387"/>
                    <a:pt x="3224" y="1411"/>
                    <a:pt x="3237" y="1387"/>
                  </a:cubicBezTo>
                  <a:cubicBezTo>
                    <a:pt x="3250" y="1363"/>
                    <a:pt x="3229" y="1348"/>
                    <a:pt x="3229" y="1348"/>
                  </a:cubicBezTo>
                  <a:cubicBezTo>
                    <a:pt x="3216" y="1374"/>
                    <a:pt x="3216" y="1374"/>
                    <a:pt x="3216" y="1374"/>
                  </a:cubicBezTo>
                  <a:cubicBezTo>
                    <a:pt x="3205" y="1374"/>
                    <a:pt x="3205" y="1374"/>
                    <a:pt x="3205" y="1374"/>
                  </a:cubicBezTo>
                  <a:cubicBezTo>
                    <a:pt x="3205" y="1331"/>
                    <a:pt x="3205" y="1331"/>
                    <a:pt x="3205" y="1331"/>
                  </a:cubicBezTo>
                  <a:cubicBezTo>
                    <a:pt x="3165" y="1331"/>
                    <a:pt x="3165" y="1331"/>
                    <a:pt x="3165" y="1331"/>
                  </a:cubicBezTo>
                  <a:cubicBezTo>
                    <a:pt x="2965" y="1115"/>
                    <a:pt x="2965" y="1115"/>
                    <a:pt x="2965" y="1115"/>
                  </a:cubicBezTo>
                  <a:cubicBezTo>
                    <a:pt x="2885" y="1075"/>
                    <a:pt x="2885" y="1075"/>
                    <a:pt x="2885" y="1075"/>
                  </a:cubicBezTo>
                  <a:cubicBezTo>
                    <a:pt x="2856" y="1014"/>
                    <a:pt x="2856" y="1014"/>
                    <a:pt x="2856" y="1014"/>
                  </a:cubicBezTo>
                  <a:cubicBezTo>
                    <a:pt x="2810" y="974"/>
                    <a:pt x="2810" y="974"/>
                    <a:pt x="2810" y="974"/>
                  </a:cubicBezTo>
                  <a:cubicBezTo>
                    <a:pt x="2701" y="795"/>
                    <a:pt x="2701" y="795"/>
                    <a:pt x="2701" y="795"/>
                  </a:cubicBezTo>
                  <a:cubicBezTo>
                    <a:pt x="2656" y="779"/>
                    <a:pt x="2656" y="779"/>
                    <a:pt x="2656" y="779"/>
                  </a:cubicBezTo>
                  <a:cubicBezTo>
                    <a:pt x="2626" y="723"/>
                    <a:pt x="2626" y="723"/>
                    <a:pt x="2626" y="723"/>
                  </a:cubicBezTo>
                  <a:cubicBezTo>
                    <a:pt x="2432" y="507"/>
                    <a:pt x="2432" y="507"/>
                    <a:pt x="2432" y="507"/>
                  </a:cubicBezTo>
                  <a:cubicBezTo>
                    <a:pt x="2434" y="478"/>
                    <a:pt x="2434" y="478"/>
                    <a:pt x="2434" y="478"/>
                  </a:cubicBezTo>
                  <a:cubicBezTo>
                    <a:pt x="2290" y="368"/>
                    <a:pt x="2290" y="368"/>
                    <a:pt x="2290" y="368"/>
                  </a:cubicBezTo>
                  <a:cubicBezTo>
                    <a:pt x="2237" y="350"/>
                    <a:pt x="2237" y="350"/>
                    <a:pt x="2237" y="350"/>
                  </a:cubicBezTo>
                  <a:cubicBezTo>
                    <a:pt x="2157" y="208"/>
                    <a:pt x="2157" y="208"/>
                    <a:pt x="2157" y="208"/>
                  </a:cubicBezTo>
                  <a:cubicBezTo>
                    <a:pt x="2112" y="238"/>
                    <a:pt x="2112" y="238"/>
                    <a:pt x="2112" y="238"/>
                  </a:cubicBezTo>
                  <a:cubicBezTo>
                    <a:pt x="2112" y="238"/>
                    <a:pt x="2077" y="240"/>
                    <a:pt x="2096" y="182"/>
                  </a:cubicBezTo>
                  <a:cubicBezTo>
                    <a:pt x="2056" y="190"/>
                    <a:pt x="2034" y="182"/>
                    <a:pt x="2034" y="182"/>
                  </a:cubicBezTo>
                  <a:cubicBezTo>
                    <a:pt x="2024" y="182"/>
                    <a:pt x="2024" y="182"/>
                    <a:pt x="2024" y="182"/>
                  </a:cubicBezTo>
                  <a:cubicBezTo>
                    <a:pt x="1957" y="182"/>
                    <a:pt x="1957" y="182"/>
                    <a:pt x="1957" y="182"/>
                  </a:cubicBezTo>
                  <a:cubicBezTo>
                    <a:pt x="1957" y="182"/>
                    <a:pt x="1920" y="176"/>
                    <a:pt x="1917" y="144"/>
                  </a:cubicBezTo>
                  <a:cubicBezTo>
                    <a:pt x="1920" y="184"/>
                    <a:pt x="1920" y="222"/>
                    <a:pt x="1920" y="222"/>
                  </a:cubicBezTo>
                  <a:cubicBezTo>
                    <a:pt x="1901" y="310"/>
                    <a:pt x="1901" y="310"/>
                    <a:pt x="1901" y="310"/>
                  </a:cubicBezTo>
                  <a:cubicBezTo>
                    <a:pt x="1762" y="323"/>
                    <a:pt x="1762" y="323"/>
                    <a:pt x="1762" y="323"/>
                  </a:cubicBezTo>
                  <a:cubicBezTo>
                    <a:pt x="1757" y="395"/>
                    <a:pt x="1757" y="395"/>
                    <a:pt x="1757" y="395"/>
                  </a:cubicBezTo>
                  <a:cubicBezTo>
                    <a:pt x="1613" y="395"/>
                    <a:pt x="1613" y="395"/>
                    <a:pt x="1613" y="395"/>
                  </a:cubicBezTo>
                  <a:cubicBezTo>
                    <a:pt x="1616" y="323"/>
                    <a:pt x="1616" y="323"/>
                    <a:pt x="1616" y="323"/>
                  </a:cubicBezTo>
                  <a:cubicBezTo>
                    <a:pt x="1528" y="320"/>
                    <a:pt x="1528" y="320"/>
                    <a:pt x="1528" y="320"/>
                  </a:cubicBezTo>
                  <a:cubicBezTo>
                    <a:pt x="1501" y="240"/>
                    <a:pt x="1501" y="240"/>
                    <a:pt x="1501" y="240"/>
                  </a:cubicBezTo>
                  <a:cubicBezTo>
                    <a:pt x="1616" y="240"/>
                    <a:pt x="1616" y="240"/>
                    <a:pt x="1616" y="240"/>
                  </a:cubicBezTo>
                  <a:cubicBezTo>
                    <a:pt x="1618" y="0"/>
                    <a:pt x="1618" y="0"/>
                    <a:pt x="1618" y="0"/>
                  </a:cubicBezTo>
                  <a:cubicBezTo>
                    <a:pt x="1357" y="294"/>
                    <a:pt x="1357" y="294"/>
                    <a:pt x="1357" y="294"/>
                  </a:cubicBezTo>
                  <a:cubicBezTo>
                    <a:pt x="1378" y="318"/>
                    <a:pt x="1378" y="318"/>
                    <a:pt x="1378" y="318"/>
                  </a:cubicBezTo>
                  <a:cubicBezTo>
                    <a:pt x="1362" y="344"/>
                    <a:pt x="1362" y="344"/>
                    <a:pt x="1362" y="344"/>
                  </a:cubicBezTo>
                  <a:cubicBezTo>
                    <a:pt x="1362" y="384"/>
                    <a:pt x="1362" y="384"/>
                    <a:pt x="1362" y="384"/>
                  </a:cubicBezTo>
                  <a:cubicBezTo>
                    <a:pt x="1360" y="411"/>
                    <a:pt x="1360" y="411"/>
                    <a:pt x="1360" y="411"/>
                  </a:cubicBezTo>
                  <a:cubicBezTo>
                    <a:pt x="1344" y="432"/>
                    <a:pt x="1344" y="432"/>
                    <a:pt x="1344" y="432"/>
                  </a:cubicBezTo>
                  <a:cubicBezTo>
                    <a:pt x="1333" y="454"/>
                    <a:pt x="1333" y="454"/>
                    <a:pt x="1333" y="454"/>
                  </a:cubicBezTo>
                  <a:cubicBezTo>
                    <a:pt x="1333" y="475"/>
                    <a:pt x="1333" y="475"/>
                    <a:pt x="1333" y="475"/>
                  </a:cubicBezTo>
                  <a:cubicBezTo>
                    <a:pt x="1333" y="494"/>
                    <a:pt x="1333" y="494"/>
                    <a:pt x="1333" y="494"/>
                  </a:cubicBezTo>
                  <a:cubicBezTo>
                    <a:pt x="1333" y="504"/>
                    <a:pt x="1333" y="504"/>
                    <a:pt x="1333" y="504"/>
                  </a:cubicBezTo>
                  <a:cubicBezTo>
                    <a:pt x="1442" y="648"/>
                    <a:pt x="1442" y="648"/>
                    <a:pt x="1442" y="648"/>
                  </a:cubicBezTo>
                  <a:cubicBezTo>
                    <a:pt x="1333" y="646"/>
                    <a:pt x="1333" y="646"/>
                    <a:pt x="1333" y="646"/>
                  </a:cubicBezTo>
                  <a:cubicBezTo>
                    <a:pt x="1330" y="979"/>
                    <a:pt x="1330" y="979"/>
                    <a:pt x="1330" y="979"/>
                  </a:cubicBezTo>
                  <a:cubicBezTo>
                    <a:pt x="1354" y="995"/>
                    <a:pt x="1354" y="995"/>
                    <a:pt x="1354" y="995"/>
                  </a:cubicBezTo>
                  <a:cubicBezTo>
                    <a:pt x="1346" y="1024"/>
                    <a:pt x="1346" y="1024"/>
                    <a:pt x="1346" y="1024"/>
                  </a:cubicBezTo>
                  <a:cubicBezTo>
                    <a:pt x="1320" y="1040"/>
                    <a:pt x="1320" y="1040"/>
                    <a:pt x="1320" y="1040"/>
                  </a:cubicBezTo>
                  <a:cubicBezTo>
                    <a:pt x="1296" y="1064"/>
                    <a:pt x="1296" y="1064"/>
                    <a:pt x="1296" y="1064"/>
                  </a:cubicBezTo>
                  <a:cubicBezTo>
                    <a:pt x="1253" y="1030"/>
                    <a:pt x="1253" y="1030"/>
                    <a:pt x="1253" y="1030"/>
                  </a:cubicBezTo>
                  <a:cubicBezTo>
                    <a:pt x="976" y="1030"/>
                    <a:pt x="976" y="1030"/>
                    <a:pt x="976" y="1030"/>
                  </a:cubicBezTo>
                  <a:cubicBezTo>
                    <a:pt x="978" y="1086"/>
                    <a:pt x="978" y="1086"/>
                    <a:pt x="978" y="1086"/>
                  </a:cubicBezTo>
                  <a:cubicBezTo>
                    <a:pt x="992" y="1088"/>
                    <a:pt x="992" y="1088"/>
                    <a:pt x="992" y="1088"/>
                  </a:cubicBezTo>
                  <a:cubicBezTo>
                    <a:pt x="992" y="1112"/>
                    <a:pt x="992" y="1112"/>
                    <a:pt x="992" y="1112"/>
                  </a:cubicBezTo>
                  <a:cubicBezTo>
                    <a:pt x="906" y="1032"/>
                    <a:pt x="906" y="1032"/>
                    <a:pt x="906" y="1032"/>
                  </a:cubicBezTo>
                  <a:cubicBezTo>
                    <a:pt x="880" y="888"/>
                    <a:pt x="880" y="888"/>
                    <a:pt x="880" y="888"/>
                  </a:cubicBezTo>
                  <a:cubicBezTo>
                    <a:pt x="661" y="1344"/>
                    <a:pt x="661" y="1344"/>
                    <a:pt x="661" y="1344"/>
                  </a:cubicBezTo>
                  <a:lnTo>
                    <a:pt x="189" y="1344"/>
                  </a:lnTo>
                  <a:close/>
                </a:path>
              </a:pathLst>
            </a:custGeom>
            <a:solidFill>
              <a:srgbClr val="FACFD2"/>
            </a:solidFill>
            <a:ln w="158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8" name="Group 7">
              <a:extLst>
                <a:ext uri="{FF2B5EF4-FFF2-40B4-BE49-F238E27FC236}">
                  <a16:creationId xmlns:a16="http://schemas.microsoft.com/office/drawing/2014/main" id="{83B1035F-3763-1E31-5F81-F9F489E49C7B}"/>
                </a:ext>
              </a:extLst>
            </p:cNvPr>
            <p:cNvGrpSpPr/>
            <p:nvPr/>
          </p:nvGrpSpPr>
          <p:grpSpPr>
            <a:xfrm>
              <a:off x="6201424" y="1063703"/>
              <a:ext cx="4199875" cy="4848023"/>
              <a:chOff x="5933900" y="962776"/>
              <a:chExt cx="4199875" cy="4848023"/>
            </a:xfrm>
          </p:grpSpPr>
          <p:grpSp>
            <p:nvGrpSpPr>
              <p:cNvPr id="4" name="Group 4">
                <a:extLst>
                  <a:ext uri="{FF2B5EF4-FFF2-40B4-BE49-F238E27FC236}">
                    <a16:creationId xmlns:a16="http://schemas.microsoft.com/office/drawing/2014/main" id="{7C150D7E-ED76-84E0-B5F6-A847826F1C10}"/>
                  </a:ext>
                </a:extLst>
              </p:cNvPr>
              <p:cNvGrpSpPr>
                <a:grpSpLocks noChangeAspect="1"/>
              </p:cNvGrpSpPr>
              <p:nvPr/>
            </p:nvGrpSpPr>
            <p:grpSpPr bwMode="auto">
              <a:xfrm>
                <a:off x="6158322" y="962776"/>
                <a:ext cx="2930792" cy="1887547"/>
                <a:chOff x="3411" y="-1777"/>
                <a:chExt cx="4523" cy="2913"/>
              </a:xfrm>
            </p:grpSpPr>
            <p:sp>
              <p:nvSpPr>
                <p:cNvPr id="23" name="Freeform 5">
                  <a:extLst>
                    <a:ext uri="{FF2B5EF4-FFF2-40B4-BE49-F238E27FC236}">
                      <a16:creationId xmlns:a16="http://schemas.microsoft.com/office/drawing/2014/main" id="{B83EDCE7-C8CB-FAA7-FD4A-BE43ACA4BFB6}"/>
                    </a:ext>
                  </a:extLst>
                </p:cNvPr>
                <p:cNvSpPr>
                  <a:spLocks/>
                </p:cNvSpPr>
                <p:nvPr/>
              </p:nvSpPr>
              <p:spPr bwMode="auto">
                <a:xfrm>
                  <a:off x="3411" y="-1777"/>
                  <a:ext cx="1775" cy="2463"/>
                </a:xfrm>
                <a:custGeom>
                  <a:avLst/>
                  <a:gdLst>
                    <a:gd name="T0" fmla="*/ 16 w 2867"/>
                    <a:gd name="T1" fmla="*/ 961 h 3989"/>
                    <a:gd name="T2" fmla="*/ 16 w 2867"/>
                    <a:gd name="T3" fmla="*/ 881 h 3989"/>
                    <a:gd name="T4" fmla="*/ 0 w 2867"/>
                    <a:gd name="T5" fmla="*/ 817 h 3989"/>
                    <a:gd name="T6" fmla="*/ 16 w 2867"/>
                    <a:gd name="T7" fmla="*/ 741 h 3989"/>
                    <a:gd name="T8" fmla="*/ 14 w 2867"/>
                    <a:gd name="T9" fmla="*/ 704 h 3989"/>
                    <a:gd name="T10" fmla="*/ 28 w 2867"/>
                    <a:gd name="T11" fmla="*/ 357 h 3989"/>
                    <a:gd name="T12" fmla="*/ 44 w 2867"/>
                    <a:gd name="T13" fmla="*/ 293 h 3989"/>
                    <a:gd name="T14" fmla="*/ 44 w 2867"/>
                    <a:gd name="T15" fmla="*/ 264 h 3989"/>
                    <a:gd name="T16" fmla="*/ 44 w 2867"/>
                    <a:gd name="T17" fmla="*/ 114 h 3989"/>
                    <a:gd name="T18" fmla="*/ 55 w 2867"/>
                    <a:gd name="T19" fmla="*/ 173 h 3989"/>
                    <a:gd name="T20" fmla="*/ 205 w 2867"/>
                    <a:gd name="T21" fmla="*/ 93 h 3989"/>
                    <a:gd name="T22" fmla="*/ 270 w 2867"/>
                    <a:gd name="T23" fmla="*/ 36 h 3989"/>
                    <a:gd name="T24" fmla="*/ 344 w 2867"/>
                    <a:gd name="T25" fmla="*/ 18 h 3989"/>
                    <a:gd name="T26" fmla="*/ 835 w 2867"/>
                    <a:gd name="T27" fmla="*/ 142 h 3989"/>
                    <a:gd name="T28" fmla="*/ 964 w 2867"/>
                    <a:gd name="T29" fmla="*/ 189 h 3989"/>
                    <a:gd name="T30" fmla="*/ 1146 w 2867"/>
                    <a:gd name="T31" fmla="*/ 273 h 3989"/>
                    <a:gd name="T32" fmla="*/ 1662 w 2867"/>
                    <a:gd name="T33" fmla="*/ 455 h 3989"/>
                    <a:gd name="T34" fmla="*/ 1974 w 2867"/>
                    <a:gd name="T35" fmla="*/ 544 h 3989"/>
                    <a:gd name="T36" fmla="*/ 2098 w 2867"/>
                    <a:gd name="T37" fmla="*/ 517 h 3989"/>
                    <a:gd name="T38" fmla="*/ 2141 w 2867"/>
                    <a:gd name="T39" fmla="*/ 600 h 3989"/>
                    <a:gd name="T40" fmla="*/ 2369 w 2867"/>
                    <a:gd name="T41" fmla="*/ 844 h 3989"/>
                    <a:gd name="T42" fmla="*/ 2275 w 2867"/>
                    <a:gd name="T43" fmla="*/ 936 h 3989"/>
                    <a:gd name="T44" fmla="*/ 2280 w 2867"/>
                    <a:gd name="T45" fmla="*/ 986 h 3989"/>
                    <a:gd name="T46" fmla="*/ 2259 w 2867"/>
                    <a:gd name="T47" fmla="*/ 1034 h 3989"/>
                    <a:gd name="T48" fmla="*/ 2289 w 2867"/>
                    <a:gd name="T49" fmla="*/ 1090 h 3989"/>
                    <a:gd name="T50" fmla="*/ 2428 w 2867"/>
                    <a:gd name="T51" fmla="*/ 1381 h 3989"/>
                    <a:gd name="T52" fmla="*/ 2514 w 2867"/>
                    <a:gd name="T53" fmla="*/ 1539 h 3989"/>
                    <a:gd name="T54" fmla="*/ 2546 w 2867"/>
                    <a:gd name="T55" fmla="*/ 1671 h 3989"/>
                    <a:gd name="T56" fmla="*/ 2622 w 2867"/>
                    <a:gd name="T57" fmla="*/ 1821 h 3989"/>
                    <a:gd name="T58" fmla="*/ 2804 w 2867"/>
                    <a:gd name="T59" fmla="*/ 2069 h 3989"/>
                    <a:gd name="T60" fmla="*/ 2841 w 2867"/>
                    <a:gd name="T61" fmla="*/ 2098 h 3989"/>
                    <a:gd name="T62" fmla="*/ 2867 w 2867"/>
                    <a:gd name="T63" fmla="*/ 2143 h 3989"/>
                    <a:gd name="T64" fmla="*/ 2859 w 2867"/>
                    <a:gd name="T65" fmla="*/ 2230 h 3989"/>
                    <a:gd name="T66" fmla="*/ 2703 w 2867"/>
                    <a:gd name="T67" fmla="*/ 2284 h 3989"/>
                    <a:gd name="T68" fmla="*/ 2558 w 2867"/>
                    <a:gd name="T69" fmla="*/ 2278 h 3989"/>
                    <a:gd name="T70" fmla="*/ 2559 w 2867"/>
                    <a:gd name="T71" fmla="*/ 2200 h 3989"/>
                    <a:gd name="T72" fmla="*/ 2332 w 2867"/>
                    <a:gd name="T73" fmla="*/ 2274 h 3989"/>
                    <a:gd name="T74" fmla="*/ 2292 w 2867"/>
                    <a:gd name="T75" fmla="*/ 2392 h 3989"/>
                    <a:gd name="T76" fmla="*/ 2393 w 2867"/>
                    <a:gd name="T77" fmla="*/ 2618 h 3989"/>
                    <a:gd name="T78" fmla="*/ 2308 w 2867"/>
                    <a:gd name="T79" fmla="*/ 2960 h 3989"/>
                    <a:gd name="T80" fmla="*/ 2199 w 2867"/>
                    <a:gd name="T81" fmla="*/ 2997 h 3989"/>
                    <a:gd name="T82" fmla="*/ 1932 w 2867"/>
                    <a:gd name="T83" fmla="*/ 3074 h 3989"/>
                    <a:gd name="T84" fmla="*/ 1604 w 2867"/>
                    <a:gd name="T85" fmla="*/ 3306 h 3989"/>
                    <a:gd name="T86" fmla="*/ 852 w 2867"/>
                    <a:gd name="T87" fmla="*/ 3272 h 3989"/>
                    <a:gd name="T88" fmla="*/ 297 w 2867"/>
                    <a:gd name="T89" fmla="*/ 3786 h 3989"/>
                    <a:gd name="T90" fmla="*/ 0 w 2867"/>
                    <a:gd name="T91" fmla="*/ 2749 h 3989"/>
                    <a:gd name="T92" fmla="*/ 20 w 2867"/>
                    <a:gd name="T93" fmla="*/ 2504 h 3989"/>
                    <a:gd name="T94" fmla="*/ 17 w 2867"/>
                    <a:gd name="T95" fmla="*/ 2346 h 3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67" h="3989">
                      <a:moveTo>
                        <a:pt x="16" y="1557"/>
                      </a:moveTo>
                      <a:cubicBezTo>
                        <a:pt x="16" y="1381"/>
                        <a:pt x="16" y="985"/>
                        <a:pt x="16" y="985"/>
                      </a:cubicBezTo>
                      <a:cubicBezTo>
                        <a:pt x="16" y="961"/>
                        <a:pt x="16" y="961"/>
                        <a:pt x="16" y="961"/>
                      </a:cubicBezTo>
                      <a:cubicBezTo>
                        <a:pt x="16" y="941"/>
                        <a:pt x="16" y="941"/>
                        <a:pt x="16" y="941"/>
                      </a:cubicBezTo>
                      <a:cubicBezTo>
                        <a:pt x="16" y="905"/>
                        <a:pt x="16" y="905"/>
                        <a:pt x="16" y="905"/>
                      </a:cubicBezTo>
                      <a:cubicBezTo>
                        <a:pt x="16" y="881"/>
                        <a:pt x="16" y="881"/>
                        <a:pt x="16" y="881"/>
                      </a:cubicBezTo>
                      <a:cubicBezTo>
                        <a:pt x="16" y="849"/>
                        <a:pt x="16" y="849"/>
                        <a:pt x="16" y="849"/>
                      </a:cubicBezTo>
                      <a:cubicBezTo>
                        <a:pt x="0" y="849"/>
                        <a:pt x="0" y="849"/>
                        <a:pt x="0" y="849"/>
                      </a:cubicBezTo>
                      <a:cubicBezTo>
                        <a:pt x="0" y="817"/>
                        <a:pt x="0" y="817"/>
                        <a:pt x="0" y="817"/>
                      </a:cubicBezTo>
                      <a:cubicBezTo>
                        <a:pt x="16" y="817"/>
                        <a:pt x="16" y="817"/>
                        <a:pt x="16" y="817"/>
                      </a:cubicBezTo>
                      <a:cubicBezTo>
                        <a:pt x="16" y="773"/>
                        <a:pt x="16" y="773"/>
                        <a:pt x="16" y="773"/>
                      </a:cubicBezTo>
                      <a:cubicBezTo>
                        <a:pt x="16" y="741"/>
                        <a:pt x="16" y="741"/>
                        <a:pt x="16" y="741"/>
                      </a:cubicBezTo>
                      <a:cubicBezTo>
                        <a:pt x="16" y="717"/>
                        <a:pt x="16" y="717"/>
                        <a:pt x="16" y="717"/>
                      </a:cubicBezTo>
                      <a:cubicBezTo>
                        <a:pt x="28" y="704"/>
                        <a:pt x="28" y="704"/>
                        <a:pt x="28" y="704"/>
                      </a:cubicBezTo>
                      <a:cubicBezTo>
                        <a:pt x="14" y="704"/>
                        <a:pt x="14" y="704"/>
                        <a:pt x="14" y="704"/>
                      </a:cubicBezTo>
                      <a:cubicBezTo>
                        <a:pt x="28" y="680"/>
                        <a:pt x="28" y="680"/>
                        <a:pt x="28" y="680"/>
                      </a:cubicBezTo>
                      <a:cubicBezTo>
                        <a:pt x="28" y="666"/>
                        <a:pt x="28" y="666"/>
                        <a:pt x="28" y="666"/>
                      </a:cubicBezTo>
                      <a:cubicBezTo>
                        <a:pt x="28" y="357"/>
                        <a:pt x="28" y="357"/>
                        <a:pt x="28" y="357"/>
                      </a:cubicBezTo>
                      <a:cubicBezTo>
                        <a:pt x="14" y="341"/>
                        <a:pt x="14" y="341"/>
                        <a:pt x="14" y="341"/>
                      </a:cubicBezTo>
                      <a:cubicBezTo>
                        <a:pt x="28" y="314"/>
                        <a:pt x="28" y="314"/>
                        <a:pt x="28" y="314"/>
                      </a:cubicBezTo>
                      <a:cubicBezTo>
                        <a:pt x="44" y="293"/>
                        <a:pt x="44" y="293"/>
                        <a:pt x="44" y="293"/>
                      </a:cubicBezTo>
                      <a:cubicBezTo>
                        <a:pt x="22" y="293"/>
                        <a:pt x="22" y="293"/>
                        <a:pt x="22" y="293"/>
                      </a:cubicBezTo>
                      <a:cubicBezTo>
                        <a:pt x="31" y="284"/>
                        <a:pt x="33" y="276"/>
                        <a:pt x="33" y="276"/>
                      </a:cubicBezTo>
                      <a:cubicBezTo>
                        <a:pt x="44" y="264"/>
                        <a:pt x="44" y="264"/>
                        <a:pt x="44" y="264"/>
                      </a:cubicBezTo>
                      <a:cubicBezTo>
                        <a:pt x="33" y="264"/>
                        <a:pt x="33" y="264"/>
                        <a:pt x="33" y="264"/>
                      </a:cubicBezTo>
                      <a:cubicBezTo>
                        <a:pt x="35" y="114"/>
                        <a:pt x="35" y="114"/>
                        <a:pt x="35" y="114"/>
                      </a:cubicBezTo>
                      <a:cubicBezTo>
                        <a:pt x="44" y="114"/>
                        <a:pt x="44" y="114"/>
                        <a:pt x="44" y="114"/>
                      </a:cubicBezTo>
                      <a:cubicBezTo>
                        <a:pt x="49" y="121"/>
                        <a:pt x="49" y="121"/>
                        <a:pt x="49" y="121"/>
                      </a:cubicBezTo>
                      <a:cubicBezTo>
                        <a:pt x="49" y="148"/>
                        <a:pt x="49" y="148"/>
                        <a:pt x="49" y="148"/>
                      </a:cubicBezTo>
                      <a:cubicBezTo>
                        <a:pt x="55" y="173"/>
                        <a:pt x="55" y="173"/>
                        <a:pt x="55" y="173"/>
                      </a:cubicBezTo>
                      <a:cubicBezTo>
                        <a:pt x="55" y="173"/>
                        <a:pt x="60" y="185"/>
                        <a:pt x="69" y="184"/>
                      </a:cubicBezTo>
                      <a:cubicBezTo>
                        <a:pt x="79" y="182"/>
                        <a:pt x="131" y="125"/>
                        <a:pt x="156" y="114"/>
                      </a:cubicBezTo>
                      <a:cubicBezTo>
                        <a:pt x="181" y="104"/>
                        <a:pt x="171" y="126"/>
                        <a:pt x="205" y="93"/>
                      </a:cubicBezTo>
                      <a:cubicBezTo>
                        <a:pt x="240" y="60"/>
                        <a:pt x="213" y="80"/>
                        <a:pt x="220" y="74"/>
                      </a:cubicBezTo>
                      <a:cubicBezTo>
                        <a:pt x="227" y="69"/>
                        <a:pt x="236" y="78"/>
                        <a:pt x="234" y="58"/>
                      </a:cubicBezTo>
                      <a:cubicBezTo>
                        <a:pt x="263" y="43"/>
                        <a:pt x="259" y="50"/>
                        <a:pt x="270" y="36"/>
                      </a:cubicBezTo>
                      <a:cubicBezTo>
                        <a:pt x="281" y="22"/>
                        <a:pt x="276" y="51"/>
                        <a:pt x="276" y="51"/>
                      </a:cubicBezTo>
                      <a:cubicBezTo>
                        <a:pt x="276" y="51"/>
                        <a:pt x="302" y="41"/>
                        <a:pt x="306" y="32"/>
                      </a:cubicBezTo>
                      <a:cubicBezTo>
                        <a:pt x="310" y="23"/>
                        <a:pt x="339" y="36"/>
                        <a:pt x="344" y="18"/>
                      </a:cubicBezTo>
                      <a:cubicBezTo>
                        <a:pt x="349" y="0"/>
                        <a:pt x="370" y="54"/>
                        <a:pt x="534" y="92"/>
                      </a:cubicBezTo>
                      <a:cubicBezTo>
                        <a:pt x="688" y="150"/>
                        <a:pt x="653" y="150"/>
                        <a:pt x="732" y="146"/>
                      </a:cubicBezTo>
                      <a:cubicBezTo>
                        <a:pt x="811" y="142"/>
                        <a:pt x="819" y="135"/>
                        <a:pt x="835" y="142"/>
                      </a:cubicBezTo>
                      <a:cubicBezTo>
                        <a:pt x="851" y="149"/>
                        <a:pt x="861" y="152"/>
                        <a:pt x="877" y="157"/>
                      </a:cubicBezTo>
                      <a:cubicBezTo>
                        <a:pt x="893" y="162"/>
                        <a:pt x="894" y="186"/>
                        <a:pt x="916" y="187"/>
                      </a:cubicBezTo>
                      <a:cubicBezTo>
                        <a:pt x="938" y="188"/>
                        <a:pt x="958" y="196"/>
                        <a:pt x="964" y="189"/>
                      </a:cubicBezTo>
                      <a:cubicBezTo>
                        <a:pt x="970" y="182"/>
                        <a:pt x="989" y="205"/>
                        <a:pt x="1017" y="204"/>
                      </a:cubicBezTo>
                      <a:cubicBezTo>
                        <a:pt x="1044" y="223"/>
                        <a:pt x="1067" y="246"/>
                        <a:pt x="1067" y="246"/>
                      </a:cubicBezTo>
                      <a:cubicBezTo>
                        <a:pt x="1067" y="246"/>
                        <a:pt x="1130" y="261"/>
                        <a:pt x="1146" y="273"/>
                      </a:cubicBezTo>
                      <a:cubicBezTo>
                        <a:pt x="1162" y="285"/>
                        <a:pt x="1374" y="437"/>
                        <a:pt x="1418" y="423"/>
                      </a:cubicBezTo>
                      <a:cubicBezTo>
                        <a:pt x="1462" y="409"/>
                        <a:pt x="1558" y="409"/>
                        <a:pt x="1582" y="407"/>
                      </a:cubicBezTo>
                      <a:cubicBezTo>
                        <a:pt x="1606" y="405"/>
                        <a:pt x="1662" y="455"/>
                        <a:pt x="1662" y="455"/>
                      </a:cubicBezTo>
                      <a:cubicBezTo>
                        <a:pt x="1780" y="487"/>
                        <a:pt x="1780" y="487"/>
                        <a:pt x="1780" y="487"/>
                      </a:cubicBezTo>
                      <a:cubicBezTo>
                        <a:pt x="1860" y="523"/>
                        <a:pt x="1860" y="523"/>
                        <a:pt x="1860" y="523"/>
                      </a:cubicBezTo>
                      <a:cubicBezTo>
                        <a:pt x="1974" y="544"/>
                        <a:pt x="1974" y="544"/>
                        <a:pt x="1974" y="544"/>
                      </a:cubicBezTo>
                      <a:cubicBezTo>
                        <a:pt x="1982" y="545"/>
                        <a:pt x="1982" y="545"/>
                        <a:pt x="1982" y="545"/>
                      </a:cubicBezTo>
                      <a:cubicBezTo>
                        <a:pt x="2074" y="475"/>
                        <a:pt x="2074" y="475"/>
                        <a:pt x="2074" y="475"/>
                      </a:cubicBezTo>
                      <a:cubicBezTo>
                        <a:pt x="2098" y="517"/>
                        <a:pt x="2098" y="517"/>
                        <a:pt x="2098" y="517"/>
                      </a:cubicBezTo>
                      <a:cubicBezTo>
                        <a:pt x="2098" y="517"/>
                        <a:pt x="2107" y="533"/>
                        <a:pt x="2115" y="532"/>
                      </a:cubicBezTo>
                      <a:cubicBezTo>
                        <a:pt x="2123" y="530"/>
                        <a:pt x="2115" y="556"/>
                        <a:pt x="2115" y="556"/>
                      </a:cubicBezTo>
                      <a:cubicBezTo>
                        <a:pt x="2115" y="556"/>
                        <a:pt x="2115" y="585"/>
                        <a:pt x="2141" y="600"/>
                      </a:cubicBezTo>
                      <a:cubicBezTo>
                        <a:pt x="2185" y="573"/>
                        <a:pt x="2241" y="544"/>
                        <a:pt x="2241" y="544"/>
                      </a:cubicBezTo>
                      <a:cubicBezTo>
                        <a:pt x="2404" y="817"/>
                        <a:pt x="2404" y="817"/>
                        <a:pt x="2404" y="817"/>
                      </a:cubicBezTo>
                      <a:cubicBezTo>
                        <a:pt x="2369" y="844"/>
                        <a:pt x="2369" y="844"/>
                        <a:pt x="2369" y="844"/>
                      </a:cubicBezTo>
                      <a:cubicBezTo>
                        <a:pt x="2369" y="844"/>
                        <a:pt x="2305" y="862"/>
                        <a:pt x="2296" y="884"/>
                      </a:cubicBezTo>
                      <a:cubicBezTo>
                        <a:pt x="2277" y="898"/>
                        <a:pt x="2244" y="917"/>
                        <a:pt x="2244" y="917"/>
                      </a:cubicBezTo>
                      <a:cubicBezTo>
                        <a:pt x="2275" y="936"/>
                        <a:pt x="2275" y="936"/>
                        <a:pt x="2275" y="936"/>
                      </a:cubicBezTo>
                      <a:cubicBezTo>
                        <a:pt x="2264" y="965"/>
                        <a:pt x="2264" y="965"/>
                        <a:pt x="2264" y="965"/>
                      </a:cubicBezTo>
                      <a:cubicBezTo>
                        <a:pt x="2269" y="981"/>
                        <a:pt x="2269" y="981"/>
                        <a:pt x="2269" y="981"/>
                      </a:cubicBezTo>
                      <a:cubicBezTo>
                        <a:pt x="2280" y="986"/>
                        <a:pt x="2280" y="986"/>
                        <a:pt x="2280" y="986"/>
                      </a:cubicBezTo>
                      <a:cubicBezTo>
                        <a:pt x="2276" y="998"/>
                        <a:pt x="2276" y="998"/>
                        <a:pt x="2276" y="998"/>
                      </a:cubicBezTo>
                      <a:cubicBezTo>
                        <a:pt x="2260" y="993"/>
                        <a:pt x="2260" y="993"/>
                        <a:pt x="2260" y="993"/>
                      </a:cubicBezTo>
                      <a:cubicBezTo>
                        <a:pt x="2259" y="1034"/>
                        <a:pt x="2259" y="1034"/>
                        <a:pt x="2259" y="1034"/>
                      </a:cubicBezTo>
                      <a:cubicBezTo>
                        <a:pt x="2301" y="1046"/>
                        <a:pt x="2301" y="1046"/>
                        <a:pt x="2301" y="1046"/>
                      </a:cubicBezTo>
                      <a:cubicBezTo>
                        <a:pt x="2317" y="1076"/>
                        <a:pt x="2317" y="1076"/>
                        <a:pt x="2317" y="1076"/>
                      </a:cubicBezTo>
                      <a:cubicBezTo>
                        <a:pt x="2289" y="1090"/>
                        <a:pt x="2289" y="1090"/>
                        <a:pt x="2289" y="1090"/>
                      </a:cubicBezTo>
                      <a:cubicBezTo>
                        <a:pt x="2295" y="1102"/>
                        <a:pt x="2295" y="1102"/>
                        <a:pt x="2295" y="1102"/>
                      </a:cubicBezTo>
                      <a:cubicBezTo>
                        <a:pt x="2308" y="1094"/>
                        <a:pt x="2308" y="1094"/>
                        <a:pt x="2308" y="1094"/>
                      </a:cubicBezTo>
                      <a:cubicBezTo>
                        <a:pt x="2428" y="1381"/>
                        <a:pt x="2428" y="1381"/>
                        <a:pt x="2428" y="1381"/>
                      </a:cubicBezTo>
                      <a:cubicBezTo>
                        <a:pt x="2428" y="1417"/>
                        <a:pt x="2428" y="1417"/>
                        <a:pt x="2428" y="1417"/>
                      </a:cubicBezTo>
                      <a:cubicBezTo>
                        <a:pt x="2428" y="1417"/>
                        <a:pt x="2423" y="1429"/>
                        <a:pt x="2439" y="1458"/>
                      </a:cubicBezTo>
                      <a:cubicBezTo>
                        <a:pt x="2460" y="1463"/>
                        <a:pt x="2514" y="1539"/>
                        <a:pt x="2514" y="1539"/>
                      </a:cubicBezTo>
                      <a:cubicBezTo>
                        <a:pt x="2482" y="1557"/>
                        <a:pt x="2482" y="1557"/>
                        <a:pt x="2482" y="1557"/>
                      </a:cubicBezTo>
                      <a:cubicBezTo>
                        <a:pt x="2562" y="1671"/>
                        <a:pt x="2562" y="1671"/>
                        <a:pt x="2562" y="1671"/>
                      </a:cubicBezTo>
                      <a:cubicBezTo>
                        <a:pt x="2546" y="1671"/>
                        <a:pt x="2546" y="1671"/>
                        <a:pt x="2546" y="1671"/>
                      </a:cubicBezTo>
                      <a:cubicBezTo>
                        <a:pt x="2540" y="1697"/>
                        <a:pt x="2540" y="1697"/>
                        <a:pt x="2540" y="1697"/>
                      </a:cubicBezTo>
                      <a:cubicBezTo>
                        <a:pt x="2592" y="1797"/>
                        <a:pt x="2592" y="1797"/>
                        <a:pt x="2592" y="1797"/>
                      </a:cubicBezTo>
                      <a:cubicBezTo>
                        <a:pt x="2592" y="1797"/>
                        <a:pt x="2624" y="1811"/>
                        <a:pt x="2622" y="1821"/>
                      </a:cubicBezTo>
                      <a:cubicBezTo>
                        <a:pt x="2620" y="1831"/>
                        <a:pt x="2596" y="1847"/>
                        <a:pt x="2596" y="1847"/>
                      </a:cubicBezTo>
                      <a:cubicBezTo>
                        <a:pt x="2596" y="1847"/>
                        <a:pt x="2664" y="1987"/>
                        <a:pt x="2792" y="2069"/>
                      </a:cubicBezTo>
                      <a:cubicBezTo>
                        <a:pt x="2806" y="2064"/>
                        <a:pt x="2804" y="2069"/>
                        <a:pt x="2804" y="2069"/>
                      </a:cubicBezTo>
                      <a:cubicBezTo>
                        <a:pt x="2809" y="2085"/>
                        <a:pt x="2809" y="2085"/>
                        <a:pt x="2809" y="2085"/>
                      </a:cubicBezTo>
                      <a:cubicBezTo>
                        <a:pt x="2809" y="2085"/>
                        <a:pt x="2823" y="2082"/>
                        <a:pt x="2827" y="2085"/>
                      </a:cubicBezTo>
                      <a:cubicBezTo>
                        <a:pt x="2831" y="2088"/>
                        <a:pt x="2841" y="2098"/>
                        <a:pt x="2841" y="2098"/>
                      </a:cubicBezTo>
                      <a:cubicBezTo>
                        <a:pt x="2863" y="2105"/>
                        <a:pt x="2863" y="2105"/>
                        <a:pt x="2863" y="2105"/>
                      </a:cubicBezTo>
                      <a:cubicBezTo>
                        <a:pt x="2863" y="2130"/>
                        <a:pt x="2863" y="2130"/>
                        <a:pt x="2863" y="2130"/>
                      </a:cubicBezTo>
                      <a:cubicBezTo>
                        <a:pt x="2867" y="2143"/>
                        <a:pt x="2867" y="2143"/>
                        <a:pt x="2867" y="2143"/>
                      </a:cubicBezTo>
                      <a:cubicBezTo>
                        <a:pt x="2857" y="2154"/>
                        <a:pt x="2857" y="2154"/>
                        <a:pt x="2857" y="2154"/>
                      </a:cubicBezTo>
                      <a:cubicBezTo>
                        <a:pt x="2867" y="2174"/>
                        <a:pt x="2867" y="2174"/>
                        <a:pt x="2867" y="2174"/>
                      </a:cubicBezTo>
                      <a:cubicBezTo>
                        <a:pt x="2867" y="2174"/>
                        <a:pt x="2857" y="2179"/>
                        <a:pt x="2859" y="2230"/>
                      </a:cubicBezTo>
                      <a:cubicBezTo>
                        <a:pt x="2853" y="2234"/>
                        <a:pt x="2853" y="2234"/>
                        <a:pt x="2853" y="2234"/>
                      </a:cubicBezTo>
                      <a:cubicBezTo>
                        <a:pt x="2853" y="2272"/>
                        <a:pt x="2853" y="2272"/>
                        <a:pt x="2853" y="2272"/>
                      </a:cubicBezTo>
                      <a:cubicBezTo>
                        <a:pt x="2703" y="2284"/>
                        <a:pt x="2703" y="2284"/>
                        <a:pt x="2703" y="2284"/>
                      </a:cubicBezTo>
                      <a:cubicBezTo>
                        <a:pt x="2704" y="2354"/>
                        <a:pt x="2704" y="2354"/>
                        <a:pt x="2704" y="2354"/>
                      </a:cubicBezTo>
                      <a:cubicBezTo>
                        <a:pt x="2560" y="2354"/>
                        <a:pt x="2560" y="2354"/>
                        <a:pt x="2560" y="2354"/>
                      </a:cubicBezTo>
                      <a:cubicBezTo>
                        <a:pt x="2558" y="2278"/>
                        <a:pt x="2558" y="2278"/>
                        <a:pt x="2558" y="2278"/>
                      </a:cubicBezTo>
                      <a:cubicBezTo>
                        <a:pt x="2464" y="2275"/>
                        <a:pt x="2464" y="2275"/>
                        <a:pt x="2464" y="2275"/>
                      </a:cubicBezTo>
                      <a:cubicBezTo>
                        <a:pt x="2445" y="2206"/>
                        <a:pt x="2445" y="2206"/>
                        <a:pt x="2445" y="2206"/>
                      </a:cubicBezTo>
                      <a:cubicBezTo>
                        <a:pt x="2559" y="2200"/>
                        <a:pt x="2559" y="2200"/>
                        <a:pt x="2559" y="2200"/>
                      </a:cubicBezTo>
                      <a:cubicBezTo>
                        <a:pt x="2561" y="1952"/>
                        <a:pt x="2561" y="1952"/>
                        <a:pt x="2561" y="1952"/>
                      </a:cubicBezTo>
                      <a:cubicBezTo>
                        <a:pt x="2295" y="2266"/>
                        <a:pt x="2295" y="2266"/>
                        <a:pt x="2295" y="2266"/>
                      </a:cubicBezTo>
                      <a:cubicBezTo>
                        <a:pt x="2332" y="2274"/>
                        <a:pt x="2332" y="2274"/>
                        <a:pt x="2332" y="2274"/>
                      </a:cubicBezTo>
                      <a:cubicBezTo>
                        <a:pt x="2316" y="2296"/>
                        <a:pt x="2316" y="2296"/>
                        <a:pt x="2316" y="2296"/>
                      </a:cubicBezTo>
                      <a:cubicBezTo>
                        <a:pt x="2305" y="2354"/>
                        <a:pt x="2305" y="2354"/>
                        <a:pt x="2305" y="2354"/>
                      </a:cubicBezTo>
                      <a:cubicBezTo>
                        <a:pt x="2292" y="2392"/>
                        <a:pt x="2292" y="2392"/>
                        <a:pt x="2292" y="2392"/>
                      </a:cubicBezTo>
                      <a:cubicBezTo>
                        <a:pt x="2284" y="2392"/>
                        <a:pt x="2284" y="2392"/>
                        <a:pt x="2284" y="2392"/>
                      </a:cubicBezTo>
                      <a:cubicBezTo>
                        <a:pt x="2284" y="2458"/>
                        <a:pt x="2284" y="2458"/>
                        <a:pt x="2284" y="2458"/>
                      </a:cubicBezTo>
                      <a:cubicBezTo>
                        <a:pt x="2393" y="2618"/>
                        <a:pt x="2393" y="2618"/>
                        <a:pt x="2393" y="2618"/>
                      </a:cubicBezTo>
                      <a:cubicBezTo>
                        <a:pt x="2279" y="2618"/>
                        <a:pt x="2279" y="2618"/>
                        <a:pt x="2279" y="2618"/>
                      </a:cubicBezTo>
                      <a:cubicBezTo>
                        <a:pt x="2273" y="2938"/>
                        <a:pt x="2273" y="2938"/>
                        <a:pt x="2273" y="2938"/>
                      </a:cubicBezTo>
                      <a:cubicBezTo>
                        <a:pt x="2308" y="2960"/>
                        <a:pt x="2308" y="2960"/>
                        <a:pt x="2308" y="2960"/>
                      </a:cubicBezTo>
                      <a:cubicBezTo>
                        <a:pt x="2289" y="2984"/>
                        <a:pt x="2289" y="2984"/>
                        <a:pt x="2289" y="2984"/>
                      </a:cubicBezTo>
                      <a:cubicBezTo>
                        <a:pt x="2236" y="3037"/>
                        <a:pt x="2236" y="3037"/>
                        <a:pt x="2236" y="3037"/>
                      </a:cubicBezTo>
                      <a:cubicBezTo>
                        <a:pt x="2199" y="2997"/>
                        <a:pt x="2199" y="2997"/>
                        <a:pt x="2199" y="2997"/>
                      </a:cubicBezTo>
                      <a:cubicBezTo>
                        <a:pt x="1932" y="2992"/>
                        <a:pt x="1932" y="2992"/>
                        <a:pt x="1932" y="2992"/>
                      </a:cubicBezTo>
                      <a:cubicBezTo>
                        <a:pt x="1927" y="3037"/>
                        <a:pt x="1927" y="3037"/>
                        <a:pt x="1927" y="3037"/>
                      </a:cubicBezTo>
                      <a:cubicBezTo>
                        <a:pt x="1932" y="3074"/>
                        <a:pt x="1932" y="3074"/>
                        <a:pt x="1932" y="3074"/>
                      </a:cubicBezTo>
                      <a:cubicBezTo>
                        <a:pt x="1855" y="2997"/>
                        <a:pt x="1855" y="2997"/>
                        <a:pt x="1855" y="2997"/>
                      </a:cubicBezTo>
                      <a:cubicBezTo>
                        <a:pt x="1825" y="2842"/>
                        <a:pt x="1825" y="2842"/>
                        <a:pt x="1825" y="2842"/>
                      </a:cubicBezTo>
                      <a:cubicBezTo>
                        <a:pt x="1604" y="3306"/>
                        <a:pt x="1604" y="3306"/>
                        <a:pt x="1604" y="3306"/>
                      </a:cubicBezTo>
                      <a:cubicBezTo>
                        <a:pt x="985" y="3310"/>
                        <a:pt x="985" y="3310"/>
                        <a:pt x="985" y="3310"/>
                      </a:cubicBezTo>
                      <a:cubicBezTo>
                        <a:pt x="905" y="3272"/>
                        <a:pt x="905" y="3272"/>
                        <a:pt x="905" y="3272"/>
                      </a:cubicBezTo>
                      <a:cubicBezTo>
                        <a:pt x="852" y="3272"/>
                        <a:pt x="852" y="3272"/>
                        <a:pt x="852" y="3272"/>
                      </a:cubicBezTo>
                      <a:cubicBezTo>
                        <a:pt x="841" y="3218"/>
                        <a:pt x="841" y="3218"/>
                        <a:pt x="841" y="3218"/>
                      </a:cubicBezTo>
                      <a:cubicBezTo>
                        <a:pt x="761" y="3240"/>
                        <a:pt x="761" y="3240"/>
                        <a:pt x="761" y="3240"/>
                      </a:cubicBezTo>
                      <a:cubicBezTo>
                        <a:pt x="761" y="3240"/>
                        <a:pt x="428" y="3397"/>
                        <a:pt x="297" y="3786"/>
                      </a:cubicBezTo>
                      <a:cubicBezTo>
                        <a:pt x="207" y="3960"/>
                        <a:pt x="220" y="3989"/>
                        <a:pt x="0" y="3965"/>
                      </a:cubicBezTo>
                      <a:cubicBezTo>
                        <a:pt x="1" y="3682"/>
                        <a:pt x="0" y="2925"/>
                        <a:pt x="0" y="2925"/>
                      </a:cubicBezTo>
                      <a:cubicBezTo>
                        <a:pt x="0" y="2749"/>
                        <a:pt x="0" y="2749"/>
                        <a:pt x="0" y="2749"/>
                      </a:cubicBezTo>
                      <a:cubicBezTo>
                        <a:pt x="0" y="2709"/>
                        <a:pt x="0" y="2709"/>
                        <a:pt x="0" y="2709"/>
                      </a:cubicBezTo>
                      <a:cubicBezTo>
                        <a:pt x="0" y="2685"/>
                        <a:pt x="0" y="2685"/>
                        <a:pt x="0" y="2685"/>
                      </a:cubicBezTo>
                      <a:cubicBezTo>
                        <a:pt x="20" y="2504"/>
                        <a:pt x="20" y="2504"/>
                        <a:pt x="20" y="2504"/>
                      </a:cubicBezTo>
                      <a:cubicBezTo>
                        <a:pt x="15" y="2432"/>
                        <a:pt x="15" y="2432"/>
                        <a:pt x="15" y="2432"/>
                      </a:cubicBezTo>
                      <a:cubicBezTo>
                        <a:pt x="0" y="2354"/>
                        <a:pt x="0" y="2354"/>
                        <a:pt x="0" y="2354"/>
                      </a:cubicBezTo>
                      <a:cubicBezTo>
                        <a:pt x="17" y="2346"/>
                        <a:pt x="17" y="2346"/>
                        <a:pt x="17" y="2346"/>
                      </a:cubicBezTo>
                      <a:lnTo>
                        <a:pt x="16" y="1557"/>
                      </a:lnTo>
                      <a:close/>
                    </a:path>
                  </a:pathLst>
                </a:custGeom>
                <a:solidFill>
                  <a:srgbClr val="FCFCFF"/>
                </a:solidFill>
                <a:ln w="28575" cap="flat">
                  <a:solidFill>
                    <a:schemeClr val="tx1">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 name="AutoShape 3">
                  <a:extLst>
                    <a:ext uri="{FF2B5EF4-FFF2-40B4-BE49-F238E27FC236}">
                      <a16:creationId xmlns:a16="http://schemas.microsoft.com/office/drawing/2014/main" id="{F72602B5-C9A0-32AC-8743-FD6BA769E327}"/>
                    </a:ext>
                  </a:extLst>
                </p:cNvPr>
                <p:cNvSpPr>
                  <a:spLocks noChangeAspect="1" noChangeArrowheads="1" noTextEdit="1"/>
                </p:cNvSpPr>
                <p:nvPr/>
              </p:nvSpPr>
              <p:spPr bwMode="auto">
                <a:xfrm>
                  <a:off x="6250" y="-1289"/>
                  <a:ext cx="1684" cy="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5" name="Group 24">
                <a:extLst>
                  <a:ext uri="{FF2B5EF4-FFF2-40B4-BE49-F238E27FC236}">
                    <a16:creationId xmlns:a16="http://schemas.microsoft.com/office/drawing/2014/main" id="{267A7CB5-49A7-BAA0-B2C2-007D3B1EE98B}"/>
                  </a:ext>
                </a:extLst>
              </p:cNvPr>
              <p:cNvGrpSpPr/>
              <p:nvPr/>
            </p:nvGrpSpPr>
            <p:grpSpPr>
              <a:xfrm>
                <a:off x="5933900" y="1622738"/>
                <a:ext cx="3554731" cy="3636834"/>
                <a:chOff x="5170628" y="1381231"/>
                <a:chExt cx="3916222" cy="4040433"/>
              </a:xfrm>
            </p:grpSpPr>
            <p:pic>
              <p:nvPicPr>
                <p:cNvPr id="24" name="Picture 23">
                  <a:extLst>
                    <a:ext uri="{FF2B5EF4-FFF2-40B4-BE49-F238E27FC236}">
                      <a16:creationId xmlns:a16="http://schemas.microsoft.com/office/drawing/2014/main" id="{CB2C57E6-B5C6-6BF4-D23B-100467FACCE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2696" y="2055749"/>
                  <a:ext cx="1419730" cy="1994244"/>
                </a:xfrm>
                <a:prstGeom prst="rect">
                  <a:avLst/>
                </a:prstGeom>
                <a:noFill/>
                <a:ln>
                  <a:noFill/>
                </a:ln>
              </p:spPr>
            </p:pic>
            <p:sp>
              <p:nvSpPr>
                <p:cNvPr id="17" name="TextBox 16">
                  <a:extLst>
                    <a:ext uri="{FF2B5EF4-FFF2-40B4-BE49-F238E27FC236}">
                      <a16:creationId xmlns:a16="http://schemas.microsoft.com/office/drawing/2014/main" id="{4A35EB7A-2B5A-66C5-A84F-0AE26BCB77F3}"/>
                    </a:ext>
                  </a:extLst>
                </p:cNvPr>
                <p:cNvSpPr txBox="1"/>
                <p:nvPr/>
              </p:nvSpPr>
              <p:spPr>
                <a:xfrm>
                  <a:off x="6043794" y="2292240"/>
                  <a:ext cx="1485900" cy="246221"/>
                </a:xfrm>
                <a:prstGeom prst="rect">
                  <a:avLst/>
                </a:prstGeom>
                <a:noFill/>
              </p:spPr>
              <p:txBody>
                <a:bodyPr wrap="square" rtlCol="0">
                  <a:spAutoFit/>
                </a:bodyPr>
                <a:lstStyle/>
                <a:p>
                  <a:pPr algn="ctr"/>
                  <a:r>
                    <a:rPr lang="en-US" sz="1000" b="1"/>
                    <a:t>DISTRICT 4</a:t>
                  </a:r>
                </a:p>
              </p:txBody>
            </p:sp>
            <p:sp>
              <p:nvSpPr>
                <p:cNvPr id="18" name="TextBox 17">
                  <a:extLst>
                    <a:ext uri="{FF2B5EF4-FFF2-40B4-BE49-F238E27FC236}">
                      <a16:creationId xmlns:a16="http://schemas.microsoft.com/office/drawing/2014/main" id="{7CCA69BA-5891-087C-619B-15EACEE4DC17}"/>
                    </a:ext>
                  </a:extLst>
                </p:cNvPr>
                <p:cNvSpPr txBox="1"/>
                <p:nvPr/>
              </p:nvSpPr>
              <p:spPr>
                <a:xfrm>
                  <a:off x="5288901" y="3138369"/>
                  <a:ext cx="1485900" cy="246221"/>
                </a:xfrm>
                <a:prstGeom prst="rect">
                  <a:avLst/>
                </a:prstGeom>
                <a:noFill/>
              </p:spPr>
              <p:txBody>
                <a:bodyPr wrap="square" rtlCol="0">
                  <a:spAutoFit/>
                </a:bodyPr>
                <a:lstStyle/>
                <a:p>
                  <a:pPr algn="ctr"/>
                  <a:r>
                    <a:rPr lang="en-US" sz="1000" b="1"/>
                    <a:t>DISTRICT 2</a:t>
                  </a:r>
                </a:p>
              </p:txBody>
            </p:sp>
            <p:sp>
              <p:nvSpPr>
                <p:cNvPr id="19" name="TextBox 18">
                  <a:extLst>
                    <a:ext uri="{FF2B5EF4-FFF2-40B4-BE49-F238E27FC236}">
                      <a16:creationId xmlns:a16="http://schemas.microsoft.com/office/drawing/2014/main" id="{96323276-5FED-E579-2AA3-111FADE2F4D2}"/>
                    </a:ext>
                  </a:extLst>
                </p:cNvPr>
                <p:cNvSpPr txBox="1"/>
                <p:nvPr/>
              </p:nvSpPr>
              <p:spPr>
                <a:xfrm>
                  <a:off x="7600950" y="3580599"/>
                  <a:ext cx="1485900" cy="246221"/>
                </a:xfrm>
                <a:prstGeom prst="rect">
                  <a:avLst/>
                </a:prstGeom>
                <a:noFill/>
              </p:spPr>
              <p:txBody>
                <a:bodyPr wrap="square" rtlCol="0">
                  <a:spAutoFit/>
                </a:bodyPr>
                <a:lstStyle/>
                <a:p>
                  <a:pPr algn="ctr"/>
                  <a:r>
                    <a:rPr lang="en-US" sz="1000" b="1"/>
                    <a:t>DISTRICT 6</a:t>
                  </a:r>
                </a:p>
              </p:txBody>
            </p:sp>
            <p:sp>
              <p:nvSpPr>
                <p:cNvPr id="20" name="TextBox 19">
                  <a:extLst>
                    <a:ext uri="{FF2B5EF4-FFF2-40B4-BE49-F238E27FC236}">
                      <a16:creationId xmlns:a16="http://schemas.microsoft.com/office/drawing/2014/main" id="{79B032DE-58D3-B43E-5E0F-3FD1CE19D26C}"/>
                    </a:ext>
                  </a:extLst>
                </p:cNvPr>
                <p:cNvSpPr txBox="1"/>
                <p:nvPr/>
              </p:nvSpPr>
              <p:spPr>
                <a:xfrm>
                  <a:off x="6782049" y="4145394"/>
                  <a:ext cx="1485900" cy="246221"/>
                </a:xfrm>
                <a:prstGeom prst="rect">
                  <a:avLst/>
                </a:prstGeom>
                <a:noFill/>
              </p:spPr>
              <p:txBody>
                <a:bodyPr wrap="square" rtlCol="0">
                  <a:spAutoFit/>
                </a:bodyPr>
                <a:lstStyle/>
                <a:p>
                  <a:pPr algn="ctr"/>
                  <a:r>
                    <a:rPr lang="en-US" sz="1000" b="1"/>
                    <a:t>DISTRICT 7</a:t>
                  </a:r>
                </a:p>
              </p:txBody>
            </p:sp>
            <p:sp>
              <p:nvSpPr>
                <p:cNvPr id="21" name="TextBox 20">
                  <a:extLst>
                    <a:ext uri="{FF2B5EF4-FFF2-40B4-BE49-F238E27FC236}">
                      <a16:creationId xmlns:a16="http://schemas.microsoft.com/office/drawing/2014/main" id="{C81EC149-954C-1CD8-611C-6DF1D1BA8479}"/>
                    </a:ext>
                  </a:extLst>
                </p:cNvPr>
                <p:cNvSpPr txBox="1"/>
                <p:nvPr/>
              </p:nvSpPr>
              <p:spPr>
                <a:xfrm>
                  <a:off x="5381780" y="4710189"/>
                  <a:ext cx="1485900" cy="246221"/>
                </a:xfrm>
                <a:prstGeom prst="rect">
                  <a:avLst/>
                </a:prstGeom>
                <a:noFill/>
              </p:spPr>
              <p:txBody>
                <a:bodyPr wrap="square" rtlCol="0">
                  <a:spAutoFit/>
                </a:bodyPr>
                <a:lstStyle/>
                <a:p>
                  <a:pPr algn="ctr"/>
                  <a:r>
                    <a:rPr lang="en-US" sz="1000" b="1"/>
                    <a:t>DISTRICT 3</a:t>
                  </a:r>
                </a:p>
              </p:txBody>
            </p:sp>
            <p:sp>
              <p:nvSpPr>
                <p:cNvPr id="22" name="TextBox 21">
                  <a:extLst>
                    <a:ext uri="{FF2B5EF4-FFF2-40B4-BE49-F238E27FC236}">
                      <a16:creationId xmlns:a16="http://schemas.microsoft.com/office/drawing/2014/main" id="{58219303-7479-630F-6193-64CA26BF49B7}"/>
                    </a:ext>
                  </a:extLst>
                </p:cNvPr>
                <p:cNvSpPr txBox="1"/>
                <p:nvPr/>
              </p:nvSpPr>
              <p:spPr>
                <a:xfrm>
                  <a:off x="7110251" y="5175443"/>
                  <a:ext cx="1485900" cy="246221"/>
                </a:xfrm>
                <a:prstGeom prst="rect">
                  <a:avLst/>
                </a:prstGeom>
                <a:noFill/>
              </p:spPr>
              <p:txBody>
                <a:bodyPr wrap="square" rtlCol="0">
                  <a:spAutoFit/>
                </a:bodyPr>
                <a:lstStyle/>
                <a:p>
                  <a:pPr algn="ctr"/>
                  <a:r>
                    <a:rPr lang="en-US" sz="1000" b="1"/>
                    <a:t>DISTRICT 5</a:t>
                  </a:r>
                </a:p>
              </p:txBody>
            </p:sp>
            <p:sp>
              <p:nvSpPr>
                <p:cNvPr id="16" name="TextBox 15">
                  <a:extLst>
                    <a:ext uri="{FF2B5EF4-FFF2-40B4-BE49-F238E27FC236}">
                      <a16:creationId xmlns:a16="http://schemas.microsoft.com/office/drawing/2014/main" id="{C61CB032-5D97-2144-07F4-1603F3E54FC2}"/>
                    </a:ext>
                  </a:extLst>
                </p:cNvPr>
                <p:cNvSpPr txBox="1"/>
                <p:nvPr/>
              </p:nvSpPr>
              <p:spPr>
                <a:xfrm>
                  <a:off x="5170628" y="1381231"/>
                  <a:ext cx="1485900" cy="246221"/>
                </a:xfrm>
                <a:prstGeom prst="rect">
                  <a:avLst/>
                </a:prstGeom>
                <a:noFill/>
              </p:spPr>
              <p:txBody>
                <a:bodyPr wrap="square" rtlCol="0">
                  <a:spAutoFit/>
                </a:bodyPr>
                <a:lstStyle/>
                <a:p>
                  <a:pPr algn="ctr"/>
                  <a:r>
                    <a:rPr lang="en-US" sz="1000" b="1"/>
                    <a:t>DISTRICT 1</a:t>
                  </a:r>
                </a:p>
              </p:txBody>
            </p:sp>
          </p:grpSp>
          <p:grpSp>
            <p:nvGrpSpPr>
              <p:cNvPr id="31" name="Group 8">
                <a:extLst>
                  <a:ext uri="{FF2B5EF4-FFF2-40B4-BE49-F238E27FC236}">
                    <a16:creationId xmlns:a16="http://schemas.microsoft.com/office/drawing/2014/main" id="{FE3FB931-B8D1-1187-EBFA-BE71128C8EDC}"/>
                  </a:ext>
                </a:extLst>
              </p:cNvPr>
              <p:cNvGrpSpPr>
                <a:grpSpLocks noChangeAspect="1"/>
              </p:cNvGrpSpPr>
              <p:nvPr/>
            </p:nvGrpSpPr>
            <p:grpSpPr bwMode="auto">
              <a:xfrm>
                <a:off x="6144545" y="2236937"/>
                <a:ext cx="1300430" cy="1801867"/>
                <a:chOff x="1007" y="376"/>
                <a:chExt cx="1888" cy="2616"/>
              </a:xfrm>
            </p:grpSpPr>
            <p:sp>
              <p:nvSpPr>
                <p:cNvPr id="32" name="AutoShape 7">
                  <a:extLst>
                    <a:ext uri="{FF2B5EF4-FFF2-40B4-BE49-F238E27FC236}">
                      <a16:creationId xmlns:a16="http://schemas.microsoft.com/office/drawing/2014/main" id="{8CF20F62-8E20-194F-2BF0-8AADD8950B15}"/>
                    </a:ext>
                  </a:extLst>
                </p:cNvPr>
                <p:cNvSpPr>
                  <a:spLocks noChangeAspect="1" noChangeArrowheads="1" noTextEdit="1"/>
                </p:cNvSpPr>
                <p:nvPr/>
              </p:nvSpPr>
              <p:spPr bwMode="auto">
                <a:xfrm>
                  <a:off x="1007" y="376"/>
                  <a:ext cx="1852" cy="2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9">
                  <a:extLst>
                    <a:ext uri="{FF2B5EF4-FFF2-40B4-BE49-F238E27FC236}">
                      <a16:creationId xmlns:a16="http://schemas.microsoft.com/office/drawing/2014/main" id="{0FB6D1C1-A080-7DEE-FB39-9DD005C00C6B}"/>
                    </a:ext>
                  </a:extLst>
                </p:cNvPr>
                <p:cNvSpPr>
                  <a:spLocks/>
                </p:cNvSpPr>
                <p:nvPr/>
              </p:nvSpPr>
              <p:spPr bwMode="auto">
                <a:xfrm>
                  <a:off x="1027" y="397"/>
                  <a:ext cx="1868" cy="2595"/>
                </a:xfrm>
                <a:custGeom>
                  <a:avLst/>
                  <a:gdLst>
                    <a:gd name="T0" fmla="*/ 3020 w 3222"/>
                    <a:gd name="T1" fmla="*/ 3379 h 4303"/>
                    <a:gd name="T2" fmla="*/ 2994 w 3222"/>
                    <a:gd name="T3" fmla="*/ 2955 h 4303"/>
                    <a:gd name="T4" fmla="*/ 2919 w 3222"/>
                    <a:gd name="T5" fmla="*/ 2175 h 4303"/>
                    <a:gd name="T6" fmla="*/ 2508 w 3222"/>
                    <a:gd name="T7" fmla="*/ 1976 h 4303"/>
                    <a:gd name="T8" fmla="*/ 2084 w 3222"/>
                    <a:gd name="T9" fmla="*/ 1848 h 4303"/>
                    <a:gd name="T10" fmla="*/ 1705 w 3222"/>
                    <a:gd name="T11" fmla="*/ 1891 h 4303"/>
                    <a:gd name="T12" fmla="*/ 1348 w 3222"/>
                    <a:gd name="T13" fmla="*/ 1990 h 4303"/>
                    <a:gd name="T14" fmla="*/ 980 w 3222"/>
                    <a:gd name="T15" fmla="*/ 1054 h 4303"/>
                    <a:gd name="T16" fmla="*/ 1156 w 3222"/>
                    <a:gd name="T17" fmla="*/ 608 h 4303"/>
                    <a:gd name="T18" fmla="*/ 876 w 3222"/>
                    <a:gd name="T19" fmla="*/ 54 h 4303"/>
                    <a:gd name="T20" fmla="*/ 24 w 3222"/>
                    <a:gd name="T21" fmla="*/ 887 h 4303"/>
                    <a:gd name="T22" fmla="*/ 316 w 3222"/>
                    <a:gd name="T23" fmla="*/ 2615 h 4303"/>
                    <a:gd name="T24" fmla="*/ 238 w 3222"/>
                    <a:gd name="T25" fmla="*/ 2915 h 4303"/>
                    <a:gd name="T26" fmla="*/ 252 w 3222"/>
                    <a:gd name="T27" fmla="*/ 2993 h 4303"/>
                    <a:gd name="T28" fmla="*/ 204 w 3222"/>
                    <a:gd name="T29" fmla="*/ 3023 h 4303"/>
                    <a:gd name="T30" fmla="*/ 118 w 3222"/>
                    <a:gd name="T31" fmla="*/ 2959 h 4303"/>
                    <a:gd name="T32" fmla="*/ 146 w 3222"/>
                    <a:gd name="T33" fmla="*/ 3087 h 4303"/>
                    <a:gd name="T34" fmla="*/ 200 w 3222"/>
                    <a:gd name="T35" fmla="*/ 3135 h 4303"/>
                    <a:gd name="T36" fmla="*/ 10 w 3222"/>
                    <a:gd name="T37" fmla="*/ 3143 h 4303"/>
                    <a:gd name="T38" fmla="*/ 0 w 3222"/>
                    <a:gd name="T39" fmla="*/ 3225 h 4303"/>
                    <a:gd name="T40" fmla="*/ 0 w 3222"/>
                    <a:gd name="T41" fmla="*/ 3375 h 4303"/>
                    <a:gd name="T42" fmla="*/ 310 w 3222"/>
                    <a:gd name="T43" fmla="*/ 3505 h 4303"/>
                    <a:gd name="T44" fmla="*/ 468 w 3222"/>
                    <a:gd name="T45" fmla="*/ 3495 h 4303"/>
                    <a:gd name="T46" fmla="*/ 500 w 3222"/>
                    <a:gd name="T47" fmla="*/ 3509 h 4303"/>
                    <a:gd name="T48" fmla="*/ 548 w 3222"/>
                    <a:gd name="T49" fmla="*/ 3737 h 4303"/>
                    <a:gd name="T50" fmla="*/ 586 w 3222"/>
                    <a:gd name="T51" fmla="*/ 3807 h 4303"/>
                    <a:gd name="T52" fmla="*/ 650 w 3222"/>
                    <a:gd name="T53" fmla="*/ 3855 h 4303"/>
                    <a:gd name="T54" fmla="*/ 846 w 3222"/>
                    <a:gd name="T55" fmla="*/ 3919 h 4303"/>
                    <a:gd name="T56" fmla="*/ 980 w 3222"/>
                    <a:gd name="T57" fmla="*/ 3981 h 4303"/>
                    <a:gd name="T58" fmla="*/ 990 w 3222"/>
                    <a:gd name="T59" fmla="*/ 3903 h 4303"/>
                    <a:gd name="T60" fmla="*/ 1056 w 3222"/>
                    <a:gd name="T61" fmla="*/ 3701 h 4303"/>
                    <a:gd name="T62" fmla="*/ 1042 w 3222"/>
                    <a:gd name="T63" fmla="*/ 3567 h 4303"/>
                    <a:gd name="T64" fmla="*/ 1022 w 3222"/>
                    <a:gd name="T65" fmla="*/ 3459 h 4303"/>
                    <a:gd name="T66" fmla="*/ 1154 w 3222"/>
                    <a:gd name="T67" fmla="*/ 3221 h 4303"/>
                    <a:gd name="T68" fmla="*/ 1410 w 3222"/>
                    <a:gd name="T69" fmla="*/ 3075 h 4303"/>
                    <a:gd name="T70" fmla="*/ 1492 w 3222"/>
                    <a:gd name="T71" fmla="*/ 3049 h 4303"/>
                    <a:gd name="T72" fmla="*/ 1552 w 3222"/>
                    <a:gd name="T73" fmla="*/ 3045 h 4303"/>
                    <a:gd name="T74" fmla="*/ 1550 w 3222"/>
                    <a:gd name="T75" fmla="*/ 3137 h 4303"/>
                    <a:gd name="T76" fmla="*/ 1568 w 3222"/>
                    <a:gd name="T77" fmla="*/ 3181 h 4303"/>
                    <a:gd name="T78" fmla="*/ 1590 w 3222"/>
                    <a:gd name="T79" fmla="*/ 3221 h 4303"/>
                    <a:gd name="T80" fmla="*/ 1944 w 3222"/>
                    <a:gd name="T81" fmla="*/ 3339 h 4303"/>
                    <a:gd name="T82" fmla="*/ 2028 w 3222"/>
                    <a:gd name="T83" fmla="*/ 3341 h 4303"/>
                    <a:gd name="T84" fmla="*/ 2046 w 3222"/>
                    <a:gd name="T85" fmla="*/ 3499 h 4303"/>
                    <a:gd name="T86" fmla="*/ 2016 w 3222"/>
                    <a:gd name="T87" fmla="*/ 3545 h 4303"/>
                    <a:gd name="T88" fmla="*/ 2032 w 3222"/>
                    <a:gd name="T89" fmla="*/ 3681 h 4303"/>
                    <a:gd name="T90" fmla="*/ 2184 w 3222"/>
                    <a:gd name="T91" fmla="*/ 3681 h 4303"/>
                    <a:gd name="T92" fmla="*/ 2290 w 3222"/>
                    <a:gd name="T93" fmla="*/ 4005 h 4303"/>
                    <a:gd name="T94" fmla="*/ 2458 w 3222"/>
                    <a:gd name="T95" fmla="*/ 4187 h 4303"/>
                    <a:gd name="T96" fmla="*/ 2512 w 3222"/>
                    <a:gd name="T97" fmla="*/ 4187 h 4303"/>
                    <a:gd name="T98" fmla="*/ 2818 w 3222"/>
                    <a:gd name="T99" fmla="*/ 3927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22" h="4303">
                      <a:moveTo>
                        <a:pt x="2908" y="3761"/>
                      </a:moveTo>
                      <a:cubicBezTo>
                        <a:pt x="2908" y="3761"/>
                        <a:pt x="2962" y="3617"/>
                        <a:pt x="3092" y="3577"/>
                      </a:cubicBezTo>
                      <a:cubicBezTo>
                        <a:pt x="3222" y="3537"/>
                        <a:pt x="3164" y="3567"/>
                        <a:pt x="3164" y="3567"/>
                      </a:cubicBezTo>
                      <a:cubicBezTo>
                        <a:pt x="3164" y="3567"/>
                        <a:pt x="3022" y="3465"/>
                        <a:pt x="3020" y="3379"/>
                      </a:cubicBezTo>
                      <a:cubicBezTo>
                        <a:pt x="3020" y="3379"/>
                        <a:pt x="2948" y="3391"/>
                        <a:pt x="2934" y="3379"/>
                      </a:cubicBezTo>
                      <a:cubicBezTo>
                        <a:pt x="2920" y="3367"/>
                        <a:pt x="2952" y="3275"/>
                        <a:pt x="2974" y="3237"/>
                      </a:cubicBezTo>
                      <a:cubicBezTo>
                        <a:pt x="3002" y="3255"/>
                        <a:pt x="3002" y="3255"/>
                        <a:pt x="3002" y="3255"/>
                      </a:cubicBezTo>
                      <a:cubicBezTo>
                        <a:pt x="3002" y="3255"/>
                        <a:pt x="2998" y="3011"/>
                        <a:pt x="2994" y="2955"/>
                      </a:cubicBezTo>
                      <a:cubicBezTo>
                        <a:pt x="2990" y="2899"/>
                        <a:pt x="2966" y="2881"/>
                        <a:pt x="2966" y="2881"/>
                      </a:cubicBezTo>
                      <a:cubicBezTo>
                        <a:pt x="2964" y="2667"/>
                        <a:pt x="2964" y="2667"/>
                        <a:pt x="2964" y="2667"/>
                      </a:cubicBezTo>
                      <a:cubicBezTo>
                        <a:pt x="2908" y="2667"/>
                        <a:pt x="2908" y="2667"/>
                        <a:pt x="2908" y="2667"/>
                      </a:cubicBezTo>
                      <a:cubicBezTo>
                        <a:pt x="2919" y="2175"/>
                        <a:pt x="2919" y="2175"/>
                        <a:pt x="2919" y="2175"/>
                      </a:cubicBezTo>
                      <a:cubicBezTo>
                        <a:pt x="2919" y="2175"/>
                        <a:pt x="2580" y="2397"/>
                        <a:pt x="2579" y="2366"/>
                      </a:cubicBezTo>
                      <a:cubicBezTo>
                        <a:pt x="2579" y="2366"/>
                        <a:pt x="2572" y="2190"/>
                        <a:pt x="2577" y="2110"/>
                      </a:cubicBezTo>
                      <a:cubicBezTo>
                        <a:pt x="2583" y="2030"/>
                        <a:pt x="2575" y="1998"/>
                        <a:pt x="2561" y="1990"/>
                      </a:cubicBezTo>
                      <a:cubicBezTo>
                        <a:pt x="2548" y="1982"/>
                        <a:pt x="2516" y="1987"/>
                        <a:pt x="2508" y="1976"/>
                      </a:cubicBezTo>
                      <a:cubicBezTo>
                        <a:pt x="2500" y="1966"/>
                        <a:pt x="2457" y="1920"/>
                        <a:pt x="2457" y="1920"/>
                      </a:cubicBezTo>
                      <a:cubicBezTo>
                        <a:pt x="2457" y="1920"/>
                        <a:pt x="2316" y="1936"/>
                        <a:pt x="2311" y="1920"/>
                      </a:cubicBezTo>
                      <a:cubicBezTo>
                        <a:pt x="2305" y="1904"/>
                        <a:pt x="2276" y="1896"/>
                        <a:pt x="2212" y="1886"/>
                      </a:cubicBezTo>
                      <a:cubicBezTo>
                        <a:pt x="2185" y="1832"/>
                        <a:pt x="2177" y="1843"/>
                        <a:pt x="2084" y="1848"/>
                      </a:cubicBezTo>
                      <a:cubicBezTo>
                        <a:pt x="1983" y="1840"/>
                        <a:pt x="2009" y="1752"/>
                        <a:pt x="2009" y="1752"/>
                      </a:cubicBezTo>
                      <a:cubicBezTo>
                        <a:pt x="2009" y="1752"/>
                        <a:pt x="2009" y="1752"/>
                        <a:pt x="1959" y="1790"/>
                      </a:cubicBezTo>
                      <a:cubicBezTo>
                        <a:pt x="1913" y="1883"/>
                        <a:pt x="1884" y="1891"/>
                        <a:pt x="1820" y="1902"/>
                      </a:cubicBezTo>
                      <a:cubicBezTo>
                        <a:pt x="1756" y="1912"/>
                        <a:pt x="1705" y="1891"/>
                        <a:pt x="1705" y="1891"/>
                      </a:cubicBezTo>
                      <a:cubicBezTo>
                        <a:pt x="1705" y="1891"/>
                        <a:pt x="1727" y="1896"/>
                        <a:pt x="1660" y="1902"/>
                      </a:cubicBezTo>
                      <a:cubicBezTo>
                        <a:pt x="1593" y="1907"/>
                        <a:pt x="1553" y="1950"/>
                        <a:pt x="1479" y="1976"/>
                      </a:cubicBezTo>
                      <a:cubicBezTo>
                        <a:pt x="1404" y="2003"/>
                        <a:pt x="1396" y="1958"/>
                        <a:pt x="1396" y="1958"/>
                      </a:cubicBezTo>
                      <a:cubicBezTo>
                        <a:pt x="1348" y="1990"/>
                        <a:pt x="1348" y="1990"/>
                        <a:pt x="1348" y="1990"/>
                      </a:cubicBezTo>
                      <a:cubicBezTo>
                        <a:pt x="1273" y="1896"/>
                        <a:pt x="1273" y="1896"/>
                        <a:pt x="1273" y="1896"/>
                      </a:cubicBezTo>
                      <a:cubicBezTo>
                        <a:pt x="1225" y="1910"/>
                        <a:pt x="1225" y="1910"/>
                        <a:pt x="1225" y="1910"/>
                      </a:cubicBezTo>
                      <a:cubicBezTo>
                        <a:pt x="1225" y="1910"/>
                        <a:pt x="1116" y="1550"/>
                        <a:pt x="1041" y="1347"/>
                      </a:cubicBezTo>
                      <a:cubicBezTo>
                        <a:pt x="967" y="1144"/>
                        <a:pt x="980" y="1054"/>
                        <a:pt x="980" y="1054"/>
                      </a:cubicBezTo>
                      <a:cubicBezTo>
                        <a:pt x="1004" y="926"/>
                        <a:pt x="1004" y="926"/>
                        <a:pt x="1004" y="926"/>
                      </a:cubicBezTo>
                      <a:cubicBezTo>
                        <a:pt x="1071" y="819"/>
                        <a:pt x="1071" y="819"/>
                        <a:pt x="1071" y="819"/>
                      </a:cubicBezTo>
                      <a:cubicBezTo>
                        <a:pt x="1092" y="720"/>
                        <a:pt x="1092" y="720"/>
                        <a:pt x="1092" y="720"/>
                      </a:cubicBezTo>
                      <a:cubicBezTo>
                        <a:pt x="1156" y="608"/>
                        <a:pt x="1156" y="608"/>
                        <a:pt x="1156" y="608"/>
                      </a:cubicBezTo>
                      <a:cubicBezTo>
                        <a:pt x="1156" y="88"/>
                        <a:pt x="1156" y="88"/>
                        <a:pt x="1156" y="88"/>
                      </a:cubicBezTo>
                      <a:cubicBezTo>
                        <a:pt x="1009" y="92"/>
                        <a:pt x="1009" y="92"/>
                        <a:pt x="1009" y="92"/>
                      </a:cubicBezTo>
                      <a:cubicBezTo>
                        <a:pt x="929" y="54"/>
                        <a:pt x="929" y="54"/>
                        <a:pt x="929" y="54"/>
                      </a:cubicBezTo>
                      <a:cubicBezTo>
                        <a:pt x="876" y="54"/>
                        <a:pt x="876" y="54"/>
                        <a:pt x="876" y="54"/>
                      </a:cubicBezTo>
                      <a:cubicBezTo>
                        <a:pt x="865" y="0"/>
                        <a:pt x="865" y="0"/>
                        <a:pt x="865" y="0"/>
                      </a:cubicBezTo>
                      <a:cubicBezTo>
                        <a:pt x="785" y="22"/>
                        <a:pt x="785" y="22"/>
                        <a:pt x="785" y="22"/>
                      </a:cubicBezTo>
                      <a:cubicBezTo>
                        <a:pt x="785" y="22"/>
                        <a:pt x="452" y="179"/>
                        <a:pt x="321" y="568"/>
                      </a:cubicBezTo>
                      <a:cubicBezTo>
                        <a:pt x="272" y="771"/>
                        <a:pt x="229" y="787"/>
                        <a:pt x="24" y="887"/>
                      </a:cubicBezTo>
                      <a:cubicBezTo>
                        <a:pt x="24" y="2487"/>
                        <a:pt x="24" y="2487"/>
                        <a:pt x="24" y="2487"/>
                      </a:cubicBezTo>
                      <a:cubicBezTo>
                        <a:pt x="24" y="2615"/>
                        <a:pt x="24" y="2615"/>
                        <a:pt x="24" y="2615"/>
                      </a:cubicBezTo>
                      <a:cubicBezTo>
                        <a:pt x="60" y="2615"/>
                        <a:pt x="60" y="2615"/>
                        <a:pt x="60" y="2615"/>
                      </a:cubicBezTo>
                      <a:cubicBezTo>
                        <a:pt x="316" y="2615"/>
                        <a:pt x="316" y="2615"/>
                        <a:pt x="316" y="2615"/>
                      </a:cubicBezTo>
                      <a:cubicBezTo>
                        <a:pt x="316" y="2687"/>
                        <a:pt x="316" y="2687"/>
                        <a:pt x="316" y="2687"/>
                      </a:cubicBezTo>
                      <a:cubicBezTo>
                        <a:pt x="300" y="2791"/>
                        <a:pt x="300" y="2791"/>
                        <a:pt x="300" y="2791"/>
                      </a:cubicBezTo>
                      <a:cubicBezTo>
                        <a:pt x="220" y="2915"/>
                        <a:pt x="220" y="2915"/>
                        <a:pt x="220" y="2915"/>
                      </a:cubicBezTo>
                      <a:cubicBezTo>
                        <a:pt x="238" y="2915"/>
                        <a:pt x="238" y="2915"/>
                        <a:pt x="238" y="2915"/>
                      </a:cubicBezTo>
                      <a:cubicBezTo>
                        <a:pt x="226" y="2939"/>
                        <a:pt x="226" y="2939"/>
                        <a:pt x="226" y="2939"/>
                      </a:cubicBezTo>
                      <a:cubicBezTo>
                        <a:pt x="226" y="2963"/>
                        <a:pt x="226" y="2963"/>
                        <a:pt x="226" y="2963"/>
                      </a:cubicBezTo>
                      <a:cubicBezTo>
                        <a:pt x="236" y="2983"/>
                        <a:pt x="236" y="2983"/>
                        <a:pt x="236" y="2983"/>
                      </a:cubicBezTo>
                      <a:cubicBezTo>
                        <a:pt x="252" y="2993"/>
                        <a:pt x="252" y="2993"/>
                        <a:pt x="252" y="2993"/>
                      </a:cubicBezTo>
                      <a:cubicBezTo>
                        <a:pt x="284" y="3003"/>
                        <a:pt x="284" y="3003"/>
                        <a:pt x="284" y="3003"/>
                      </a:cubicBezTo>
                      <a:cubicBezTo>
                        <a:pt x="284" y="3023"/>
                        <a:pt x="284" y="3023"/>
                        <a:pt x="284" y="3023"/>
                      </a:cubicBezTo>
                      <a:cubicBezTo>
                        <a:pt x="244" y="3023"/>
                        <a:pt x="244" y="3023"/>
                        <a:pt x="244" y="3023"/>
                      </a:cubicBezTo>
                      <a:cubicBezTo>
                        <a:pt x="244" y="3023"/>
                        <a:pt x="212" y="3037"/>
                        <a:pt x="204" y="3023"/>
                      </a:cubicBezTo>
                      <a:cubicBezTo>
                        <a:pt x="196" y="3009"/>
                        <a:pt x="150" y="2927"/>
                        <a:pt x="150" y="2927"/>
                      </a:cubicBezTo>
                      <a:cubicBezTo>
                        <a:pt x="118" y="2923"/>
                        <a:pt x="118" y="2923"/>
                        <a:pt x="118" y="2923"/>
                      </a:cubicBezTo>
                      <a:cubicBezTo>
                        <a:pt x="118" y="2945"/>
                        <a:pt x="118" y="2945"/>
                        <a:pt x="118" y="2945"/>
                      </a:cubicBezTo>
                      <a:cubicBezTo>
                        <a:pt x="118" y="2959"/>
                        <a:pt x="118" y="2959"/>
                        <a:pt x="118" y="2959"/>
                      </a:cubicBezTo>
                      <a:cubicBezTo>
                        <a:pt x="104" y="3053"/>
                        <a:pt x="104" y="3053"/>
                        <a:pt x="104" y="3053"/>
                      </a:cubicBezTo>
                      <a:cubicBezTo>
                        <a:pt x="124" y="3067"/>
                        <a:pt x="124" y="3067"/>
                        <a:pt x="124" y="3067"/>
                      </a:cubicBezTo>
                      <a:cubicBezTo>
                        <a:pt x="124" y="3087"/>
                        <a:pt x="124" y="3087"/>
                        <a:pt x="124" y="3087"/>
                      </a:cubicBezTo>
                      <a:cubicBezTo>
                        <a:pt x="146" y="3087"/>
                        <a:pt x="146" y="3087"/>
                        <a:pt x="146" y="3087"/>
                      </a:cubicBezTo>
                      <a:cubicBezTo>
                        <a:pt x="146" y="3099"/>
                        <a:pt x="146" y="3099"/>
                        <a:pt x="146" y="3099"/>
                      </a:cubicBezTo>
                      <a:cubicBezTo>
                        <a:pt x="178" y="3099"/>
                        <a:pt x="178" y="3099"/>
                        <a:pt x="178" y="3099"/>
                      </a:cubicBezTo>
                      <a:cubicBezTo>
                        <a:pt x="202" y="3099"/>
                        <a:pt x="202" y="3099"/>
                        <a:pt x="202" y="3099"/>
                      </a:cubicBezTo>
                      <a:cubicBezTo>
                        <a:pt x="200" y="3135"/>
                        <a:pt x="200" y="3135"/>
                        <a:pt x="200" y="3135"/>
                      </a:cubicBezTo>
                      <a:cubicBezTo>
                        <a:pt x="62" y="3135"/>
                        <a:pt x="62" y="3135"/>
                        <a:pt x="62" y="3135"/>
                      </a:cubicBezTo>
                      <a:cubicBezTo>
                        <a:pt x="50" y="3155"/>
                        <a:pt x="50" y="3155"/>
                        <a:pt x="50" y="3155"/>
                      </a:cubicBezTo>
                      <a:cubicBezTo>
                        <a:pt x="24" y="3135"/>
                        <a:pt x="24" y="3135"/>
                        <a:pt x="24" y="3135"/>
                      </a:cubicBezTo>
                      <a:cubicBezTo>
                        <a:pt x="10" y="3143"/>
                        <a:pt x="10" y="3143"/>
                        <a:pt x="10" y="3143"/>
                      </a:cubicBezTo>
                      <a:cubicBezTo>
                        <a:pt x="24" y="3169"/>
                        <a:pt x="24" y="3169"/>
                        <a:pt x="24" y="3169"/>
                      </a:cubicBezTo>
                      <a:cubicBezTo>
                        <a:pt x="0" y="3187"/>
                        <a:pt x="0" y="3187"/>
                        <a:pt x="0" y="3187"/>
                      </a:cubicBezTo>
                      <a:cubicBezTo>
                        <a:pt x="10" y="3201"/>
                        <a:pt x="10" y="3201"/>
                        <a:pt x="10" y="3201"/>
                      </a:cubicBezTo>
                      <a:cubicBezTo>
                        <a:pt x="0" y="3225"/>
                        <a:pt x="0" y="3225"/>
                        <a:pt x="0" y="3225"/>
                      </a:cubicBezTo>
                      <a:cubicBezTo>
                        <a:pt x="0" y="3325"/>
                        <a:pt x="0" y="3325"/>
                        <a:pt x="0" y="3325"/>
                      </a:cubicBezTo>
                      <a:cubicBezTo>
                        <a:pt x="20" y="3325"/>
                        <a:pt x="20" y="3325"/>
                        <a:pt x="20" y="3325"/>
                      </a:cubicBezTo>
                      <a:cubicBezTo>
                        <a:pt x="0" y="3351"/>
                        <a:pt x="0" y="3351"/>
                        <a:pt x="0" y="3351"/>
                      </a:cubicBezTo>
                      <a:cubicBezTo>
                        <a:pt x="0" y="3375"/>
                        <a:pt x="0" y="3375"/>
                        <a:pt x="0" y="3375"/>
                      </a:cubicBezTo>
                      <a:cubicBezTo>
                        <a:pt x="48" y="3375"/>
                        <a:pt x="48" y="3375"/>
                        <a:pt x="48" y="3375"/>
                      </a:cubicBezTo>
                      <a:cubicBezTo>
                        <a:pt x="52" y="3476"/>
                        <a:pt x="52" y="3476"/>
                        <a:pt x="52" y="3476"/>
                      </a:cubicBezTo>
                      <a:cubicBezTo>
                        <a:pt x="108" y="3505"/>
                        <a:pt x="108" y="3505"/>
                        <a:pt x="108" y="3505"/>
                      </a:cubicBezTo>
                      <a:cubicBezTo>
                        <a:pt x="310" y="3505"/>
                        <a:pt x="310" y="3505"/>
                        <a:pt x="310" y="3505"/>
                      </a:cubicBezTo>
                      <a:cubicBezTo>
                        <a:pt x="328" y="3533"/>
                        <a:pt x="328" y="3533"/>
                        <a:pt x="328" y="3533"/>
                      </a:cubicBezTo>
                      <a:cubicBezTo>
                        <a:pt x="324" y="3505"/>
                        <a:pt x="324" y="3505"/>
                        <a:pt x="324" y="3505"/>
                      </a:cubicBezTo>
                      <a:cubicBezTo>
                        <a:pt x="448" y="3509"/>
                        <a:pt x="448" y="3509"/>
                        <a:pt x="448" y="3509"/>
                      </a:cubicBezTo>
                      <a:cubicBezTo>
                        <a:pt x="468" y="3495"/>
                        <a:pt x="468" y="3495"/>
                        <a:pt x="468" y="3495"/>
                      </a:cubicBezTo>
                      <a:cubicBezTo>
                        <a:pt x="474" y="3509"/>
                        <a:pt x="474" y="3509"/>
                        <a:pt x="474" y="3509"/>
                      </a:cubicBezTo>
                      <a:cubicBezTo>
                        <a:pt x="460" y="3533"/>
                        <a:pt x="460" y="3533"/>
                        <a:pt x="460" y="3533"/>
                      </a:cubicBezTo>
                      <a:cubicBezTo>
                        <a:pt x="480" y="3551"/>
                        <a:pt x="480" y="3551"/>
                        <a:pt x="480" y="3551"/>
                      </a:cubicBezTo>
                      <a:cubicBezTo>
                        <a:pt x="500" y="3509"/>
                        <a:pt x="500" y="3509"/>
                        <a:pt x="500" y="3509"/>
                      </a:cubicBezTo>
                      <a:cubicBezTo>
                        <a:pt x="552" y="3507"/>
                        <a:pt x="552" y="3507"/>
                        <a:pt x="552" y="3507"/>
                      </a:cubicBezTo>
                      <a:cubicBezTo>
                        <a:pt x="554" y="3715"/>
                        <a:pt x="554" y="3715"/>
                        <a:pt x="554" y="3715"/>
                      </a:cubicBezTo>
                      <a:cubicBezTo>
                        <a:pt x="526" y="3715"/>
                        <a:pt x="526" y="3715"/>
                        <a:pt x="526" y="3715"/>
                      </a:cubicBezTo>
                      <a:cubicBezTo>
                        <a:pt x="548" y="3737"/>
                        <a:pt x="548" y="3737"/>
                        <a:pt x="548" y="3737"/>
                      </a:cubicBezTo>
                      <a:cubicBezTo>
                        <a:pt x="534" y="3755"/>
                        <a:pt x="534" y="3755"/>
                        <a:pt x="534" y="3755"/>
                      </a:cubicBezTo>
                      <a:cubicBezTo>
                        <a:pt x="510" y="3773"/>
                        <a:pt x="510" y="3773"/>
                        <a:pt x="510" y="3773"/>
                      </a:cubicBezTo>
                      <a:cubicBezTo>
                        <a:pt x="586" y="3773"/>
                        <a:pt x="586" y="3773"/>
                        <a:pt x="586" y="3773"/>
                      </a:cubicBezTo>
                      <a:cubicBezTo>
                        <a:pt x="586" y="3807"/>
                        <a:pt x="586" y="3807"/>
                        <a:pt x="586" y="3807"/>
                      </a:cubicBezTo>
                      <a:cubicBezTo>
                        <a:pt x="604" y="3783"/>
                        <a:pt x="604" y="3783"/>
                        <a:pt x="604" y="3783"/>
                      </a:cubicBezTo>
                      <a:cubicBezTo>
                        <a:pt x="602" y="3903"/>
                        <a:pt x="602" y="3903"/>
                        <a:pt x="602" y="3903"/>
                      </a:cubicBezTo>
                      <a:cubicBezTo>
                        <a:pt x="640" y="3903"/>
                        <a:pt x="640" y="3903"/>
                        <a:pt x="640" y="3903"/>
                      </a:cubicBezTo>
                      <a:cubicBezTo>
                        <a:pt x="650" y="3855"/>
                        <a:pt x="650" y="3855"/>
                        <a:pt x="650" y="3855"/>
                      </a:cubicBezTo>
                      <a:cubicBezTo>
                        <a:pt x="758" y="3849"/>
                        <a:pt x="758" y="3849"/>
                        <a:pt x="758" y="3849"/>
                      </a:cubicBezTo>
                      <a:cubicBezTo>
                        <a:pt x="766" y="3903"/>
                        <a:pt x="766" y="3903"/>
                        <a:pt x="766" y="3903"/>
                      </a:cubicBezTo>
                      <a:cubicBezTo>
                        <a:pt x="810" y="3903"/>
                        <a:pt x="810" y="3903"/>
                        <a:pt x="810" y="3903"/>
                      </a:cubicBezTo>
                      <a:cubicBezTo>
                        <a:pt x="846" y="3919"/>
                        <a:pt x="846" y="3919"/>
                        <a:pt x="846" y="3919"/>
                      </a:cubicBezTo>
                      <a:cubicBezTo>
                        <a:pt x="876" y="3967"/>
                        <a:pt x="876" y="3967"/>
                        <a:pt x="876" y="3967"/>
                      </a:cubicBezTo>
                      <a:cubicBezTo>
                        <a:pt x="928" y="3967"/>
                        <a:pt x="928" y="3967"/>
                        <a:pt x="928" y="3967"/>
                      </a:cubicBezTo>
                      <a:cubicBezTo>
                        <a:pt x="940" y="4019"/>
                        <a:pt x="940" y="4019"/>
                        <a:pt x="940" y="4019"/>
                      </a:cubicBezTo>
                      <a:cubicBezTo>
                        <a:pt x="980" y="3981"/>
                        <a:pt x="980" y="3981"/>
                        <a:pt x="980" y="3981"/>
                      </a:cubicBezTo>
                      <a:cubicBezTo>
                        <a:pt x="1064" y="3957"/>
                        <a:pt x="1064" y="3957"/>
                        <a:pt x="1064" y="3957"/>
                      </a:cubicBezTo>
                      <a:cubicBezTo>
                        <a:pt x="1058" y="3937"/>
                        <a:pt x="1058" y="3937"/>
                        <a:pt x="1058" y="3937"/>
                      </a:cubicBezTo>
                      <a:cubicBezTo>
                        <a:pt x="1040" y="3919"/>
                        <a:pt x="1040" y="3919"/>
                        <a:pt x="1040" y="3919"/>
                      </a:cubicBezTo>
                      <a:cubicBezTo>
                        <a:pt x="990" y="3903"/>
                        <a:pt x="990" y="3903"/>
                        <a:pt x="990" y="3903"/>
                      </a:cubicBezTo>
                      <a:cubicBezTo>
                        <a:pt x="972" y="3725"/>
                        <a:pt x="972" y="3725"/>
                        <a:pt x="972" y="3725"/>
                      </a:cubicBezTo>
                      <a:cubicBezTo>
                        <a:pt x="1012" y="3717"/>
                        <a:pt x="1012" y="3717"/>
                        <a:pt x="1012" y="3717"/>
                      </a:cubicBezTo>
                      <a:cubicBezTo>
                        <a:pt x="1032" y="3699"/>
                        <a:pt x="1032" y="3699"/>
                        <a:pt x="1032" y="3699"/>
                      </a:cubicBezTo>
                      <a:cubicBezTo>
                        <a:pt x="1056" y="3701"/>
                        <a:pt x="1056" y="3701"/>
                        <a:pt x="1056" y="3701"/>
                      </a:cubicBezTo>
                      <a:cubicBezTo>
                        <a:pt x="1056" y="3737"/>
                        <a:pt x="1056" y="3737"/>
                        <a:pt x="1056" y="3737"/>
                      </a:cubicBezTo>
                      <a:cubicBezTo>
                        <a:pt x="1064" y="3659"/>
                        <a:pt x="1064" y="3659"/>
                        <a:pt x="1064" y="3659"/>
                      </a:cubicBezTo>
                      <a:cubicBezTo>
                        <a:pt x="1064" y="3595"/>
                        <a:pt x="1064" y="3595"/>
                        <a:pt x="1064" y="3595"/>
                      </a:cubicBezTo>
                      <a:cubicBezTo>
                        <a:pt x="1042" y="3567"/>
                        <a:pt x="1042" y="3567"/>
                        <a:pt x="1042" y="3567"/>
                      </a:cubicBezTo>
                      <a:cubicBezTo>
                        <a:pt x="1022" y="3567"/>
                        <a:pt x="1022" y="3567"/>
                        <a:pt x="1022" y="3567"/>
                      </a:cubicBezTo>
                      <a:cubicBezTo>
                        <a:pt x="1028" y="3539"/>
                        <a:pt x="1028" y="3539"/>
                        <a:pt x="1028" y="3539"/>
                      </a:cubicBezTo>
                      <a:cubicBezTo>
                        <a:pt x="1030" y="3499"/>
                        <a:pt x="1030" y="3499"/>
                        <a:pt x="1030" y="3499"/>
                      </a:cubicBezTo>
                      <a:cubicBezTo>
                        <a:pt x="1022" y="3459"/>
                        <a:pt x="1022" y="3459"/>
                        <a:pt x="1022" y="3459"/>
                      </a:cubicBezTo>
                      <a:cubicBezTo>
                        <a:pt x="1046" y="3411"/>
                        <a:pt x="1046" y="3411"/>
                        <a:pt x="1046" y="3411"/>
                      </a:cubicBezTo>
                      <a:cubicBezTo>
                        <a:pt x="1064" y="3401"/>
                        <a:pt x="1064" y="3401"/>
                        <a:pt x="1064" y="3401"/>
                      </a:cubicBezTo>
                      <a:cubicBezTo>
                        <a:pt x="1140" y="3259"/>
                        <a:pt x="1140" y="3259"/>
                        <a:pt x="1140" y="3259"/>
                      </a:cubicBezTo>
                      <a:cubicBezTo>
                        <a:pt x="1154" y="3221"/>
                        <a:pt x="1154" y="3221"/>
                        <a:pt x="1154" y="3221"/>
                      </a:cubicBezTo>
                      <a:cubicBezTo>
                        <a:pt x="1230" y="3211"/>
                        <a:pt x="1230" y="3211"/>
                        <a:pt x="1230" y="3211"/>
                      </a:cubicBezTo>
                      <a:cubicBezTo>
                        <a:pt x="1414" y="3217"/>
                        <a:pt x="1414" y="3217"/>
                        <a:pt x="1414" y="3217"/>
                      </a:cubicBezTo>
                      <a:cubicBezTo>
                        <a:pt x="1410" y="3103"/>
                        <a:pt x="1410" y="3103"/>
                        <a:pt x="1410" y="3103"/>
                      </a:cubicBezTo>
                      <a:cubicBezTo>
                        <a:pt x="1410" y="3075"/>
                        <a:pt x="1410" y="3075"/>
                        <a:pt x="1410" y="3075"/>
                      </a:cubicBezTo>
                      <a:cubicBezTo>
                        <a:pt x="1436" y="3081"/>
                        <a:pt x="1436" y="3081"/>
                        <a:pt x="1436" y="3081"/>
                      </a:cubicBezTo>
                      <a:cubicBezTo>
                        <a:pt x="1434" y="3063"/>
                        <a:pt x="1434" y="3063"/>
                        <a:pt x="1434" y="3063"/>
                      </a:cubicBezTo>
                      <a:cubicBezTo>
                        <a:pt x="1470" y="3061"/>
                        <a:pt x="1470" y="3061"/>
                        <a:pt x="1470" y="3061"/>
                      </a:cubicBezTo>
                      <a:cubicBezTo>
                        <a:pt x="1492" y="3049"/>
                        <a:pt x="1492" y="3049"/>
                        <a:pt x="1492" y="3049"/>
                      </a:cubicBezTo>
                      <a:cubicBezTo>
                        <a:pt x="1508" y="3039"/>
                        <a:pt x="1508" y="3039"/>
                        <a:pt x="1508" y="3039"/>
                      </a:cubicBezTo>
                      <a:cubicBezTo>
                        <a:pt x="1514" y="3025"/>
                        <a:pt x="1514" y="3025"/>
                        <a:pt x="1514" y="3025"/>
                      </a:cubicBezTo>
                      <a:cubicBezTo>
                        <a:pt x="1552" y="3008"/>
                        <a:pt x="1552" y="3008"/>
                        <a:pt x="1552" y="3008"/>
                      </a:cubicBezTo>
                      <a:cubicBezTo>
                        <a:pt x="1552" y="3045"/>
                        <a:pt x="1552" y="3045"/>
                        <a:pt x="1552" y="3045"/>
                      </a:cubicBezTo>
                      <a:cubicBezTo>
                        <a:pt x="1556" y="3069"/>
                        <a:pt x="1556" y="3069"/>
                        <a:pt x="1556" y="3069"/>
                      </a:cubicBezTo>
                      <a:cubicBezTo>
                        <a:pt x="1556" y="3081"/>
                        <a:pt x="1556" y="3081"/>
                        <a:pt x="1556" y="3081"/>
                      </a:cubicBezTo>
                      <a:cubicBezTo>
                        <a:pt x="1550" y="3105"/>
                        <a:pt x="1550" y="3105"/>
                        <a:pt x="1550" y="3105"/>
                      </a:cubicBezTo>
                      <a:cubicBezTo>
                        <a:pt x="1550" y="3137"/>
                        <a:pt x="1550" y="3137"/>
                        <a:pt x="1550" y="3137"/>
                      </a:cubicBezTo>
                      <a:cubicBezTo>
                        <a:pt x="1568" y="3143"/>
                        <a:pt x="1568" y="3143"/>
                        <a:pt x="1568" y="3143"/>
                      </a:cubicBezTo>
                      <a:cubicBezTo>
                        <a:pt x="1566" y="3159"/>
                        <a:pt x="1566" y="3159"/>
                        <a:pt x="1566" y="3159"/>
                      </a:cubicBezTo>
                      <a:cubicBezTo>
                        <a:pt x="1548" y="3167"/>
                        <a:pt x="1548" y="3167"/>
                        <a:pt x="1548" y="3167"/>
                      </a:cubicBezTo>
                      <a:cubicBezTo>
                        <a:pt x="1568" y="3181"/>
                        <a:pt x="1568" y="3181"/>
                        <a:pt x="1568" y="3181"/>
                      </a:cubicBezTo>
                      <a:cubicBezTo>
                        <a:pt x="1552" y="3205"/>
                        <a:pt x="1552" y="3205"/>
                        <a:pt x="1552" y="3205"/>
                      </a:cubicBezTo>
                      <a:cubicBezTo>
                        <a:pt x="1552" y="3219"/>
                        <a:pt x="1552" y="3219"/>
                        <a:pt x="1552" y="3219"/>
                      </a:cubicBezTo>
                      <a:cubicBezTo>
                        <a:pt x="1572" y="3223"/>
                        <a:pt x="1572" y="3223"/>
                        <a:pt x="1572" y="3223"/>
                      </a:cubicBezTo>
                      <a:cubicBezTo>
                        <a:pt x="1590" y="3221"/>
                        <a:pt x="1590" y="3221"/>
                        <a:pt x="1590" y="3221"/>
                      </a:cubicBezTo>
                      <a:cubicBezTo>
                        <a:pt x="1614" y="3219"/>
                        <a:pt x="1614" y="3219"/>
                        <a:pt x="1614" y="3219"/>
                      </a:cubicBezTo>
                      <a:cubicBezTo>
                        <a:pt x="1624" y="3209"/>
                        <a:pt x="1624" y="3209"/>
                        <a:pt x="1624" y="3209"/>
                      </a:cubicBezTo>
                      <a:cubicBezTo>
                        <a:pt x="1904" y="3217"/>
                        <a:pt x="1904" y="3217"/>
                        <a:pt x="1904" y="3217"/>
                      </a:cubicBezTo>
                      <a:cubicBezTo>
                        <a:pt x="1944" y="3339"/>
                        <a:pt x="1944" y="3339"/>
                        <a:pt x="1944" y="3339"/>
                      </a:cubicBezTo>
                      <a:cubicBezTo>
                        <a:pt x="1998" y="3339"/>
                        <a:pt x="1998" y="3339"/>
                        <a:pt x="1998" y="3339"/>
                      </a:cubicBezTo>
                      <a:cubicBezTo>
                        <a:pt x="2004" y="3325"/>
                        <a:pt x="2004" y="3325"/>
                        <a:pt x="2004" y="3325"/>
                      </a:cubicBezTo>
                      <a:cubicBezTo>
                        <a:pt x="2028" y="3323"/>
                        <a:pt x="2028" y="3323"/>
                        <a:pt x="2028" y="3323"/>
                      </a:cubicBezTo>
                      <a:cubicBezTo>
                        <a:pt x="2028" y="3341"/>
                        <a:pt x="2028" y="3341"/>
                        <a:pt x="2028" y="3341"/>
                      </a:cubicBezTo>
                      <a:cubicBezTo>
                        <a:pt x="2060" y="3343"/>
                        <a:pt x="2060" y="3343"/>
                        <a:pt x="2060" y="3343"/>
                      </a:cubicBezTo>
                      <a:cubicBezTo>
                        <a:pt x="2072" y="3319"/>
                        <a:pt x="2072" y="3319"/>
                        <a:pt x="2072" y="3319"/>
                      </a:cubicBezTo>
                      <a:cubicBezTo>
                        <a:pt x="2116" y="3311"/>
                        <a:pt x="2116" y="3311"/>
                        <a:pt x="2116" y="3311"/>
                      </a:cubicBezTo>
                      <a:cubicBezTo>
                        <a:pt x="2116" y="3311"/>
                        <a:pt x="2092" y="3449"/>
                        <a:pt x="2046" y="3499"/>
                      </a:cubicBezTo>
                      <a:cubicBezTo>
                        <a:pt x="2032" y="3476"/>
                        <a:pt x="2024" y="3476"/>
                        <a:pt x="2024" y="3476"/>
                      </a:cubicBezTo>
                      <a:cubicBezTo>
                        <a:pt x="2028" y="3517"/>
                        <a:pt x="2028" y="3517"/>
                        <a:pt x="2028" y="3517"/>
                      </a:cubicBezTo>
                      <a:cubicBezTo>
                        <a:pt x="2014" y="3521"/>
                        <a:pt x="2014" y="3521"/>
                        <a:pt x="2014" y="3521"/>
                      </a:cubicBezTo>
                      <a:cubicBezTo>
                        <a:pt x="2016" y="3545"/>
                        <a:pt x="2016" y="3545"/>
                        <a:pt x="2016" y="3545"/>
                      </a:cubicBezTo>
                      <a:cubicBezTo>
                        <a:pt x="2056" y="3523"/>
                        <a:pt x="2056" y="3523"/>
                        <a:pt x="2056" y="3523"/>
                      </a:cubicBezTo>
                      <a:cubicBezTo>
                        <a:pt x="2082" y="3563"/>
                        <a:pt x="2082" y="3563"/>
                        <a:pt x="2082" y="3563"/>
                      </a:cubicBezTo>
                      <a:cubicBezTo>
                        <a:pt x="2016" y="3607"/>
                        <a:pt x="2016" y="3607"/>
                        <a:pt x="2016" y="3607"/>
                      </a:cubicBezTo>
                      <a:cubicBezTo>
                        <a:pt x="2032" y="3681"/>
                        <a:pt x="2032" y="3681"/>
                        <a:pt x="2032" y="3681"/>
                      </a:cubicBezTo>
                      <a:cubicBezTo>
                        <a:pt x="2130" y="3687"/>
                        <a:pt x="2130" y="3687"/>
                        <a:pt x="2130" y="3687"/>
                      </a:cubicBezTo>
                      <a:cubicBezTo>
                        <a:pt x="2130" y="3657"/>
                        <a:pt x="2130" y="3657"/>
                        <a:pt x="2130" y="3657"/>
                      </a:cubicBezTo>
                      <a:cubicBezTo>
                        <a:pt x="2130" y="3657"/>
                        <a:pt x="2154" y="3657"/>
                        <a:pt x="2160" y="3657"/>
                      </a:cubicBezTo>
                      <a:cubicBezTo>
                        <a:pt x="2166" y="3657"/>
                        <a:pt x="2184" y="3681"/>
                        <a:pt x="2184" y="3681"/>
                      </a:cubicBezTo>
                      <a:cubicBezTo>
                        <a:pt x="2220" y="3681"/>
                        <a:pt x="2220" y="3681"/>
                        <a:pt x="2220" y="3681"/>
                      </a:cubicBezTo>
                      <a:cubicBezTo>
                        <a:pt x="2230" y="3803"/>
                        <a:pt x="2230" y="3803"/>
                        <a:pt x="2230" y="3803"/>
                      </a:cubicBezTo>
                      <a:cubicBezTo>
                        <a:pt x="2268" y="3803"/>
                        <a:pt x="2268" y="3803"/>
                        <a:pt x="2268" y="3803"/>
                      </a:cubicBezTo>
                      <a:cubicBezTo>
                        <a:pt x="2268" y="3803"/>
                        <a:pt x="2308" y="3793"/>
                        <a:pt x="2290" y="4005"/>
                      </a:cubicBezTo>
                      <a:cubicBezTo>
                        <a:pt x="2268" y="4009"/>
                        <a:pt x="2268" y="4009"/>
                        <a:pt x="2268" y="4009"/>
                      </a:cubicBezTo>
                      <a:cubicBezTo>
                        <a:pt x="2280" y="4295"/>
                        <a:pt x="2280" y="4295"/>
                        <a:pt x="2280" y="4295"/>
                      </a:cubicBezTo>
                      <a:cubicBezTo>
                        <a:pt x="2280" y="4295"/>
                        <a:pt x="2324" y="4303"/>
                        <a:pt x="2352" y="4159"/>
                      </a:cubicBezTo>
                      <a:cubicBezTo>
                        <a:pt x="2446" y="4191"/>
                        <a:pt x="2458" y="4187"/>
                        <a:pt x="2458" y="4187"/>
                      </a:cubicBezTo>
                      <a:cubicBezTo>
                        <a:pt x="2434" y="4259"/>
                        <a:pt x="2434" y="4259"/>
                        <a:pt x="2434" y="4259"/>
                      </a:cubicBezTo>
                      <a:cubicBezTo>
                        <a:pt x="2458" y="4283"/>
                        <a:pt x="2458" y="4283"/>
                        <a:pt x="2458" y="4283"/>
                      </a:cubicBezTo>
                      <a:cubicBezTo>
                        <a:pt x="2512" y="4233"/>
                        <a:pt x="2512" y="4233"/>
                        <a:pt x="2512" y="4233"/>
                      </a:cubicBezTo>
                      <a:cubicBezTo>
                        <a:pt x="2512" y="4187"/>
                        <a:pt x="2512" y="4187"/>
                        <a:pt x="2512" y="4187"/>
                      </a:cubicBezTo>
                      <a:cubicBezTo>
                        <a:pt x="2536" y="4177"/>
                        <a:pt x="2536" y="4177"/>
                        <a:pt x="2536" y="4177"/>
                      </a:cubicBezTo>
                      <a:cubicBezTo>
                        <a:pt x="2658" y="4043"/>
                        <a:pt x="2658" y="4043"/>
                        <a:pt x="2658" y="4043"/>
                      </a:cubicBezTo>
                      <a:cubicBezTo>
                        <a:pt x="2658" y="4043"/>
                        <a:pt x="2732" y="4001"/>
                        <a:pt x="2744" y="3937"/>
                      </a:cubicBezTo>
                      <a:cubicBezTo>
                        <a:pt x="2800" y="3917"/>
                        <a:pt x="2818" y="3927"/>
                        <a:pt x="2818" y="3927"/>
                      </a:cubicBezTo>
                      <a:cubicBezTo>
                        <a:pt x="2882" y="3808"/>
                        <a:pt x="2882" y="3808"/>
                        <a:pt x="2882" y="3808"/>
                      </a:cubicBezTo>
                      <a:cubicBezTo>
                        <a:pt x="2908" y="3761"/>
                        <a:pt x="2908" y="3761"/>
                        <a:pt x="2908" y="3761"/>
                      </a:cubicBezTo>
                      <a:cubicBezTo>
                        <a:pt x="2886" y="3801"/>
                        <a:pt x="2886" y="3801"/>
                        <a:pt x="2886" y="3801"/>
                      </a:cubicBezTo>
                    </a:path>
                  </a:pathLst>
                </a:custGeom>
                <a:solidFill>
                  <a:srgbClr val="F8696B"/>
                </a:solidFill>
                <a:ln w="14288"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10">
                  <a:extLst>
                    <a:ext uri="{FF2B5EF4-FFF2-40B4-BE49-F238E27FC236}">
                      <a16:creationId xmlns:a16="http://schemas.microsoft.com/office/drawing/2014/main" id="{18411617-A4ED-C66A-F2C2-ECCA51EB03C3}"/>
                    </a:ext>
                  </a:extLst>
                </p:cNvPr>
                <p:cNvSpPr>
                  <a:spLocks/>
                </p:cNvSpPr>
                <p:nvPr/>
              </p:nvSpPr>
              <p:spPr bwMode="auto">
                <a:xfrm>
                  <a:off x="1013" y="383"/>
                  <a:ext cx="1868" cy="2595"/>
                </a:xfrm>
                <a:custGeom>
                  <a:avLst/>
                  <a:gdLst>
                    <a:gd name="T0" fmla="*/ 3020 w 3222"/>
                    <a:gd name="T1" fmla="*/ 3379 h 4303"/>
                    <a:gd name="T2" fmla="*/ 2994 w 3222"/>
                    <a:gd name="T3" fmla="*/ 2955 h 4303"/>
                    <a:gd name="T4" fmla="*/ 2919 w 3222"/>
                    <a:gd name="T5" fmla="*/ 2175 h 4303"/>
                    <a:gd name="T6" fmla="*/ 2508 w 3222"/>
                    <a:gd name="T7" fmla="*/ 1976 h 4303"/>
                    <a:gd name="T8" fmla="*/ 2084 w 3222"/>
                    <a:gd name="T9" fmla="*/ 1848 h 4303"/>
                    <a:gd name="T10" fmla="*/ 1705 w 3222"/>
                    <a:gd name="T11" fmla="*/ 1891 h 4303"/>
                    <a:gd name="T12" fmla="*/ 1348 w 3222"/>
                    <a:gd name="T13" fmla="*/ 1990 h 4303"/>
                    <a:gd name="T14" fmla="*/ 980 w 3222"/>
                    <a:gd name="T15" fmla="*/ 1054 h 4303"/>
                    <a:gd name="T16" fmla="*/ 1156 w 3222"/>
                    <a:gd name="T17" fmla="*/ 608 h 4303"/>
                    <a:gd name="T18" fmla="*/ 876 w 3222"/>
                    <a:gd name="T19" fmla="*/ 54 h 4303"/>
                    <a:gd name="T20" fmla="*/ 24 w 3222"/>
                    <a:gd name="T21" fmla="*/ 887 h 4303"/>
                    <a:gd name="T22" fmla="*/ 316 w 3222"/>
                    <a:gd name="T23" fmla="*/ 2615 h 4303"/>
                    <a:gd name="T24" fmla="*/ 238 w 3222"/>
                    <a:gd name="T25" fmla="*/ 2915 h 4303"/>
                    <a:gd name="T26" fmla="*/ 252 w 3222"/>
                    <a:gd name="T27" fmla="*/ 2993 h 4303"/>
                    <a:gd name="T28" fmla="*/ 204 w 3222"/>
                    <a:gd name="T29" fmla="*/ 3023 h 4303"/>
                    <a:gd name="T30" fmla="*/ 118 w 3222"/>
                    <a:gd name="T31" fmla="*/ 2959 h 4303"/>
                    <a:gd name="T32" fmla="*/ 146 w 3222"/>
                    <a:gd name="T33" fmla="*/ 3087 h 4303"/>
                    <a:gd name="T34" fmla="*/ 200 w 3222"/>
                    <a:gd name="T35" fmla="*/ 3135 h 4303"/>
                    <a:gd name="T36" fmla="*/ 10 w 3222"/>
                    <a:gd name="T37" fmla="*/ 3143 h 4303"/>
                    <a:gd name="T38" fmla="*/ 0 w 3222"/>
                    <a:gd name="T39" fmla="*/ 3225 h 4303"/>
                    <a:gd name="T40" fmla="*/ 0 w 3222"/>
                    <a:gd name="T41" fmla="*/ 3375 h 4303"/>
                    <a:gd name="T42" fmla="*/ 310 w 3222"/>
                    <a:gd name="T43" fmla="*/ 3505 h 4303"/>
                    <a:gd name="T44" fmla="*/ 468 w 3222"/>
                    <a:gd name="T45" fmla="*/ 3495 h 4303"/>
                    <a:gd name="T46" fmla="*/ 500 w 3222"/>
                    <a:gd name="T47" fmla="*/ 3509 h 4303"/>
                    <a:gd name="T48" fmla="*/ 548 w 3222"/>
                    <a:gd name="T49" fmla="*/ 3737 h 4303"/>
                    <a:gd name="T50" fmla="*/ 586 w 3222"/>
                    <a:gd name="T51" fmla="*/ 3807 h 4303"/>
                    <a:gd name="T52" fmla="*/ 650 w 3222"/>
                    <a:gd name="T53" fmla="*/ 3855 h 4303"/>
                    <a:gd name="T54" fmla="*/ 846 w 3222"/>
                    <a:gd name="T55" fmla="*/ 3919 h 4303"/>
                    <a:gd name="T56" fmla="*/ 980 w 3222"/>
                    <a:gd name="T57" fmla="*/ 3981 h 4303"/>
                    <a:gd name="T58" fmla="*/ 990 w 3222"/>
                    <a:gd name="T59" fmla="*/ 3903 h 4303"/>
                    <a:gd name="T60" fmla="*/ 1056 w 3222"/>
                    <a:gd name="T61" fmla="*/ 3701 h 4303"/>
                    <a:gd name="T62" fmla="*/ 1042 w 3222"/>
                    <a:gd name="T63" fmla="*/ 3567 h 4303"/>
                    <a:gd name="T64" fmla="*/ 1022 w 3222"/>
                    <a:gd name="T65" fmla="*/ 3459 h 4303"/>
                    <a:gd name="T66" fmla="*/ 1154 w 3222"/>
                    <a:gd name="T67" fmla="*/ 3221 h 4303"/>
                    <a:gd name="T68" fmla="*/ 1410 w 3222"/>
                    <a:gd name="T69" fmla="*/ 3075 h 4303"/>
                    <a:gd name="T70" fmla="*/ 1492 w 3222"/>
                    <a:gd name="T71" fmla="*/ 3049 h 4303"/>
                    <a:gd name="T72" fmla="*/ 1552 w 3222"/>
                    <a:gd name="T73" fmla="*/ 3045 h 4303"/>
                    <a:gd name="T74" fmla="*/ 1550 w 3222"/>
                    <a:gd name="T75" fmla="*/ 3137 h 4303"/>
                    <a:gd name="T76" fmla="*/ 1568 w 3222"/>
                    <a:gd name="T77" fmla="*/ 3181 h 4303"/>
                    <a:gd name="T78" fmla="*/ 1590 w 3222"/>
                    <a:gd name="T79" fmla="*/ 3221 h 4303"/>
                    <a:gd name="T80" fmla="*/ 1944 w 3222"/>
                    <a:gd name="T81" fmla="*/ 3339 h 4303"/>
                    <a:gd name="T82" fmla="*/ 2028 w 3222"/>
                    <a:gd name="T83" fmla="*/ 3341 h 4303"/>
                    <a:gd name="T84" fmla="*/ 2046 w 3222"/>
                    <a:gd name="T85" fmla="*/ 3499 h 4303"/>
                    <a:gd name="T86" fmla="*/ 2016 w 3222"/>
                    <a:gd name="T87" fmla="*/ 3545 h 4303"/>
                    <a:gd name="T88" fmla="*/ 2032 w 3222"/>
                    <a:gd name="T89" fmla="*/ 3681 h 4303"/>
                    <a:gd name="T90" fmla="*/ 2184 w 3222"/>
                    <a:gd name="T91" fmla="*/ 3681 h 4303"/>
                    <a:gd name="T92" fmla="*/ 2290 w 3222"/>
                    <a:gd name="T93" fmla="*/ 4005 h 4303"/>
                    <a:gd name="T94" fmla="*/ 2458 w 3222"/>
                    <a:gd name="T95" fmla="*/ 4187 h 4303"/>
                    <a:gd name="T96" fmla="*/ 2512 w 3222"/>
                    <a:gd name="T97" fmla="*/ 4187 h 4303"/>
                    <a:gd name="T98" fmla="*/ 2818 w 3222"/>
                    <a:gd name="T99" fmla="*/ 3927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22" h="4303">
                      <a:moveTo>
                        <a:pt x="2908" y="3761"/>
                      </a:moveTo>
                      <a:cubicBezTo>
                        <a:pt x="2908" y="3761"/>
                        <a:pt x="2962" y="3617"/>
                        <a:pt x="3092" y="3577"/>
                      </a:cubicBezTo>
                      <a:cubicBezTo>
                        <a:pt x="3222" y="3537"/>
                        <a:pt x="3164" y="3567"/>
                        <a:pt x="3164" y="3567"/>
                      </a:cubicBezTo>
                      <a:cubicBezTo>
                        <a:pt x="3164" y="3567"/>
                        <a:pt x="3022" y="3465"/>
                        <a:pt x="3020" y="3379"/>
                      </a:cubicBezTo>
                      <a:cubicBezTo>
                        <a:pt x="3020" y="3379"/>
                        <a:pt x="2948" y="3391"/>
                        <a:pt x="2934" y="3379"/>
                      </a:cubicBezTo>
                      <a:cubicBezTo>
                        <a:pt x="2920" y="3367"/>
                        <a:pt x="2952" y="3275"/>
                        <a:pt x="2974" y="3237"/>
                      </a:cubicBezTo>
                      <a:cubicBezTo>
                        <a:pt x="3002" y="3255"/>
                        <a:pt x="3002" y="3255"/>
                        <a:pt x="3002" y="3255"/>
                      </a:cubicBezTo>
                      <a:cubicBezTo>
                        <a:pt x="3002" y="3255"/>
                        <a:pt x="2998" y="3011"/>
                        <a:pt x="2994" y="2955"/>
                      </a:cubicBezTo>
                      <a:cubicBezTo>
                        <a:pt x="2990" y="2899"/>
                        <a:pt x="2966" y="2881"/>
                        <a:pt x="2966" y="2881"/>
                      </a:cubicBezTo>
                      <a:cubicBezTo>
                        <a:pt x="2964" y="2667"/>
                        <a:pt x="2964" y="2667"/>
                        <a:pt x="2964" y="2667"/>
                      </a:cubicBezTo>
                      <a:cubicBezTo>
                        <a:pt x="2908" y="2667"/>
                        <a:pt x="2908" y="2667"/>
                        <a:pt x="2908" y="2667"/>
                      </a:cubicBezTo>
                      <a:cubicBezTo>
                        <a:pt x="2919" y="2175"/>
                        <a:pt x="2919" y="2175"/>
                        <a:pt x="2919" y="2175"/>
                      </a:cubicBezTo>
                      <a:cubicBezTo>
                        <a:pt x="2919" y="2175"/>
                        <a:pt x="2580" y="2397"/>
                        <a:pt x="2579" y="2366"/>
                      </a:cubicBezTo>
                      <a:cubicBezTo>
                        <a:pt x="2579" y="2366"/>
                        <a:pt x="2572" y="2190"/>
                        <a:pt x="2577" y="2110"/>
                      </a:cubicBezTo>
                      <a:cubicBezTo>
                        <a:pt x="2583" y="2030"/>
                        <a:pt x="2575" y="1998"/>
                        <a:pt x="2561" y="1990"/>
                      </a:cubicBezTo>
                      <a:cubicBezTo>
                        <a:pt x="2548" y="1982"/>
                        <a:pt x="2516" y="1987"/>
                        <a:pt x="2508" y="1976"/>
                      </a:cubicBezTo>
                      <a:cubicBezTo>
                        <a:pt x="2500" y="1966"/>
                        <a:pt x="2457" y="1920"/>
                        <a:pt x="2457" y="1920"/>
                      </a:cubicBezTo>
                      <a:cubicBezTo>
                        <a:pt x="2457" y="1920"/>
                        <a:pt x="2316" y="1936"/>
                        <a:pt x="2311" y="1920"/>
                      </a:cubicBezTo>
                      <a:cubicBezTo>
                        <a:pt x="2305" y="1904"/>
                        <a:pt x="2276" y="1896"/>
                        <a:pt x="2212" y="1886"/>
                      </a:cubicBezTo>
                      <a:cubicBezTo>
                        <a:pt x="2185" y="1832"/>
                        <a:pt x="2177" y="1843"/>
                        <a:pt x="2084" y="1848"/>
                      </a:cubicBezTo>
                      <a:cubicBezTo>
                        <a:pt x="1983" y="1840"/>
                        <a:pt x="2009" y="1752"/>
                        <a:pt x="2009" y="1752"/>
                      </a:cubicBezTo>
                      <a:cubicBezTo>
                        <a:pt x="2009" y="1752"/>
                        <a:pt x="2009" y="1752"/>
                        <a:pt x="1959" y="1790"/>
                      </a:cubicBezTo>
                      <a:cubicBezTo>
                        <a:pt x="1913" y="1883"/>
                        <a:pt x="1884" y="1891"/>
                        <a:pt x="1820" y="1902"/>
                      </a:cubicBezTo>
                      <a:cubicBezTo>
                        <a:pt x="1756" y="1912"/>
                        <a:pt x="1705" y="1891"/>
                        <a:pt x="1705" y="1891"/>
                      </a:cubicBezTo>
                      <a:cubicBezTo>
                        <a:pt x="1705" y="1891"/>
                        <a:pt x="1727" y="1896"/>
                        <a:pt x="1660" y="1902"/>
                      </a:cubicBezTo>
                      <a:cubicBezTo>
                        <a:pt x="1593" y="1907"/>
                        <a:pt x="1553" y="1950"/>
                        <a:pt x="1479" y="1976"/>
                      </a:cubicBezTo>
                      <a:cubicBezTo>
                        <a:pt x="1404" y="2003"/>
                        <a:pt x="1396" y="1958"/>
                        <a:pt x="1396" y="1958"/>
                      </a:cubicBezTo>
                      <a:cubicBezTo>
                        <a:pt x="1348" y="1990"/>
                        <a:pt x="1348" y="1990"/>
                        <a:pt x="1348" y="1990"/>
                      </a:cubicBezTo>
                      <a:cubicBezTo>
                        <a:pt x="1273" y="1896"/>
                        <a:pt x="1273" y="1896"/>
                        <a:pt x="1273" y="1896"/>
                      </a:cubicBezTo>
                      <a:cubicBezTo>
                        <a:pt x="1225" y="1910"/>
                        <a:pt x="1225" y="1910"/>
                        <a:pt x="1225" y="1910"/>
                      </a:cubicBezTo>
                      <a:cubicBezTo>
                        <a:pt x="1225" y="1910"/>
                        <a:pt x="1116" y="1550"/>
                        <a:pt x="1041" y="1347"/>
                      </a:cubicBezTo>
                      <a:cubicBezTo>
                        <a:pt x="967" y="1144"/>
                        <a:pt x="980" y="1054"/>
                        <a:pt x="980" y="1054"/>
                      </a:cubicBezTo>
                      <a:cubicBezTo>
                        <a:pt x="1004" y="926"/>
                        <a:pt x="1004" y="926"/>
                        <a:pt x="1004" y="926"/>
                      </a:cubicBezTo>
                      <a:cubicBezTo>
                        <a:pt x="1071" y="819"/>
                        <a:pt x="1071" y="819"/>
                        <a:pt x="1071" y="819"/>
                      </a:cubicBezTo>
                      <a:cubicBezTo>
                        <a:pt x="1092" y="720"/>
                        <a:pt x="1092" y="720"/>
                        <a:pt x="1092" y="720"/>
                      </a:cubicBezTo>
                      <a:cubicBezTo>
                        <a:pt x="1156" y="608"/>
                        <a:pt x="1156" y="608"/>
                        <a:pt x="1156" y="608"/>
                      </a:cubicBezTo>
                      <a:cubicBezTo>
                        <a:pt x="1156" y="88"/>
                        <a:pt x="1156" y="88"/>
                        <a:pt x="1156" y="88"/>
                      </a:cubicBezTo>
                      <a:cubicBezTo>
                        <a:pt x="1009" y="92"/>
                        <a:pt x="1009" y="92"/>
                        <a:pt x="1009" y="92"/>
                      </a:cubicBezTo>
                      <a:cubicBezTo>
                        <a:pt x="929" y="54"/>
                        <a:pt x="929" y="54"/>
                        <a:pt x="929" y="54"/>
                      </a:cubicBezTo>
                      <a:cubicBezTo>
                        <a:pt x="876" y="54"/>
                        <a:pt x="876" y="54"/>
                        <a:pt x="876" y="54"/>
                      </a:cubicBezTo>
                      <a:cubicBezTo>
                        <a:pt x="865" y="0"/>
                        <a:pt x="865" y="0"/>
                        <a:pt x="865" y="0"/>
                      </a:cubicBezTo>
                      <a:cubicBezTo>
                        <a:pt x="785" y="22"/>
                        <a:pt x="785" y="22"/>
                        <a:pt x="785" y="22"/>
                      </a:cubicBezTo>
                      <a:cubicBezTo>
                        <a:pt x="785" y="22"/>
                        <a:pt x="452" y="179"/>
                        <a:pt x="321" y="568"/>
                      </a:cubicBezTo>
                      <a:cubicBezTo>
                        <a:pt x="272" y="771"/>
                        <a:pt x="229" y="787"/>
                        <a:pt x="24" y="887"/>
                      </a:cubicBezTo>
                      <a:cubicBezTo>
                        <a:pt x="24" y="2487"/>
                        <a:pt x="24" y="2487"/>
                        <a:pt x="24" y="2487"/>
                      </a:cubicBezTo>
                      <a:cubicBezTo>
                        <a:pt x="24" y="2615"/>
                        <a:pt x="24" y="2615"/>
                        <a:pt x="24" y="2615"/>
                      </a:cubicBezTo>
                      <a:cubicBezTo>
                        <a:pt x="60" y="2615"/>
                        <a:pt x="60" y="2615"/>
                        <a:pt x="60" y="2615"/>
                      </a:cubicBezTo>
                      <a:cubicBezTo>
                        <a:pt x="316" y="2615"/>
                        <a:pt x="316" y="2615"/>
                        <a:pt x="316" y="2615"/>
                      </a:cubicBezTo>
                      <a:cubicBezTo>
                        <a:pt x="316" y="2687"/>
                        <a:pt x="316" y="2687"/>
                        <a:pt x="316" y="2687"/>
                      </a:cubicBezTo>
                      <a:cubicBezTo>
                        <a:pt x="300" y="2791"/>
                        <a:pt x="300" y="2791"/>
                        <a:pt x="300" y="2791"/>
                      </a:cubicBezTo>
                      <a:cubicBezTo>
                        <a:pt x="220" y="2915"/>
                        <a:pt x="220" y="2915"/>
                        <a:pt x="220" y="2915"/>
                      </a:cubicBezTo>
                      <a:cubicBezTo>
                        <a:pt x="238" y="2915"/>
                        <a:pt x="238" y="2915"/>
                        <a:pt x="238" y="2915"/>
                      </a:cubicBezTo>
                      <a:cubicBezTo>
                        <a:pt x="226" y="2939"/>
                        <a:pt x="226" y="2939"/>
                        <a:pt x="226" y="2939"/>
                      </a:cubicBezTo>
                      <a:cubicBezTo>
                        <a:pt x="226" y="2963"/>
                        <a:pt x="226" y="2963"/>
                        <a:pt x="226" y="2963"/>
                      </a:cubicBezTo>
                      <a:cubicBezTo>
                        <a:pt x="236" y="2983"/>
                        <a:pt x="236" y="2983"/>
                        <a:pt x="236" y="2983"/>
                      </a:cubicBezTo>
                      <a:cubicBezTo>
                        <a:pt x="252" y="2993"/>
                        <a:pt x="252" y="2993"/>
                        <a:pt x="252" y="2993"/>
                      </a:cubicBezTo>
                      <a:cubicBezTo>
                        <a:pt x="284" y="3003"/>
                        <a:pt x="284" y="3003"/>
                        <a:pt x="284" y="3003"/>
                      </a:cubicBezTo>
                      <a:cubicBezTo>
                        <a:pt x="284" y="3023"/>
                        <a:pt x="284" y="3023"/>
                        <a:pt x="284" y="3023"/>
                      </a:cubicBezTo>
                      <a:cubicBezTo>
                        <a:pt x="244" y="3023"/>
                        <a:pt x="244" y="3023"/>
                        <a:pt x="244" y="3023"/>
                      </a:cubicBezTo>
                      <a:cubicBezTo>
                        <a:pt x="244" y="3023"/>
                        <a:pt x="212" y="3037"/>
                        <a:pt x="204" y="3023"/>
                      </a:cubicBezTo>
                      <a:cubicBezTo>
                        <a:pt x="196" y="3009"/>
                        <a:pt x="150" y="2927"/>
                        <a:pt x="150" y="2927"/>
                      </a:cubicBezTo>
                      <a:cubicBezTo>
                        <a:pt x="118" y="2923"/>
                        <a:pt x="118" y="2923"/>
                        <a:pt x="118" y="2923"/>
                      </a:cubicBezTo>
                      <a:cubicBezTo>
                        <a:pt x="118" y="2945"/>
                        <a:pt x="118" y="2945"/>
                        <a:pt x="118" y="2945"/>
                      </a:cubicBezTo>
                      <a:cubicBezTo>
                        <a:pt x="118" y="2959"/>
                        <a:pt x="118" y="2959"/>
                        <a:pt x="118" y="2959"/>
                      </a:cubicBezTo>
                      <a:cubicBezTo>
                        <a:pt x="104" y="3053"/>
                        <a:pt x="104" y="3053"/>
                        <a:pt x="104" y="3053"/>
                      </a:cubicBezTo>
                      <a:cubicBezTo>
                        <a:pt x="124" y="3067"/>
                        <a:pt x="124" y="3067"/>
                        <a:pt x="124" y="3067"/>
                      </a:cubicBezTo>
                      <a:cubicBezTo>
                        <a:pt x="124" y="3087"/>
                        <a:pt x="124" y="3087"/>
                        <a:pt x="124" y="3087"/>
                      </a:cubicBezTo>
                      <a:cubicBezTo>
                        <a:pt x="146" y="3087"/>
                        <a:pt x="146" y="3087"/>
                        <a:pt x="146" y="3087"/>
                      </a:cubicBezTo>
                      <a:cubicBezTo>
                        <a:pt x="146" y="3099"/>
                        <a:pt x="146" y="3099"/>
                        <a:pt x="146" y="3099"/>
                      </a:cubicBezTo>
                      <a:cubicBezTo>
                        <a:pt x="178" y="3099"/>
                        <a:pt x="178" y="3099"/>
                        <a:pt x="178" y="3099"/>
                      </a:cubicBezTo>
                      <a:cubicBezTo>
                        <a:pt x="202" y="3099"/>
                        <a:pt x="202" y="3099"/>
                        <a:pt x="202" y="3099"/>
                      </a:cubicBezTo>
                      <a:cubicBezTo>
                        <a:pt x="200" y="3135"/>
                        <a:pt x="200" y="3135"/>
                        <a:pt x="200" y="3135"/>
                      </a:cubicBezTo>
                      <a:cubicBezTo>
                        <a:pt x="62" y="3135"/>
                        <a:pt x="62" y="3135"/>
                        <a:pt x="62" y="3135"/>
                      </a:cubicBezTo>
                      <a:cubicBezTo>
                        <a:pt x="50" y="3155"/>
                        <a:pt x="50" y="3155"/>
                        <a:pt x="50" y="3155"/>
                      </a:cubicBezTo>
                      <a:cubicBezTo>
                        <a:pt x="24" y="3135"/>
                        <a:pt x="24" y="3135"/>
                        <a:pt x="24" y="3135"/>
                      </a:cubicBezTo>
                      <a:cubicBezTo>
                        <a:pt x="10" y="3143"/>
                        <a:pt x="10" y="3143"/>
                        <a:pt x="10" y="3143"/>
                      </a:cubicBezTo>
                      <a:cubicBezTo>
                        <a:pt x="24" y="3169"/>
                        <a:pt x="24" y="3169"/>
                        <a:pt x="24" y="3169"/>
                      </a:cubicBezTo>
                      <a:cubicBezTo>
                        <a:pt x="0" y="3187"/>
                        <a:pt x="0" y="3187"/>
                        <a:pt x="0" y="3187"/>
                      </a:cubicBezTo>
                      <a:cubicBezTo>
                        <a:pt x="10" y="3201"/>
                        <a:pt x="10" y="3201"/>
                        <a:pt x="10" y="3201"/>
                      </a:cubicBezTo>
                      <a:cubicBezTo>
                        <a:pt x="0" y="3225"/>
                        <a:pt x="0" y="3225"/>
                        <a:pt x="0" y="3225"/>
                      </a:cubicBezTo>
                      <a:cubicBezTo>
                        <a:pt x="0" y="3325"/>
                        <a:pt x="0" y="3325"/>
                        <a:pt x="0" y="3325"/>
                      </a:cubicBezTo>
                      <a:cubicBezTo>
                        <a:pt x="20" y="3325"/>
                        <a:pt x="20" y="3325"/>
                        <a:pt x="20" y="3325"/>
                      </a:cubicBezTo>
                      <a:cubicBezTo>
                        <a:pt x="0" y="3351"/>
                        <a:pt x="0" y="3351"/>
                        <a:pt x="0" y="3351"/>
                      </a:cubicBezTo>
                      <a:cubicBezTo>
                        <a:pt x="0" y="3375"/>
                        <a:pt x="0" y="3375"/>
                        <a:pt x="0" y="3375"/>
                      </a:cubicBezTo>
                      <a:cubicBezTo>
                        <a:pt x="48" y="3375"/>
                        <a:pt x="48" y="3375"/>
                        <a:pt x="48" y="3375"/>
                      </a:cubicBezTo>
                      <a:cubicBezTo>
                        <a:pt x="52" y="3476"/>
                        <a:pt x="52" y="3476"/>
                        <a:pt x="52" y="3476"/>
                      </a:cubicBezTo>
                      <a:cubicBezTo>
                        <a:pt x="108" y="3505"/>
                        <a:pt x="108" y="3505"/>
                        <a:pt x="108" y="3505"/>
                      </a:cubicBezTo>
                      <a:cubicBezTo>
                        <a:pt x="310" y="3505"/>
                        <a:pt x="310" y="3505"/>
                        <a:pt x="310" y="3505"/>
                      </a:cubicBezTo>
                      <a:cubicBezTo>
                        <a:pt x="328" y="3533"/>
                        <a:pt x="328" y="3533"/>
                        <a:pt x="328" y="3533"/>
                      </a:cubicBezTo>
                      <a:cubicBezTo>
                        <a:pt x="324" y="3505"/>
                        <a:pt x="324" y="3505"/>
                        <a:pt x="324" y="3505"/>
                      </a:cubicBezTo>
                      <a:cubicBezTo>
                        <a:pt x="448" y="3509"/>
                        <a:pt x="448" y="3509"/>
                        <a:pt x="448" y="3509"/>
                      </a:cubicBezTo>
                      <a:cubicBezTo>
                        <a:pt x="468" y="3495"/>
                        <a:pt x="468" y="3495"/>
                        <a:pt x="468" y="3495"/>
                      </a:cubicBezTo>
                      <a:cubicBezTo>
                        <a:pt x="474" y="3509"/>
                        <a:pt x="474" y="3509"/>
                        <a:pt x="474" y="3509"/>
                      </a:cubicBezTo>
                      <a:cubicBezTo>
                        <a:pt x="460" y="3533"/>
                        <a:pt x="460" y="3533"/>
                        <a:pt x="460" y="3533"/>
                      </a:cubicBezTo>
                      <a:cubicBezTo>
                        <a:pt x="480" y="3551"/>
                        <a:pt x="480" y="3551"/>
                        <a:pt x="480" y="3551"/>
                      </a:cubicBezTo>
                      <a:cubicBezTo>
                        <a:pt x="500" y="3509"/>
                        <a:pt x="500" y="3509"/>
                        <a:pt x="500" y="3509"/>
                      </a:cubicBezTo>
                      <a:cubicBezTo>
                        <a:pt x="552" y="3507"/>
                        <a:pt x="552" y="3507"/>
                        <a:pt x="552" y="3507"/>
                      </a:cubicBezTo>
                      <a:cubicBezTo>
                        <a:pt x="554" y="3715"/>
                        <a:pt x="554" y="3715"/>
                        <a:pt x="554" y="3715"/>
                      </a:cubicBezTo>
                      <a:cubicBezTo>
                        <a:pt x="526" y="3715"/>
                        <a:pt x="526" y="3715"/>
                        <a:pt x="526" y="3715"/>
                      </a:cubicBezTo>
                      <a:cubicBezTo>
                        <a:pt x="548" y="3737"/>
                        <a:pt x="548" y="3737"/>
                        <a:pt x="548" y="3737"/>
                      </a:cubicBezTo>
                      <a:cubicBezTo>
                        <a:pt x="534" y="3755"/>
                        <a:pt x="534" y="3755"/>
                        <a:pt x="534" y="3755"/>
                      </a:cubicBezTo>
                      <a:cubicBezTo>
                        <a:pt x="510" y="3773"/>
                        <a:pt x="510" y="3773"/>
                        <a:pt x="510" y="3773"/>
                      </a:cubicBezTo>
                      <a:cubicBezTo>
                        <a:pt x="586" y="3773"/>
                        <a:pt x="586" y="3773"/>
                        <a:pt x="586" y="3773"/>
                      </a:cubicBezTo>
                      <a:cubicBezTo>
                        <a:pt x="586" y="3807"/>
                        <a:pt x="586" y="3807"/>
                        <a:pt x="586" y="3807"/>
                      </a:cubicBezTo>
                      <a:cubicBezTo>
                        <a:pt x="604" y="3783"/>
                        <a:pt x="604" y="3783"/>
                        <a:pt x="604" y="3783"/>
                      </a:cubicBezTo>
                      <a:cubicBezTo>
                        <a:pt x="602" y="3903"/>
                        <a:pt x="602" y="3903"/>
                        <a:pt x="602" y="3903"/>
                      </a:cubicBezTo>
                      <a:cubicBezTo>
                        <a:pt x="640" y="3903"/>
                        <a:pt x="640" y="3903"/>
                        <a:pt x="640" y="3903"/>
                      </a:cubicBezTo>
                      <a:cubicBezTo>
                        <a:pt x="650" y="3855"/>
                        <a:pt x="650" y="3855"/>
                        <a:pt x="650" y="3855"/>
                      </a:cubicBezTo>
                      <a:cubicBezTo>
                        <a:pt x="758" y="3849"/>
                        <a:pt x="758" y="3849"/>
                        <a:pt x="758" y="3849"/>
                      </a:cubicBezTo>
                      <a:cubicBezTo>
                        <a:pt x="766" y="3903"/>
                        <a:pt x="766" y="3903"/>
                        <a:pt x="766" y="3903"/>
                      </a:cubicBezTo>
                      <a:cubicBezTo>
                        <a:pt x="810" y="3903"/>
                        <a:pt x="810" y="3903"/>
                        <a:pt x="810" y="3903"/>
                      </a:cubicBezTo>
                      <a:cubicBezTo>
                        <a:pt x="846" y="3919"/>
                        <a:pt x="846" y="3919"/>
                        <a:pt x="846" y="3919"/>
                      </a:cubicBezTo>
                      <a:cubicBezTo>
                        <a:pt x="876" y="3967"/>
                        <a:pt x="876" y="3967"/>
                        <a:pt x="876" y="3967"/>
                      </a:cubicBezTo>
                      <a:cubicBezTo>
                        <a:pt x="928" y="3967"/>
                        <a:pt x="928" y="3967"/>
                        <a:pt x="928" y="3967"/>
                      </a:cubicBezTo>
                      <a:cubicBezTo>
                        <a:pt x="940" y="4019"/>
                        <a:pt x="940" y="4019"/>
                        <a:pt x="940" y="4019"/>
                      </a:cubicBezTo>
                      <a:cubicBezTo>
                        <a:pt x="980" y="3981"/>
                        <a:pt x="980" y="3981"/>
                        <a:pt x="980" y="3981"/>
                      </a:cubicBezTo>
                      <a:cubicBezTo>
                        <a:pt x="1064" y="3957"/>
                        <a:pt x="1064" y="3957"/>
                        <a:pt x="1064" y="3957"/>
                      </a:cubicBezTo>
                      <a:cubicBezTo>
                        <a:pt x="1058" y="3937"/>
                        <a:pt x="1058" y="3937"/>
                        <a:pt x="1058" y="3937"/>
                      </a:cubicBezTo>
                      <a:cubicBezTo>
                        <a:pt x="1040" y="3919"/>
                        <a:pt x="1040" y="3919"/>
                        <a:pt x="1040" y="3919"/>
                      </a:cubicBezTo>
                      <a:cubicBezTo>
                        <a:pt x="990" y="3903"/>
                        <a:pt x="990" y="3903"/>
                        <a:pt x="990" y="3903"/>
                      </a:cubicBezTo>
                      <a:cubicBezTo>
                        <a:pt x="972" y="3725"/>
                        <a:pt x="972" y="3725"/>
                        <a:pt x="972" y="3725"/>
                      </a:cubicBezTo>
                      <a:cubicBezTo>
                        <a:pt x="1012" y="3717"/>
                        <a:pt x="1012" y="3717"/>
                        <a:pt x="1012" y="3717"/>
                      </a:cubicBezTo>
                      <a:cubicBezTo>
                        <a:pt x="1032" y="3699"/>
                        <a:pt x="1032" y="3699"/>
                        <a:pt x="1032" y="3699"/>
                      </a:cubicBezTo>
                      <a:cubicBezTo>
                        <a:pt x="1056" y="3701"/>
                        <a:pt x="1056" y="3701"/>
                        <a:pt x="1056" y="3701"/>
                      </a:cubicBezTo>
                      <a:cubicBezTo>
                        <a:pt x="1056" y="3737"/>
                        <a:pt x="1056" y="3737"/>
                        <a:pt x="1056" y="3737"/>
                      </a:cubicBezTo>
                      <a:cubicBezTo>
                        <a:pt x="1064" y="3659"/>
                        <a:pt x="1064" y="3659"/>
                        <a:pt x="1064" y="3659"/>
                      </a:cubicBezTo>
                      <a:cubicBezTo>
                        <a:pt x="1064" y="3595"/>
                        <a:pt x="1064" y="3595"/>
                        <a:pt x="1064" y="3595"/>
                      </a:cubicBezTo>
                      <a:cubicBezTo>
                        <a:pt x="1042" y="3567"/>
                        <a:pt x="1042" y="3567"/>
                        <a:pt x="1042" y="3567"/>
                      </a:cubicBezTo>
                      <a:cubicBezTo>
                        <a:pt x="1022" y="3567"/>
                        <a:pt x="1022" y="3567"/>
                        <a:pt x="1022" y="3567"/>
                      </a:cubicBezTo>
                      <a:cubicBezTo>
                        <a:pt x="1028" y="3539"/>
                        <a:pt x="1028" y="3539"/>
                        <a:pt x="1028" y="3539"/>
                      </a:cubicBezTo>
                      <a:cubicBezTo>
                        <a:pt x="1030" y="3499"/>
                        <a:pt x="1030" y="3499"/>
                        <a:pt x="1030" y="3499"/>
                      </a:cubicBezTo>
                      <a:cubicBezTo>
                        <a:pt x="1022" y="3459"/>
                        <a:pt x="1022" y="3459"/>
                        <a:pt x="1022" y="3459"/>
                      </a:cubicBezTo>
                      <a:cubicBezTo>
                        <a:pt x="1046" y="3411"/>
                        <a:pt x="1046" y="3411"/>
                        <a:pt x="1046" y="3411"/>
                      </a:cubicBezTo>
                      <a:cubicBezTo>
                        <a:pt x="1064" y="3401"/>
                        <a:pt x="1064" y="3401"/>
                        <a:pt x="1064" y="3401"/>
                      </a:cubicBezTo>
                      <a:cubicBezTo>
                        <a:pt x="1140" y="3259"/>
                        <a:pt x="1140" y="3259"/>
                        <a:pt x="1140" y="3259"/>
                      </a:cubicBezTo>
                      <a:cubicBezTo>
                        <a:pt x="1154" y="3221"/>
                        <a:pt x="1154" y="3221"/>
                        <a:pt x="1154" y="3221"/>
                      </a:cubicBezTo>
                      <a:cubicBezTo>
                        <a:pt x="1230" y="3211"/>
                        <a:pt x="1230" y="3211"/>
                        <a:pt x="1230" y="3211"/>
                      </a:cubicBezTo>
                      <a:cubicBezTo>
                        <a:pt x="1414" y="3217"/>
                        <a:pt x="1414" y="3217"/>
                        <a:pt x="1414" y="3217"/>
                      </a:cubicBezTo>
                      <a:cubicBezTo>
                        <a:pt x="1410" y="3103"/>
                        <a:pt x="1410" y="3103"/>
                        <a:pt x="1410" y="3103"/>
                      </a:cubicBezTo>
                      <a:cubicBezTo>
                        <a:pt x="1410" y="3075"/>
                        <a:pt x="1410" y="3075"/>
                        <a:pt x="1410" y="3075"/>
                      </a:cubicBezTo>
                      <a:cubicBezTo>
                        <a:pt x="1436" y="3081"/>
                        <a:pt x="1436" y="3081"/>
                        <a:pt x="1436" y="3081"/>
                      </a:cubicBezTo>
                      <a:cubicBezTo>
                        <a:pt x="1434" y="3063"/>
                        <a:pt x="1434" y="3063"/>
                        <a:pt x="1434" y="3063"/>
                      </a:cubicBezTo>
                      <a:cubicBezTo>
                        <a:pt x="1470" y="3061"/>
                        <a:pt x="1470" y="3061"/>
                        <a:pt x="1470" y="3061"/>
                      </a:cubicBezTo>
                      <a:cubicBezTo>
                        <a:pt x="1492" y="3049"/>
                        <a:pt x="1492" y="3049"/>
                        <a:pt x="1492" y="3049"/>
                      </a:cubicBezTo>
                      <a:cubicBezTo>
                        <a:pt x="1508" y="3039"/>
                        <a:pt x="1508" y="3039"/>
                        <a:pt x="1508" y="3039"/>
                      </a:cubicBezTo>
                      <a:cubicBezTo>
                        <a:pt x="1514" y="3025"/>
                        <a:pt x="1514" y="3025"/>
                        <a:pt x="1514" y="3025"/>
                      </a:cubicBezTo>
                      <a:cubicBezTo>
                        <a:pt x="1552" y="3008"/>
                        <a:pt x="1552" y="3008"/>
                        <a:pt x="1552" y="3008"/>
                      </a:cubicBezTo>
                      <a:cubicBezTo>
                        <a:pt x="1552" y="3045"/>
                        <a:pt x="1552" y="3045"/>
                        <a:pt x="1552" y="3045"/>
                      </a:cubicBezTo>
                      <a:cubicBezTo>
                        <a:pt x="1556" y="3069"/>
                        <a:pt x="1556" y="3069"/>
                        <a:pt x="1556" y="3069"/>
                      </a:cubicBezTo>
                      <a:cubicBezTo>
                        <a:pt x="1556" y="3081"/>
                        <a:pt x="1556" y="3081"/>
                        <a:pt x="1556" y="3081"/>
                      </a:cubicBezTo>
                      <a:cubicBezTo>
                        <a:pt x="1550" y="3105"/>
                        <a:pt x="1550" y="3105"/>
                        <a:pt x="1550" y="3105"/>
                      </a:cubicBezTo>
                      <a:cubicBezTo>
                        <a:pt x="1550" y="3137"/>
                        <a:pt x="1550" y="3137"/>
                        <a:pt x="1550" y="3137"/>
                      </a:cubicBezTo>
                      <a:cubicBezTo>
                        <a:pt x="1568" y="3143"/>
                        <a:pt x="1568" y="3143"/>
                        <a:pt x="1568" y="3143"/>
                      </a:cubicBezTo>
                      <a:cubicBezTo>
                        <a:pt x="1566" y="3159"/>
                        <a:pt x="1566" y="3159"/>
                        <a:pt x="1566" y="3159"/>
                      </a:cubicBezTo>
                      <a:cubicBezTo>
                        <a:pt x="1548" y="3167"/>
                        <a:pt x="1548" y="3167"/>
                        <a:pt x="1548" y="3167"/>
                      </a:cubicBezTo>
                      <a:cubicBezTo>
                        <a:pt x="1568" y="3181"/>
                        <a:pt x="1568" y="3181"/>
                        <a:pt x="1568" y="3181"/>
                      </a:cubicBezTo>
                      <a:cubicBezTo>
                        <a:pt x="1552" y="3205"/>
                        <a:pt x="1552" y="3205"/>
                        <a:pt x="1552" y="3205"/>
                      </a:cubicBezTo>
                      <a:cubicBezTo>
                        <a:pt x="1552" y="3219"/>
                        <a:pt x="1552" y="3219"/>
                        <a:pt x="1552" y="3219"/>
                      </a:cubicBezTo>
                      <a:cubicBezTo>
                        <a:pt x="1572" y="3223"/>
                        <a:pt x="1572" y="3223"/>
                        <a:pt x="1572" y="3223"/>
                      </a:cubicBezTo>
                      <a:cubicBezTo>
                        <a:pt x="1590" y="3221"/>
                        <a:pt x="1590" y="3221"/>
                        <a:pt x="1590" y="3221"/>
                      </a:cubicBezTo>
                      <a:cubicBezTo>
                        <a:pt x="1614" y="3219"/>
                        <a:pt x="1614" y="3219"/>
                        <a:pt x="1614" y="3219"/>
                      </a:cubicBezTo>
                      <a:cubicBezTo>
                        <a:pt x="1624" y="3209"/>
                        <a:pt x="1624" y="3209"/>
                        <a:pt x="1624" y="3209"/>
                      </a:cubicBezTo>
                      <a:cubicBezTo>
                        <a:pt x="1904" y="3217"/>
                        <a:pt x="1904" y="3217"/>
                        <a:pt x="1904" y="3217"/>
                      </a:cubicBezTo>
                      <a:cubicBezTo>
                        <a:pt x="1944" y="3339"/>
                        <a:pt x="1944" y="3339"/>
                        <a:pt x="1944" y="3339"/>
                      </a:cubicBezTo>
                      <a:cubicBezTo>
                        <a:pt x="1998" y="3339"/>
                        <a:pt x="1998" y="3339"/>
                        <a:pt x="1998" y="3339"/>
                      </a:cubicBezTo>
                      <a:cubicBezTo>
                        <a:pt x="2004" y="3325"/>
                        <a:pt x="2004" y="3325"/>
                        <a:pt x="2004" y="3325"/>
                      </a:cubicBezTo>
                      <a:cubicBezTo>
                        <a:pt x="2028" y="3323"/>
                        <a:pt x="2028" y="3323"/>
                        <a:pt x="2028" y="3323"/>
                      </a:cubicBezTo>
                      <a:cubicBezTo>
                        <a:pt x="2028" y="3341"/>
                        <a:pt x="2028" y="3341"/>
                        <a:pt x="2028" y="3341"/>
                      </a:cubicBezTo>
                      <a:cubicBezTo>
                        <a:pt x="2060" y="3343"/>
                        <a:pt x="2060" y="3343"/>
                        <a:pt x="2060" y="3343"/>
                      </a:cubicBezTo>
                      <a:cubicBezTo>
                        <a:pt x="2072" y="3319"/>
                        <a:pt x="2072" y="3319"/>
                        <a:pt x="2072" y="3319"/>
                      </a:cubicBezTo>
                      <a:cubicBezTo>
                        <a:pt x="2116" y="3311"/>
                        <a:pt x="2116" y="3311"/>
                        <a:pt x="2116" y="3311"/>
                      </a:cubicBezTo>
                      <a:cubicBezTo>
                        <a:pt x="2116" y="3311"/>
                        <a:pt x="2092" y="3449"/>
                        <a:pt x="2046" y="3499"/>
                      </a:cubicBezTo>
                      <a:cubicBezTo>
                        <a:pt x="2032" y="3476"/>
                        <a:pt x="2024" y="3476"/>
                        <a:pt x="2024" y="3476"/>
                      </a:cubicBezTo>
                      <a:cubicBezTo>
                        <a:pt x="2028" y="3517"/>
                        <a:pt x="2028" y="3517"/>
                        <a:pt x="2028" y="3517"/>
                      </a:cubicBezTo>
                      <a:cubicBezTo>
                        <a:pt x="2014" y="3521"/>
                        <a:pt x="2014" y="3521"/>
                        <a:pt x="2014" y="3521"/>
                      </a:cubicBezTo>
                      <a:cubicBezTo>
                        <a:pt x="2016" y="3545"/>
                        <a:pt x="2016" y="3545"/>
                        <a:pt x="2016" y="3545"/>
                      </a:cubicBezTo>
                      <a:cubicBezTo>
                        <a:pt x="2056" y="3523"/>
                        <a:pt x="2056" y="3523"/>
                        <a:pt x="2056" y="3523"/>
                      </a:cubicBezTo>
                      <a:cubicBezTo>
                        <a:pt x="2082" y="3563"/>
                        <a:pt x="2082" y="3563"/>
                        <a:pt x="2082" y="3563"/>
                      </a:cubicBezTo>
                      <a:cubicBezTo>
                        <a:pt x="2016" y="3607"/>
                        <a:pt x="2016" y="3607"/>
                        <a:pt x="2016" y="3607"/>
                      </a:cubicBezTo>
                      <a:cubicBezTo>
                        <a:pt x="2032" y="3681"/>
                        <a:pt x="2032" y="3681"/>
                        <a:pt x="2032" y="3681"/>
                      </a:cubicBezTo>
                      <a:cubicBezTo>
                        <a:pt x="2130" y="3687"/>
                        <a:pt x="2130" y="3687"/>
                        <a:pt x="2130" y="3687"/>
                      </a:cubicBezTo>
                      <a:cubicBezTo>
                        <a:pt x="2130" y="3657"/>
                        <a:pt x="2130" y="3657"/>
                        <a:pt x="2130" y="3657"/>
                      </a:cubicBezTo>
                      <a:cubicBezTo>
                        <a:pt x="2130" y="3657"/>
                        <a:pt x="2154" y="3657"/>
                        <a:pt x="2160" y="3657"/>
                      </a:cubicBezTo>
                      <a:cubicBezTo>
                        <a:pt x="2166" y="3657"/>
                        <a:pt x="2184" y="3681"/>
                        <a:pt x="2184" y="3681"/>
                      </a:cubicBezTo>
                      <a:cubicBezTo>
                        <a:pt x="2220" y="3681"/>
                        <a:pt x="2220" y="3681"/>
                        <a:pt x="2220" y="3681"/>
                      </a:cubicBezTo>
                      <a:cubicBezTo>
                        <a:pt x="2230" y="3803"/>
                        <a:pt x="2230" y="3803"/>
                        <a:pt x="2230" y="3803"/>
                      </a:cubicBezTo>
                      <a:cubicBezTo>
                        <a:pt x="2268" y="3803"/>
                        <a:pt x="2268" y="3803"/>
                        <a:pt x="2268" y="3803"/>
                      </a:cubicBezTo>
                      <a:cubicBezTo>
                        <a:pt x="2268" y="3803"/>
                        <a:pt x="2308" y="3793"/>
                        <a:pt x="2290" y="4005"/>
                      </a:cubicBezTo>
                      <a:cubicBezTo>
                        <a:pt x="2268" y="4009"/>
                        <a:pt x="2268" y="4009"/>
                        <a:pt x="2268" y="4009"/>
                      </a:cubicBezTo>
                      <a:cubicBezTo>
                        <a:pt x="2280" y="4295"/>
                        <a:pt x="2280" y="4295"/>
                        <a:pt x="2280" y="4295"/>
                      </a:cubicBezTo>
                      <a:cubicBezTo>
                        <a:pt x="2280" y="4295"/>
                        <a:pt x="2324" y="4303"/>
                        <a:pt x="2352" y="4159"/>
                      </a:cubicBezTo>
                      <a:cubicBezTo>
                        <a:pt x="2446" y="4191"/>
                        <a:pt x="2458" y="4187"/>
                        <a:pt x="2458" y="4187"/>
                      </a:cubicBezTo>
                      <a:cubicBezTo>
                        <a:pt x="2434" y="4259"/>
                        <a:pt x="2434" y="4259"/>
                        <a:pt x="2434" y="4259"/>
                      </a:cubicBezTo>
                      <a:cubicBezTo>
                        <a:pt x="2458" y="4283"/>
                        <a:pt x="2458" y="4283"/>
                        <a:pt x="2458" y="4283"/>
                      </a:cubicBezTo>
                      <a:cubicBezTo>
                        <a:pt x="2512" y="4233"/>
                        <a:pt x="2512" y="4233"/>
                        <a:pt x="2512" y="4233"/>
                      </a:cubicBezTo>
                      <a:cubicBezTo>
                        <a:pt x="2512" y="4187"/>
                        <a:pt x="2512" y="4187"/>
                        <a:pt x="2512" y="4187"/>
                      </a:cubicBezTo>
                      <a:cubicBezTo>
                        <a:pt x="2536" y="4177"/>
                        <a:pt x="2536" y="4177"/>
                        <a:pt x="2536" y="4177"/>
                      </a:cubicBezTo>
                      <a:cubicBezTo>
                        <a:pt x="2658" y="4043"/>
                        <a:pt x="2658" y="4043"/>
                        <a:pt x="2658" y="4043"/>
                      </a:cubicBezTo>
                      <a:cubicBezTo>
                        <a:pt x="2658" y="4043"/>
                        <a:pt x="2732" y="4001"/>
                        <a:pt x="2744" y="3937"/>
                      </a:cubicBezTo>
                      <a:cubicBezTo>
                        <a:pt x="2800" y="3917"/>
                        <a:pt x="2818" y="3927"/>
                        <a:pt x="2818" y="3927"/>
                      </a:cubicBezTo>
                      <a:cubicBezTo>
                        <a:pt x="2882" y="3808"/>
                        <a:pt x="2882" y="3808"/>
                        <a:pt x="2882" y="3808"/>
                      </a:cubicBezTo>
                      <a:cubicBezTo>
                        <a:pt x="2908" y="3761"/>
                        <a:pt x="2908" y="3761"/>
                        <a:pt x="2908" y="3761"/>
                      </a:cubicBezTo>
                      <a:cubicBezTo>
                        <a:pt x="2886" y="3801"/>
                        <a:pt x="2886" y="3801"/>
                        <a:pt x="2886" y="3801"/>
                      </a:cubicBezTo>
                    </a:path>
                  </a:pathLst>
                </a:custGeom>
                <a:noFill/>
                <a:ln w="14288" cap="flat">
                  <a:solidFill>
                    <a:srgbClr val="231F2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Line 11">
                  <a:extLst>
                    <a:ext uri="{FF2B5EF4-FFF2-40B4-BE49-F238E27FC236}">
                      <a16:creationId xmlns:a16="http://schemas.microsoft.com/office/drawing/2014/main" id="{A91A5E3B-8E82-D702-1688-A40837857B59}"/>
                    </a:ext>
                  </a:extLst>
                </p:cNvPr>
                <p:cNvSpPr>
                  <a:spLocks noChangeShapeType="1"/>
                </p:cNvSpPr>
                <p:nvPr/>
              </p:nvSpPr>
              <p:spPr bwMode="auto">
                <a:xfrm>
                  <a:off x="2711" y="1692"/>
                  <a:ext cx="0"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Line 12">
                  <a:extLst>
                    <a:ext uri="{FF2B5EF4-FFF2-40B4-BE49-F238E27FC236}">
                      <a16:creationId xmlns:a16="http://schemas.microsoft.com/office/drawing/2014/main" id="{0B0E0ADC-87CA-89C4-C9ED-2612AE96B0E9}"/>
                    </a:ext>
                  </a:extLst>
                </p:cNvPr>
                <p:cNvSpPr>
                  <a:spLocks noChangeShapeType="1"/>
                </p:cNvSpPr>
                <p:nvPr/>
              </p:nvSpPr>
              <p:spPr bwMode="auto">
                <a:xfrm>
                  <a:off x="2683" y="2003"/>
                  <a:ext cx="0"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Freeform 13">
                  <a:extLst>
                    <a:ext uri="{FF2B5EF4-FFF2-40B4-BE49-F238E27FC236}">
                      <a16:creationId xmlns:a16="http://schemas.microsoft.com/office/drawing/2014/main" id="{B1211390-080B-5C60-78B1-0E11B8C6E5A0}"/>
                    </a:ext>
                  </a:extLst>
                </p:cNvPr>
                <p:cNvSpPr>
                  <a:spLocks/>
                </p:cNvSpPr>
                <p:nvPr/>
              </p:nvSpPr>
              <p:spPr bwMode="auto">
                <a:xfrm>
                  <a:off x="2693" y="2617"/>
                  <a:ext cx="26" cy="47"/>
                </a:xfrm>
                <a:custGeom>
                  <a:avLst/>
                  <a:gdLst>
                    <a:gd name="T0" fmla="*/ 0 w 45"/>
                    <a:gd name="T1" fmla="*/ 77 h 77"/>
                    <a:gd name="T2" fmla="*/ 22 w 45"/>
                    <a:gd name="T3" fmla="*/ 36 h 77"/>
                    <a:gd name="T4" fmla="*/ 37 w 45"/>
                    <a:gd name="T5" fmla="*/ 12 h 77"/>
                    <a:gd name="T6" fmla="*/ 45 w 45"/>
                    <a:gd name="T7" fmla="*/ 0 h 77"/>
                  </a:gdLst>
                  <a:ahLst/>
                  <a:cxnLst>
                    <a:cxn ang="0">
                      <a:pos x="T0" y="T1"/>
                    </a:cxn>
                    <a:cxn ang="0">
                      <a:pos x="T2" y="T3"/>
                    </a:cxn>
                    <a:cxn ang="0">
                      <a:pos x="T4" y="T5"/>
                    </a:cxn>
                    <a:cxn ang="0">
                      <a:pos x="T6" y="T7"/>
                    </a:cxn>
                  </a:cxnLst>
                  <a:rect l="0" t="0" r="r" b="b"/>
                  <a:pathLst>
                    <a:path w="45" h="77">
                      <a:moveTo>
                        <a:pt x="0" y="77"/>
                      </a:moveTo>
                      <a:cubicBezTo>
                        <a:pt x="22" y="36"/>
                        <a:pt x="22" y="36"/>
                        <a:pt x="22" y="36"/>
                      </a:cubicBezTo>
                      <a:cubicBezTo>
                        <a:pt x="22" y="36"/>
                        <a:pt x="30" y="22"/>
                        <a:pt x="37" y="12"/>
                      </a:cubicBezTo>
                      <a:cubicBezTo>
                        <a:pt x="40" y="8"/>
                        <a:pt x="42" y="4"/>
                        <a:pt x="45" y="0"/>
                      </a:cubicBezTo>
                    </a:path>
                  </a:pathLst>
                </a:custGeom>
                <a:noFill/>
                <a:ln w="142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8" name="TextBox 37">
                <a:extLst>
                  <a:ext uri="{FF2B5EF4-FFF2-40B4-BE49-F238E27FC236}">
                    <a16:creationId xmlns:a16="http://schemas.microsoft.com/office/drawing/2014/main" id="{254DC551-1BD9-49CF-A7B3-F5C7FED27981}"/>
                  </a:ext>
                </a:extLst>
              </p:cNvPr>
              <p:cNvSpPr txBox="1"/>
              <p:nvPr/>
            </p:nvSpPr>
            <p:spPr>
              <a:xfrm>
                <a:off x="6047834" y="3162815"/>
                <a:ext cx="1348742" cy="221626"/>
              </a:xfrm>
              <a:prstGeom prst="rect">
                <a:avLst/>
              </a:prstGeom>
              <a:noFill/>
            </p:spPr>
            <p:txBody>
              <a:bodyPr wrap="square" rtlCol="0">
                <a:spAutoFit/>
              </a:bodyPr>
              <a:lstStyle/>
              <a:p>
                <a:pPr algn="ctr"/>
                <a:r>
                  <a:rPr lang="en-US" sz="1000" b="1"/>
                  <a:t>DISTRICT 2</a:t>
                </a:r>
              </a:p>
            </p:txBody>
          </p:sp>
          <p:grpSp>
            <p:nvGrpSpPr>
              <p:cNvPr id="39" name="Group 16">
                <a:extLst>
                  <a:ext uri="{FF2B5EF4-FFF2-40B4-BE49-F238E27FC236}">
                    <a16:creationId xmlns:a16="http://schemas.microsoft.com/office/drawing/2014/main" id="{6368CEAC-E9BF-24F5-BE7D-CF74D39DA45A}"/>
                  </a:ext>
                </a:extLst>
              </p:cNvPr>
              <p:cNvGrpSpPr>
                <a:grpSpLocks noChangeAspect="1"/>
              </p:cNvGrpSpPr>
              <p:nvPr/>
            </p:nvGrpSpPr>
            <p:grpSpPr bwMode="auto">
              <a:xfrm>
                <a:off x="7519021" y="2911732"/>
                <a:ext cx="2614754" cy="1847088"/>
                <a:chOff x="2949" y="1341"/>
                <a:chExt cx="3791" cy="2678"/>
              </a:xfrm>
            </p:grpSpPr>
            <p:sp>
              <p:nvSpPr>
                <p:cNvPr id="40" name="AutoShape 15">
                  <a:extLst>
                    <a:ext uri="{FF2B5EF4-FFF2-40B4-BE49-F238E27FC236}">
                      <a16:creationId xmlns:a16="http://schemas.microsoft.com/office/drawing/2014/main" id="{1FF43B5D-3D94-8C0C-D997-492162A85166}"/>
                    </a:ext>
                  </a:extLst>
                </p:cNvPr>
                <p:cNvSpPr>
                  <a:spLocks noChangeAspect="1" noChangeArrowheads="1" noTextEdit="1"/>
                </p:cNvSpPr>
                <p:nvPr/>
              </p:nvSpPr>
              <p:spPr bwMode="auto">
                <a:xfrm>
                  <a:off x="2949" y="1341"/>
                  <a:ext cx="3791" cy="2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17">
                  <a:extLst>
                    <a:ext uri="{FF2B5EF4-FFF2-40B4-BE49-F238E27FC236}">
                      <a16:creationId xmlns:a16="http://schemas.microsoft.com/office/drawing/2014/main" id="{F283A306-FD6F-B128-8AC4-6DC1827382DF}"/>
                    </a:ext>
                  </a:extLst>
                </p:cNvPr>
                <p:cNvSpPr>
                  <a:spLocks/>
                </p:cNvSpPr>
                <p:nvPr/>
              </p:nvSpPr>
              <p:spPr bwMode="auto">
                <a:xfrm>
                  <a:off x="2958" y="1345"/>
                  <a:ext cx="3773" cy="2668"/>
                </a:xfrm>
                <a:custGeom>
                  <a:avLst/>
                  <a:gdLst>
                    <a:gd name="T0" fmla="*/ 53 w 6118"/>
                    <a:gd name="T1" fmla="*/ 354 h 4429"/>
                    <a:gd name="T2" fmla="*/ 213 w 6118"/>
                    <a:gd name="T3" fmla="*/ 429 h 4429"/>
                    <a:gd name="T4" fmla="*/ 267 w 6118"/>
                    <a:gd name="T5" fmla="*/ 474 h 4429"/>
                    <a:gd name="T6" fmla="*/ 301 w 6118"/>
                    <a:gd name="T7" fmla="*/ 578 h 4429"/>
                    <a:gd name="T8" fmla="*/ 456 w 6118"/>
                    <a:gd name="T9" fmla="*/ 960 h 4429"/>
                    <a:gd name="T10" fmla="*/ 792 w 6118"/>
                    <a:gd name="T11" fmla="*/ 1189 h 4429"/>
                    <a:gd name="T12" fmla="*/ 640 w 6118"/>
                    <a:gd name="T13" fmla="*/ 1418 h 4429"/>
                    <a:gd name="T14" fmla="*/ 600 w 6118"/>
                    <a:gd name="T15" fmla="*/ 1680 h 4429"/>
                    <a:gd name="T16" fmla="*/ 696 w 6118"/>
                    <a:gd name="T17" fmla="*/ 1714 h 4429"/>
                    <a:gd name="T18" fmla="*/ 723 w 6118"/>
                    <a:gd name="T19" fmla="*/ 1816 h 4429"/>
                    <a:gd name="T20" fmla="*/ 771 w 6118"/>
                    <a:gd name="T21" fmla="*/ 1704 h 4429"/>
                    <a:gd name="T22" fmla="*/ 811 w 6118"/>
                    <a:gd name="T23" fmla="*/ 1730 h 4429"/>
                    <a:gd name="T24" fmla="*/ 845 w 6118"/>
                    <a:gd name="T25" fmla="*/ 1725 h 4429"/>
                    <a:gd name="T26" fmla="*/ 869 w 6118"/>
                    <a:gd name="T27" fmla="*/ 1698 h 4429"/>
                    <a:gd name="T28" fmla="*/ 1147 w 6118"/>
                    <a:gd name="T29" fmla="*/ 1802 h 4429"/>
                    <a:gd name="T30" fmla="*/ 1147 w 6118"/>
                    <a:gd name="T31" fmla="*/ 2186 h 4429"/>
                    <a:gd name="T32" fmla="*/ 1077 w 6118"/>
                    <a:gd name="T33" fmla="*/ 2562 h 4429"/>
                    <a:gd name="T34" fmla="*/ 1827 w 6118"/>
                    <a:gd name="T35" fmla="*/ 2624 h 4429"/>
                    <a:gd name="T36" fmla="*/ 1861 w 6118"/>
                    <a:gd name="T37" fmla="*/ 2618 h 4429"/>
                    <a:gd name="T38" fmla="*/ 1936 w 6118"/>
                    <a:gd name="T39" fmla="*/ 2594 h 4429"/>
                    <a:gd name="T40" fmla="*/ 2021 w 6118"/>
                    <a:gd name="T41" fmla="*/ 2565 h 4429"/>
                    <a:gd name="T42" fmla="*/ 2219 w 6118"/>
                    <a:gd name="T43" fmla="*/ 2344 h 4429"/>
                    <a:gd name="T44" fmla="*/ 2459 w 6118"/>
                    <a:gd name="T45" fmla="*/ 2586 h 4429"/>
                    <a:gd name="T46" fmla="*/ 2709 w 6118"/>
                    <a:gd name="T47" fmla="*/ 2986 h 4429"/>
                    <a:gd name="T48" fmla="*/ 2688 w 6118"/>
                    <a:gd name="T49" fmla="*/ 3088 h 4429"/>
                    <a:gd name="T50" fmla="*/ 2509 w 6118"/>
                    <a:gd name="T51" fmla="*/ 3773 h 4429"/>
                    <a:gd name="T52" fmla="*/ 3572 w 6118"/>
                    <a:gd name="T53" fmla="*/ 3786 h 4429"/>
                    <a:gd name="T54" fmla="*/ 3944 w 6118"/>
                    <a:gd name="T55" fmla="*/ 4157 h 4429"/>
                    <a:gd name="T56" fmla="*/ 4076 w 6118"/>
                    <a:gd name="T57" fmla="*/ 4137 h 4429"/>
                    <a:gd name="T58" fmla="*/ 4052 w 6118"/>
                    <a:gd name="T59" fmla="*/ 4353 h 4429"/>
                    <a:gd name="T60" fmla="*/ 4024 w 6118"/>
                    <a:gd name="T61" fmla="*/ 4217 h 4429"/>
                    <a:gd name="T62" fmla="*/ 4032 w 6118"/>
                    <a:gd name="T63" fmla="*/ 4157 h 4429"/>
                    <a:gd name="T64" fmla="*/ 3972 w 6118"/>
                    <a:gd name="T65" fmla="*/ 4189 h 4429"/>
                    <a:gd name="T66" fmla="*/ 3976 w 6118"/>
                    <a:gd name="T67" fmla="*/ 4293 h 4429"/>
                    <a:gd name="T68" fmla="*/ 4160 w 6118"/>
                    <a:gd name="T69" fmla="*/ 4429 h 4429"/>
                    <a:gd name="T70" fmla="*/ 4320 w 6118"/>
                    <a:gd name="T71" fmla="*/ 4429 h 4429"/>
                    <a:gd name="T72" fmla="*/ 4824 w 6118"/>
                    <a:gd name="T73" fmla="*/ 4293 h 4429"/>
                    <a:gd name="T74" fmla="*/ 5100 w 6118"/>
                    <a:gd name="T75" fmla="*/ 3917 h 4429"/>
                    <a:gd name="T76" fmla="*/ 5192 w 6118"/>
                    <a:gd name="T77" fmla="*/ 3797 h 4429"/>
                    <a:gd name="T78" fmla="*/ 6004 w 6118"/>
                    <a:gd name="T79" fmla="*/ 2973 h 4429"/>
                    <a:gd name="T80" fmla="*/ 6024 w 6118"/>
                    <a:gd name="T81" fmla="*/ 2963 h 4429"/>
                    <a:gd name="T82" fmla="*/ 6010 w 6118"/>
                    <a:gd name="T83" fmla="*/ 2827 h 4429"/>
                    <a:gd name="T84" fmla="*/ 5542 w 6118"/>
                    <a:gd name="T85" fmla="*/ 2601 h 4429"/>
                    <a:gd name="T86" fmla="*/ 5464 w 6118"/>
                    <a:gd name="T87" fmla="*/ 2459 h 4429"/>
                    <a:gd name="T88" fmla="*/ 5424 w 6118"/>
                    <a:gd name="T89" fmla="*/ 2423 h 4429"/>
                    <a:gd name="T90" fmla="*/ 5316 w 6118"/>
                    <a:gd name="T91" fmla="*/ 2395 h 4429"/>
                    <a:gd name="T92" fmla="*/ 5274 w 6118"/>
                    <a:gd name="T93" fmla="*/ 2357 h 4429"/>
                    <a:gd name="T94" fmla="*/ 5106 w 6118"/>
                    <a:gd name="T95" fmla="*/ 2191 h 4429"/>
                    <a:gd name="T96" fmla="*/ 4716 w 6118"/>
                    <a:gd name="T97" fmla="*/ 2107 h 4429"/>
                    <a:gd name="T98" fmla="*/ 4170 w 6118"/>
                    <a:gd name="T99" fmla="*/ 1507 h 4429"/>
                    <a:gd name="T100" fmla="*/ 3992 w 6118"/>
                    <a:gd name="T101" fmla="*/ 1345 h 4429"/>
                    <a:gd name="T102" fmla="*/ 3900 w 6118"/>
                    <a:gd name="T103" fmla="*/ 1233 h 4429"/>
                    <a:gd name="T104" fmla="*/ 3774 w 6118"/>
                    <a:gd name="T105" fmla="*/ 1181 h 4429"/>
                    <a:gd name="T106" fmla="*/ 3412 w 6118"/>
                    <a:gd name="T107" fmla="*/ 857 h 4429"/>
                    <a:gd name="T108" fmla="*/ 3300 w 6118"/>
                    <a:gd name="T109" fmla="*/ 671 h 4429"/>
                    <a:gd name="T110" fmla="*/ 3222 w 6118"/>
                    <a:gd name="T111" fmla="*/ 617 h 4429"/>
                    <a:gd name="T112" fmla="*/ 3220 w 6118"/>
                    <a:gd name="T113" fmla="*/ 547 h 4429"/>
                    <a:gd name="T114" fmla="*/ 2963 w 6118"/>
                    <a:gd name="T115" fmla="*/ 496 h 4429"/>
                    <a:gd name="T116" fmla="*/ 2448 w 6118"/>
                    <a:gd name="T117" fmla="*/ 448 h 4429"/>
                    <a:gd name="T118" fmla="*/ 2072 w 6118"/>
                    <a:gd name="T119" fmla="*/ 474 h 4429"/>
                    <a:gd name="T120" fmla="*/ 1424 w 6118"/>
                    <a:gd name="T121" fmla="*/ 112 h 4429"/>
                    <a:gd name="T122" fmla="*/ 544 w 6118"/>
                    <a:gd name="T123" fmla="*/ 29 h 4429"/>
                    <a:gd name="T124" fmla="*/ 0 w 6118"/>
                    <a:gd name="T125" fmla="*/ 354 h 4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18" h="4429">
                      <a:moveTo>
                        <a:pt x="0" y="354"/>
                      </a:moveTo>
                      <a:cubicBezTo>
                        <a:pt x="0" y="354"/>
                        <a:pt x="21" y="365"/>
                        <a:pt x="53" y="354"/>
                      </a:cubicBezTo>
                      <a:cubicBezTo>
                        <a:pt x="85" y="344"/>
                        <a:pt x="160" y="312"/>
                        <a:pt x="187" y="344"/>
                      </a:cubicBezTo>
                      <a:cubicBezTo>
                        <a:pt x="187" y="384"/>
                        <a:pt x="200" y="416"/>
                        <a:pt x="213" y="429"/>
                      </a:cubicBezTo>
                      <a:cubicBezTo>
                        <a:pt x="227" y="442"/>
                        <a:pt x="267" y="429"/>
                        <a:pt x="267" y="429"/>
                      </a:cubicBezTo>
                      <a:cubicBezTo>
                        <a:pt x="267" y="474"/>
                        <a:pt x="267" y="474"/>
                        <a:pt x="267" y="474"/>
                      </a:cubicBezTo>
                      <a:cubicBezTo>
                        <a:pt x="301" y="461"/>
                        <a:pt x="301" y="461"/>
                        <a:pt x="301" y="461"/>
                      </a:cubicBezTo>
                      <a:cubicBezTo>
                        <a:pt x="301" y="578"/>
                        <a:pt x="301" y="578"/>
                        <a:pt x="301" y="578"/>
                      </a:cubicBezTo>
                      <a:cubicBezTo>
                        <a:pt x="456" y="605"/>
                        <a:pt x="456" y="605"/>
                        <a:pt x="456" y="605"/>
                      </a:cubicBezTo>
                      <a:cubicBezTo>
                        <a:pt x="456" y="605"/>
                        <a:pt x="464" y="941"/>
                        <a:pt x="456" y="960"/>
                      </a:cubicBezTo>
                      <a:cubicBezTo>
                        <a:pt x="448" y="978"/>
                        <a:pt x="363" y="1229"/>
                        <a:pt x="363" y="1274"/>
                      </a:cubicBezTo>
                      <a:cubicBezTo>
                        <a:pt x="400" y="1293"/>
                        <a:pt x="432" y="1200"/>
                        <a:pt x="792" y="1189"/>
                      </a:cubicBezTo>
                      <a:cubicBezTo>
                        <a:pt x="816" y="1322"/>
                        <a:pt x="720" y="1309"/>
                        <a:pt x="720" y="1309"/>
                      </a:cubicBezTo>
                      <a:cubicBezTo>
                        <a:pt x="720" y="1309"/>
                        <a:pt x="699" y="1325"/>
                        <a:pt x="640" y="1418"/>
                      </a:cubicBezTo>
                      <a:cubicBezTo>
                        <a:pt x="597" y="1424"/>
                        <a:pt x="581" y="1421"/>
                        <a:pt x="563" y="1485"/>
                      </a:cubicBezTo>
                      <a:cubicBezTo>
                        <a:pt x="595" y="1544"/>
                        <a:pt x="613" y="1586"/>
                        <a:pt x="600" y="1680"/>
                      </a:cubicBezTo>
                      <a:cubicBezTo>
                        <a:pt x="701" y="1682"/>
                        <a:pt x="712" y="1680"/>
                        <a:pt x="712" y="1680"/>
                      </a:cubicBezTo>
                      <a:cubicBezTo>
                        <a:pt x="696" y="1714"/>
                        <a:pt x="696" y="1714"/>
                        <a:pt x="696" y="1714"/>
                      </a:cubicBezTo>
                      <a:cubicBezTo>
                        <a:pt x="723" y="1730"/>
                        <a:pt x="723" y="1730"/>
                        <a:pt x="723" y="1730"/>
                      </a:cubicBezTo>
                      <a:cubicBezTo>
                        <a:pt x="723" y="1816"/>
                        <a:pt x="723" y="1816"/>
                        <a:pt x="723" y="1816"/>
                      </a:cubicBezTo>
                      <a:cubicBezTo>
                        <a:pt x="776" y="1816"/>
                        <a:pt x="776" y="1816"/>
                        <a:pt x="776" y="1816"/>
                      </a:cubicBezTo>
                      <a:cubicBezTo>
                        <a:pt x="771" y="1704"/>
                        <a:pt x="771" y="1704"/>
                        <a:pt x="771" y="1704"/>
                      </a:cubicBezTo>
                      <a:cubicBezTo>
                        <a:pt x="811" y="1704"/>
                        <a:pt x="811" y="1704"/>
                        <a:pt x="811" y="1704"/>
                      </a:cubicBezTo>
                      <a:cubicBezTo>
                        <a:pt x="811" y="1730"/>
                        <a:pt x="811" y="1730"/>
                        <a:pt x="811" y="1730"/>
                      </a:cubicBezTo>
                      <a:cubicBezTo>
                        <a:pt x="835" y="1746"/>
                        <a:pt x="835" y="1746"/>
                        <a:pt x="835" y="1746"/>
                      </a:cubicBezTo>
                      <a:cubicBezTo>
                        <a:pt x="845" y="1725"/>
                        <a:pt x="845" y="1725"/>
                        <a:pt x="845" y="1725"/>
                      </a:cubicBezTo>
                      <a:cubicBezTo>
                        <a:pt x="869" y="1725"/>
                        <a:pt x="869" y="1725"/>
                        <a:pt x="869" y="1725"/>
                      </a:cubicBezTo>
                      <a:cubicBezTo>
                        <a:pt x="869" y="1698"/>
                        <a:pt x="869" y="1698"/>
                        <a:pt x="869" y="1698"/>
                      </a:cubicBezTo>
                      <a:cubicBezTo>
                        <a:pt x="869" y="1698"/>
                        <a:pt x="1058" y="1691"/>
                        <a:pt x="1104" y="1677"/>
                      </a:cubicBezTo>
                      <a:cubicBezTo>
                        <a:pt x="1109" y="1757"/>
                        <a:pt x="1147" y="1802"/>
                        <a:pt x="1147" y="1802"/>
                      </a:cubicBezTo>
                      <a:cubicBezTo>
                        <a:pt x="1147" y="1802"/>
                        <a:pt x="1189" y="1981"/>
                        <a:pt x="1195" y="1994"/>
                      </a:cubicBezTo>
                      <a:cubicBezTo>
                        <a:pt x="1200" y="2008"/>
                        <a:pt x="1147" y="2136"/>
                        <a:pt x="1147" y="2186"/>
                      </a:cubicBezTo>
                      <a:cubicBezTo>
                        <a:pt x="1147" y="2237"/>
                        <a:pt x="1147" y="2344"/>
                        <a:pt x="1147" y="2344"/>
                      </a:cubicBezTo>
                      <a:cubicBezTo>
                        <a:pt x="1147" y="2344"/>
                        <a:pt x="1077" y="2482"/>
                        <a:pt x="1077" y="2562"/>
                      </a:cubicBezTo>
                      <a:cubicBezTo>
                        <a:pt x="1181" y="2610"/>
                        <a:pt x="1200" y="2624"/>
                        <a:pt x="1333" y="2624"/>
                      </a:cubicBezTo>
                      <a:cubicBezTo>
                        <a:pt x="1467" y="2624"/>
                        <a:pt x="1827" y="2624"/>
                        <a:pt x="1827" y="2624"/>
                      </a:cubicBezTo>
                      <a:cubicBezTo>
                        <a:pt x="1861" y="2642"/>
                        <a:pt x="1861" y="2642"/>
                        <a:pt x="1861" y="2642"/>
                      </a:cubicBezTo>
                      <a:cubicBezTo>
                        <a:pt x="1861" y="2618"/>
                        <a:pt x="1861" y="2618"/>
                        <a:pt x="1861" y="2618"/>
                      </a:cubicBezTo>
                      <a:cubicBezTo>
                        <a:pt x="1912" y="2618"/>
                        <a:pt x="1912" y="2618"/>
                        <a:pt x="1912" y="2618"/>
                      </a:cubicBezTo>
                      <a:cubicBezTo>
                        <a:pt x="1936" y="2594"/>
                        <a:pt x="1936" y="2594"/>
                        <a:pt x="1936" y="2594"/>
                      </a:cubicBezTo>
                      <a:cubicBezTo>
                        <a:pt x="1995" y="2592"/>
                        <a:pt x="1995" y="2592"/>
                        <a:pt x="1995" y="2592"/>
                      </a:cubicBezTo>
                      <a:cubicBezTo>
                        <a:pt x="2021" y="2565"/>
                        <a:pt x="2021" y="2565"/>
                        <a:pt x="2021" y="2565"/>
                      </a:cubicBezTo>
                      <a:cubicBezTo>
                        <a:pt x="2035" y="2346"/>
                        <a:pt x="2035" y="2346"/>
                        <a:pt x="2035" y="2346"/>
                      </a:cubicBezTo>
                      <a:cubicBezTo>
                        <a:pt x="2219" y="2344"/>
                        <a:pt x="2219" y="2344"/>
                        <a:pt x="2219" y="2344"/>
                      </a:cubicBezTo>
                      <a:cubicBezTo>
                        <a:pt x="2219" y="2344"/>
                        <a:pt x="2397" y="2506"/>
                        <a:pt x="2416" y="2520"/>
                      </a:cubicBezTo>
                      <a:cubicBezTo>
                        <a:pt x="2435" y="2533"/>
                        <a:pt x="2459" y="2586"/>
                        <a:pt x="2459" y="2586"/>
                      </a:cubicBezTo>
                      <a:cubicBezTo>
                        <a:pt x="2589" y="2706"/>
                        <a:pt x="2589" y="2706"/>
                        <a:pt x="2589" y="2706"/>
                      </a:cubicBezTo>
                      <a:cubicBezTo>
                        <a:pt x="2589" y="2706"/>
                        <a:pt x="2712" y="2952"/>
                        <a:pt x="2709" y="2986"/>
                      </a:cubicBezTo>
                      <a:cubicBezTo>
                        <a:pt x="2739" y="3010"/>
                        <a:pt x="2747" y="3050"/>
                        <a:pt x="2736" y="3088"/>
                      </a:cubicBezTo>
                      <a:cubicBezTo>
                        <a:pt x="2699" y="3093"/>
                        <a:pt x="2688" y="3088"/>
                        <a:pt x="2688" y="3088"/>
                      </a:cubicBezTo>
                      <a:cubicBezTo>
                        <a:pt x="2688" y="3088"/>
                        <a:pt x="2643" y="3189"/>
                        <a:pt x="2659" y="3322"/>
                      </a:cubicBezTo>
                      <a:cubicBezTo>
                        <a:pt x="2627" y="3450"/>
                        <a:pt x="2523" y="3770"/>
                        <a:pt x="2509" y="3773"/>
                      </a:cubicBezTo>
                      <a:cubicBezTo>
                        <a:pt x="2496" y="3776"/>
                        <a:pt x="3368" y="3792"/>
                        <a:pt x="3373" y="3784"/>
                      </a:cubicBezTo>
                      <a:cubicBezTo>
                        <a:pt x="3572" y="3786"/>
                        <a:pt x="3572" y="3786"/>
                        <a:pt x="3572" y="3786"/>
                      </a:cubicBezTo>
                      <a:cubicBezTo>
                        <a:pt x="3640" y="4029"/>
                        <a:pt x="3640" y="4029"/>
                        <a:pt x="3640" y="4029"/>
                      </a:cubicBezTo>
                      <a:cubicBezTo>
                        <a:pt x="3640" y="4029"/>
                        <a:pt x="3845" y="3984"/>
                        <a:pt x="3944" y="4157"/>
                      </a:cubicBezTo>
                      <a:cubicBezTo>
                        <a:pt x="3976" y="4109"/>
                        <a:pt x="3992" y="4089"/>
                        <a:pt x="3992" y="4089"/>
                      </a:cubicBezTo>
                      <a:cubicBezTo>
                        <a:pt x="4076" y="4137"/>
                        <a:pt x="4076" y="4137"/>
                        <a:pt x="4076" y="4137"/>
                      </a:cubicBezTo>
                      <a:cubicBezTo>
                        <a:pt x="4076" y="4353"/>
                        <a:pt x="4076" y="4353"/>
                        <a:pt x="4076" y="4353"/>
                      </a:cubicBezTo>
                      <a:cubicBezTo>
                        <a:pt x="4052" y="4353"/>
                        <a:pt x="4052" y="4353"/>
                        <a:pt x="4052" y="4353"/>
                      </a:cubicBezTo>
                      <a:cubicBezTo>
                        <a:pt x="4056" y="4233"/>
                        <a:pt x="4056" y="4233"/>
                        <a:pt x="4056" y="4233"/>
                      </a:cubicBezTo>
                      <a:cubicBezTo>
                        <a:pt x="4024" y="4217"/>
                        <a:pt x="4024" y="4217"/>
                        <a:pt x="4024" y="4217"/>
                      </a:cubicBezTo>
                      <a:cubicBezTo>
                        <a:pt x="4032" y="4193"/>
                        <a:pt x="4032" y="4193"/>
                        <a:pt x="4032" y="4193"/>
                      </a:cubicBezTo>
                      <a:cubicBezTo>
                        <a:pt x="4032" y="4157"/>
                        <a:pt x="4032" y="4157"/>
                        <a:pt x="4032" y="4157"/>
                      </a:cubicBezTo>
                      <a:cubicBezTo>
                        <a:pt x="4008" y="4157"/>
                        <a:pt x="4008" y="4157"/>
                        <a:pt x="4008" y="4157"/>
                      </a:cubicBezTo>
                      <a:cubicBezTo>
                        <a:pt x="3972" y="4189"/>
                        <a:pt x="3972" y="4189"/>
                        <a:pt x="3972" y="4189"/>
                      </a:cubicBezTo>
                      <a:cubicBezTo>
                        <a:pt x="3968" y="4221"/>
                        <a:pt x="3968" y="4221"/>
                        <a:pt x="3968" y="4221"/>
                      </a:cubicBezTo>
                      <a:cubicBezTo>
                        <a:pt x="3976" y="4293"/>
                        <a:pt x="3976" y="4293"/>
                        <a:pt x="3976" y="4293"/>
                      </a:cubicBezTo>
                      <a:cubicBezTo>
                        <a:pt x="3992" y="4353"/>
                        <a:pt x="3992" y="4353"/>
                        <a:pt x="3992" y="4353"/>
                      </a:cubicBezTo>
                      <a:cubicBezTo>
                        <a:pt x="3992" y="4353"/>
                        <a:pt x="4104" y="4377"/>
                        <a:pt x="4160" y="4429"/>
                      </a:cubicBezTo>
                      <a:cubicBezTo>
                        <a:pt x="4220" y="4405"/>
                        <a:pt x="4220" y="4405"/>
                        <a:pt x="4220" y="4405"/>
                      </a:cubicBezTo>
                      <a:cubicBezTo>
                        <a:pt x="4320" y="4429"/>
                        <a:pt x="4320" y="4429"/>
                        <a:pt x="4320" y="4429"/>
                      </a:cubicBezTo>
                      <a:cubicBezTo>
                        <a:pt x="4604" y="4241"/>
                        <a:pt x="4604" y="4241"/>
                        <a:pt x="4604" y="4241"/>
                      </a:cubicBezTo>
                      <a:cubicBezTo>
                        <a:pt x="4824" y="4293"/>
                        <a:pt x="4824" y="4293"/>
                        <a:pt x="4824" y="4293"/>
                      </a:cubicBezTo>
                      <a:cubicBezTo>
                        <a:pt x="4964" y="4225"/>
                        <a:pt x="4964" y="4225"/>
                        <a:pt x="4964" y="4225"/>
                      </a:cubicBezTo>
                      <a:cubicBezTo>
                        <a:pt x="5100" y="3917"/>
                        <a:pt x="5100" y="3917"/>
                        <a:pt x="5100" y="3917"/>
                      </a:cubicBezTo>
                      <a:cubicBezTo>
                        <a:pt x="5100" y="3917"/>
                        <a:pt x="5160" y="3881"/>
                        <a:pt x="5172" y="3869"/>
                      </a:cubicBezTo>
                      <a:cubicBezTo>
                        <a:pt x="5184" y="3857"/>
                        <a:pt x="5192" y="3797"/>
                        <a:pt x="5192" y="3797"/>
                      </a:cubicBezTo>
                      <a:cubicBezTo>
                        <a:pt x="5192" y="3797"/>
                        <a:pt x="5840" y="3085"/>
                        <a:pt x="5968" y="3035"/>
                      </a:cubicBezTo>
                      <a:cubicBezTo>
                        <a:pt x="5980" y="3001"/>
                        <a:pt x="6004" y="2973"/>
                        <a:pt x="6004" y="2973"/>
                      </a:cubicBezTo>
                      <a:cubicBezTo>
                        <a:pt x="6004" y="2973"/>
                        <a:pt x="5976" y="2969"/>
                        <a:pt x="5984" y="2927"/>
                      </a:cubicBezTo>
                      <a:cubicBezTo>
                        <a:pt x="6022" y="2935"/>
                        <a:pt x="6024" y="2963"/>
                        <a:pt x="6024" y="2963"/>
                      </a:cubicBezTo>
                      <a:cubicBezTo>
                        <a:pt x="6118" y="2875"/>
                        <a:pt x="6118" y="2875"/>
                        <a:pt x="6118" y="2875"/>
                      </a:cubicBezTo>
                      <a:cubicBezTo>
                        <a:pt x="6118" y="2875"/>
                        <a:pt x="6022" y="2853"/>
                        <a:pt x="6010" y="2827"/>
                      </a:cubicBezTo>
                      <a:cubicBezTo>
                        <a:pt x="5998" y="2801"/>
                        <a:pt x="5686" y="2689"/>
                        <a:pt x="5686" y="2689"/>
                      </a:cubicBezTo>
                      <a:cubicBezTo>
                        <a:pt x="5686" y="2689"/>
                        <a:pt x="5622" y="2699"/>
                        <a:pt x="5542" y="2601"/>
                      </a:cubicBezTo>
                      <a:cubicBezTo>
                        <a:pt x="5544" y="2573"/>
                        <a:pt x="5544" y="2573"/>
                        <a:pt x="5544" y="2573"/>
                      </a:cubicBezTo>
                      <a:cubicBezTo>
                        <a:pt x="5464" y="2459"/>
                        <a:pt x="5464" y="2459"/>
                        <a:pt x="5464" y="2459"/>
                      </a:cubicBezTo>
                      <a:cubicBezTo>
                        <a:pt x="5464" y="2441"/>
                        <a:pt x="5464" y="2441"/>
                        <a:pt x="5464" y="2441"/>
                      </a:cubicBezTo>
                      <a:cubicBezTo>
                        <a:pt x="5424" y="2423"/>
                        <a:pt x="5424" y="2423"/>
                        <a:pt x="5424" y="2423"/>
                      </a:cubicBezTo>
                      <a:cubicBezTo>
                        <a:pt x="5374" y="2439"/>
                        <a:pt x="5374" y="2439"/>
                        <a:pt x="5374" y="2439"/>
                      </a:cubicBezTo>
                      <a:cubicBezTo>
                        <a:pt x="5316" y="2395"/>
                        <a:pt x="5316" y="2395"/>
                        <a:pt x="5316" y="2395"/>
                      </a:cubicBezTo>
                      <a:cubicBezTo>
                        <a:pt x="5290" y="2379"/>
                        <a:pt x="5290" y="2379"/>
                        <a:pt x="5290" y="2379"/>
                      </a:cubicBezTo>
                      <a:cubicBezTo>
                        <a:pt x="5274" y="2357"/>
                        <a:pt x="5274" y="2357"/>
                        <a:pt x="5274" y="2357"/>
                      </a:cubicBezTo>
                      <a:cubicBezTo>
                        <a:pt x="5274" y="2357"/>
                        <a:pt x="5206" y="2351"/>
                        <a:pt x="5186" y="2337"/>
                      </a:cubicBezTo>
                      <a:cubicBezTo>
                        <a:pt x="5166" y="2323"/>
                        <a:pt x="5116" y="2215"/>
                        <a:pt x="5106" y="2191"/>
                      </a:cubicBezTo>
                      <a:cubicBezTo>
                        <a:pt x="5096" y="2167"/>
                        <a:pt x="5006" y="2177"/>
                        <a:pt x="5006" y="2177"/>
                      </a:cubicBezTo>
                      <a:cubicBezTo>
                        <a:pt x="5006" y="2177"/>
                        <a:pt x="4822" y="2115"/>
                        <a:pt x="4716" y="2107"/>
                      </a:cubicBezTo>
                      <a:cubicBezTo>
                        <a:pt x="4632" y="2055"/>
                        <a:pt x="4530" y="1955"/>
                        <a:pt x="4464" y="1855"/>
                      </a:cubicBezTo>
                      <a:cubicBezTo>
                        <a:pt x="4398" y="1755"/>
                        <a:pt x="4226" y="1537"/>
                        <a:pt x="4170" y="1507"/>
                      </a:cubicBezTo>
                      <a:cubicBezTo>
                        <a:pt x="4120" y="1449"/>
                        <a:pt x="4088" y="1401"/>
                        <a:pt x="4088" y="1401"/>
                      </a:cubicBezTo>
                      <a:cubicBezTo>
                        <a:pt x="4088" y="1401"/>
                        <a:pt x="3996" y="1353"/>
                        <a:pt x="3992" y="1345"/>
                      </a:cubicBezTo>
                      <a:cubicBezTo>
                        <a:pt x="3988" y="1337"/>
                        <a:pt x="3962" y="1273"/>
                        <a:pt x="3962" y="1273"/>
                      </a:cubicBezTo>
                      <a:cubicBezTo>
                        <a:pt x="3900" y="1233"/>
                        <a:pt x="3900" y="1233"/>
                        <a:pt x="3900" y="1233"/>
                      </a:cubicBezTo>
                      <a:cubicBezTo>
                        <a:pt x="3876" y="1205"/>
                        <a:pt x="3876" y="1205"/>
                        <a:pt x="3876" y="1205"/>
                      </a:cubicBezTo>
                      <a:cubicBezTo>
                        <a:pt x="3774" y="1181"/>
                        <a:pt x="3774" y="1181"/>
                        <a:pt x="3774" y="1181"/>
                      </a:cubicBezTo>
                      <a:cubicBezTo>
                        <a:pt x="3774" y="1181"/>
                        <a:pt x="3786" y="1129"/>
                        <a:pt x="3548" y="1019"/>
                      </a:cubicBezTo>
                      <a:cubicBezTo>
                        <a:pt x="3426" y="863"/>
                        <a:pt x="3522" y="1017"/>
                        <a:pt x="3412" y="857"/>
                      </a:cubicBezTo>
                      <a:cubicBezTo>
                        <a:pt x="3316" y="745"/>
                        <a:pt x="3286" y="693"/>
                        <a:pt x="3286" y="693"/>
                      </a:cubicBezTo>
                      <a:cubicBezTo>
                        <a:pt x="3300" y="671"/>
                        <a:pt x="3300" y="671"/>
                        <a:pt x="3300" y="671"/>
                      </a:cubicBezTo>
                      <a:cubicBezTo>
                        <a:pt x="3242" y="613"/>
                        <a:pt x="3242" y="613"/>
                        <a:pt x="3242" y="613"/>
                      </a:cubicBezTo>
                      <a:cubicBezTo>
                        <a:pt x="3222" y="617"/>
                        <a:pt x="3222" y="617"/>
                        <a:pt x="3222" y="617"/>
                      </a:cubicBezTo>
                      <a:cubicBezTo>
                        <a:pt x="3196" y="589"/>
                        <a:pt x="3196" y="589"/>
                        <a:pt x="3196" y="589"/>
                      </a:cubicBezTo>
                      <a:cubicBezTo>
                        <a:pt x="3220" y="547"/>
                        <a:pt x="3220" y="547"/>
                        <a:pt x="3220" y="547"/>
                      </a:cubicBezTo>
                      <a:cubicBezTo>
                        <a:pt x="3133" y="429"/>
                        <a:pt x="3133" y="429"/>
                        <a:pt x="3133" y="429"/>
                      </a:cubicBezTo>
                      <a:cubicBezTo>
                        <a:pt x="3053" y="432"/>
                        <a:pt x="3053" y="432"/>
                        <a:pt x="2963" y="496"/>
                      </a:cubicBezTo>
                      <a:cubicBezTo>
                        <a:pt x="2845" y="429"/>
                        <a:pt x="2645" y="397"/>
                        <a:pt x="2603" y="397"/>
                      </a:cubicBezTo>
                      <a:cubicBezTo>
                        <a:pt x="2560" y="397"/>
                        <a:pt x="2480" y="458"/>
                        <a:pt x="2448" y="448"/>
                      </a:cubicBezTo>
                      <a:cubicBezTo>
                        <a:pt x="2416" y="437"/>
                        <a:pt x="2357" y="389"/>
                        <a:pt x="2357" y="389"/>
                      </a:cubicBezTo>
                      <a:cubicBezTo>
                        <a:pt x="2357" y="389"/>
                        <a:pt x="2240" y="416"/>
                        <a:pt x="2072" y="474"/>
                      </a:cubicBezTo>
                      <a:cubicBezTo>
                        <a:pt x="1904" y="533"/>
                        <a:pt x="1979" y="509"/>
                        <a:pt x="1837" y="485"/>
                      </a:cubicBezTo>
                      <a:cubicBezTo>
                        <a:pt x="1677" y="245"/>
                        <a:pt x="1424" y="112"/>
                        <a:pt x="1424" y="112"/>
                      </a:cubicBezTo>
                      <a:cubicBezTo>
                        <a:pt x="1072" y="0"/>
                        <a:pt x="1072" y="0"/>
                        <a:pt x="1072" y="0"/>
                      </a:cubicBezTo>
                      <a:cubicBezTo>
                        <a:pt x="544" y="29"/>
                        <a:pt x="544" y="29"/>
                        <a:pt x="544" y="29"/>
                      </a:cubicBezTo>
                      <a:cubicBezTo>
                        <a:pt x="24" y="336"/>
                        <a:pt x="24" y="336"/>
                        <a:pt x="24" y="336"/>
                      </a:cubicBezTo>
                      <a:lnTo>
                        <a:pt x="0" y="354"/>
                      </a:lnTo>
                      <a:close/>
                    </a:path>
                  </a:pathLst>
                </a:custGeom>
                <a:solidFill>
                  <a:srgbClr val="E9F5EF"/>
                </a:solidFill>
                <a:ln w="158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42" name="TextBox 41">
                <a:extLst>
                  <a:ext uri="{FF2B5EF4-FFF2-40B4-BE49-F238E27FC236}">
                    <a16:creationId xmlns:a16="http://schemas.microsoft.com/office/drawing/2014/main" id="{CF203B5C-FED9-EFB5-BDC6-C9504C66F9C7}"/>
                  </a:ext>
                </a:extLst>
              </p:cNvPr>
              <p:cNvSpPr txBox="1"/>
              <p:nvPr/>
            </p:nvSpPr>
            <p:spPr>
              <a:xfrm>
                <a:off x="8139888" y="3602411"/>
                <a:ext cx="1348742" cy="221626"/>
              </a:xfrm>
              <a:prstGeom prst="rect">
                <a:avLst/>
              </a:prstGeom>
              <a:noFill/>
            </p:spPr>
            <p:txBody>
              <a:bodyPr wrap="square" rtlCol="0">
                <a:spAutoFit/>
              </a:bodyPr>
              <a:lstStyle/>
              <a:p>
                <a:pPr algn="ctr"/>
                <a:r>
                  <a:rPr lang="en-US" sz="1000" b="1"/>
                  <a:t>DISTRICT 6</a:t>
                </a:r>
              </a:p>
            </p:txBody>
          </p:sp>
          <p:sp>
            <p:nvSpPr>
              <p:cNvPr id="47" name="TextBox 46">
                <a:extLst>
                  <a:ext uri="{FF2B5EF4-FFF2-40B4-BE49-F238E27FC236}">
                    <a16:creationId xmlns:a16="http://schemas.microsoft.com/office/drawing/2014/main" id="{B23F3BD0-4672-2D3B-B7FF-420D384D2030}"/>
                  </a:ext>
                </a:extLst>
              </p:cNvPr>
              <p:cNvSpPr txBox="1"/>
              <p:nvPr/>
            </p:nvSpPr>
            <p:spPr>
              <a:xfrm>
                <a:off x="7396576" y="4110789"/>
                <a:ext cx="1348742" cy="221626"/>
              </a:xfrm>
              <a:prstGeom prst="rect">
                <a:avLst/>
              </a:prstGeom>
              <a:noFill/>
            </p:spPr>
            <p:txBody>
              <a:bodyPr wrap="square" rtlCol="0">
                <a:spAutoFit/>
              </a:bodyPr>
              <a:lstStyle/>
              <a:p>
                <a:pPr algn="ctr"/>
                <a:r>
                  <a:rPr lang="en-US" sz="1000" b="1"/>
                  <a:t>DISTRICT 7</a:t>
                </a:r>
              </a:p>
            </p:txBody>
          </p:sp>
          <p:grpSp>
            <p:nvGrpSpPr>
              <p:cNvPr id="48" name="Group 25">
                <a:extLst>
                  <a:ext uri="{FF2B5EF4-FFF2-40B4-BE49-F238E27FC236}">
                    <a16:creationId xmlns:a16="http://schemas.microsoft.com/office/drawing/2014/main" id="{07CE07AE-F87C-2FE8-907D-652417B3D255}"/>
                  </a:ext>
                </a:extLst>
              </p:cNvPr>
              <p:cNvGrpSpPr>
                <a:grpSpLocks noChangeAspect="1"/>
              </p:cNvGrpSpPr>
              <p:nvPr/>
            </p:nvGrpSpPr>
            <p:grpSpPr bwMode="auto">
              <a:xfrm>
                <a:off x="6104744" y="3728972"/>
                <a:ext cx="1649601" cy="1819656"/>
                <a:chOff x="940" y="2519"/>
                <a:chExt cx="2396" cy="2643"/>
              </a:xfrm>
            </p:grpSpPr>
            <p:sp>
              <p:nvSpPr>
                <p:cNvPr id="49" name="AutoShape 24">
                  <a:extLst>
                    <a:ext uri="{FF2B5EF4-FFF2-40B4-BE49-F238E27FC236}">
                      <a16:creationId xmlns:a16="http://schemas.microsoft.com/office/drawing/2014/main" id="{A48CF216-21C2-C5D6-C1F5-586299A200A6}"/>
                    </a:ext>
                  </a:extLst>
                </p:cNvPr>
                <p:cNvSpPr>
                  <a:spLocks noChangeAspect="1" noChangeArrowheads="1" noTextEdit="1"/>
                </p:cNvSpPr>
                <p:nvPr/>
              </p:nvSpPr>
              <p:spPr bwMode="auto">
                <a:xfrm>
                  <a:off x="940" y="2519"/>
                  <a:ext cx="2396" cy="2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6">
                  <a:extLst>
                    <a:ext uri="{FF2B5EF4-FFF2-40B4-BE49-F238E27FC236}">
                      <a16:creationId xmlns:a16="http://schemas.microsoft.com/office/drawing/2014/main" id="{DA72258D-1140-4F94-DF52-AA068310A08D}"/>
                    </a:ext>
                  </a:extLst>
                </p:cNvPr>
                <p:cNvSpPr>
                  <a:spLocks/>
                </p:cNvSpPr>
                <p:nvPr/>
              </p:nvSpPr>
              <p:spPr bwMode="auto">
                <a:xfrm>
                  <a:off x="2691" y="2645"/>
                  <a:ext cx="640" cy="1231"/>
                </a:xfrm>
                <a:custGeom>
                  <a:avLst/>
                  <a:gdLst>
                    <a:gd name="T0" fmla="*/ 967 w 1069"/>
                    <a:gd name="T1" fmla="*/ 2124 h 2124"/>
                    <a:gd name="T2" fmla="*/ 1031 w 1069"/>
                    <a:gd name="T3" fmla="*/ 1968 h 2124"/>
                    <a:gd name="T4" fmla="*/ 1027 w 1069"/>
                    <a:gd name="T5" fmla="*/ 1828 h 2124"/>
                    <a:gd name="T6" fmla="*/ 1067 w 1069"/>
                    <a:gd name="T7" fmla="*/ 1704 h 2124"/>
                    <a:gd name="T8" fmla="*/ 1069 w 1069"/>
                    <a:gd name="T9" fmla="*/ 1324 h 2124"/>
                    <a:gd name="T10" fmla="*/ 967 w 1069"/>
                    <a:gd name="T11" fmla="*/ 1244 h 2124"/>
                    <a:gd name="T12" fmla="*/ 561 w 1069"/>
                    <a:gd name="T13" fmla="*/ 1224 h 2124"/>
                    <a:gd name="T14" fmla="*/ 561 w 1069"/>
                    <a:gd name="T15" fmla="*/ 1084 h 2124"/>
                    <a:gd name="T16" fmla="*/ 533 w 1069"/>
                    <a:gd name="T17" fmla="*/ 728 h 2124"/>
                    <a:gd name="T18" fmla="*/ 449 w 1069"/>
                    <a:gd name="T19" fmla="*/ 632 h 2124"/>
                    <a:gd name="T20" fmla="*/ 297 w 1069"/>
                    <a:gd name="T21" fmla="*/ 492 h 2124"/>
                    <a:gd name="T22" fmla="*/ 185 w 1069"/>
                    <a:gd name="T23" fmla="*/ 404 h 2124"/>
                    <a:gd name="T24" fmla="*/ 165 w 1069"/>
                    <a:gd name="T25" fmla="*/ 272 h 2124"/>
                    <a:gd name="T26" fmla="*/ 209 w 1069"/>
                    <a:gd name="T27" fmla="*/ 272 h 2124"/>
                    <a:gd name="T28" fmla="*/ 233 w 1069"/>
                    <a:gd name="T29" fmla="*/ 184 h 2124"/>
                    <a:gd name="T30" fmla="*/ 281 w 1069"/>
                    <a:gd name="T31" fmla="*/ 84 h 2124"/>
                    <a:gd name="T32" fmla="*/ 253 w 1069"/>
                    <a:gd name="T33" fmla="*/ 84 h 2124"/>
                    <a:gd name="T34" fmla="*/ 253 w 1069"/>
                    <a:gd name="T35" fmla="*/ 31 h 2124"/>
                    <a:gd name="T36" fmla="*/ 164 w 1069"/>
                    <a:gd name="T37" fmla="*/ 31 h 2124"/>
                    <a:gd name="T38" fmla="*/ 93 w 1069"/>
                    <a:gd name="T39" fmla="*/ 18 h 2124"/>
                    <a:gd name="T40" fmla="*/ 28 w 1069"/>
                    <a:gd name="T41" fmla="*/ 0 h 2124"/>
                    <a:gd name="T42" fmla="*/ 28 w 1069"/>
                    <a:gd name="T43" fmla="*/ 18 h 2124"/>
                    <a:gd name="T44" fmla="*/ 0 w 1069"/>
                    <a:gd name="T45" fmla="*/ 82 h 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9" h="2124">
                      <a:moveTo>
                        <a:pt x="967" y="2124"/>
                      </a:moveTo>
                      <a:cubicBezTo>
                        <a:pt x="1047" y="1864"/>
                        <a:pt x="1023" y="2051"/>
                        <a:pt x="1031" y="1968"/>
                      </a:cubicBezTo>
                      <a:cubicBezTo>
                        <a:pt x="1039" y="1884"/>
                        <a:pt x="1027" y="1828"/>
                        <a:pt x="1027" y="1828"/>
                      </a:cubicBezTo>
                      <a:cubicBezTo>
                        <a:pt x="1067" y="1704"/>
                        <a:pt x="1067" y="1704"/>
                        <a:pt x="1067" y="1704"/>
                      </a:cubicBezTo>
                      <a:cubicBezTo>
                        <a:pt x="1069" y="1324"/>
                        <a:pt x="1069" y="1324"/>
                        <a:pt x="1069" y="1324"/>
                      </a:cubicBezTo>
                      <a:cubicBezTo>
                        <a:pt x="1069" y="1324"/>
                        <a:pt x="989" y="1264"/>
                        <a:pt x="967" y="1244"/>
                      </a:cubicBezTo>
                      <a:cubicBezTo>
                        <a:pt x="945" y="1224"/>
                        <a:pt x="561" y="1224"/>
                        <a:pt x="561" y="1224"/>
                      </a:cubicBezTo>
                      <a:cubicBezTo>
                        <a:pt x="561" y="1084"/>
                        <a:pt x="561" y="1084"/>
                        <a:pt x="561" y="1084"/>
                      </a:cubicBezTo>
                      <a:cubicBezTo>
                        <a:pt x="561" y="1084"/>
                        <a:pt x="565" y="876"/>
                        <a:pt x="533" y="728"/>
                      </a:cubicBezTo>
                      <a:cubicBezTo>
                        <a:pt x="501" y="580"/>
                        <a:pt x="449" y="632"/>
                        <a:pt x="449" y="632"/>
                      </a:cubicBezTo>
                      <a:cubicBezTo>
                        <a:pt x="297" y="492"/>
                        <a:pt x="297" y="492"/>
                        <a:pt x="297" y="492"/>
                      </a:cubicBezTo>
                      <a:cubicBezTo>
                        <a:pt x="297" y="492"/>
                        <a:pt x="213" y="396"/>
                        <a:pt x="185" y="404"/>
                      </a:cubicBezTo>
                      <a:cubicBezTo>
                        <a:pt x="157" y="412"/>
                        <a:pt x="165" y="272"/>
                        <a:pt x="165" y="272"/>
                      </a:cubicBezTo>
                      <a:cubicBezTo>
                        <a:pt x="209" y="272"/>
                        <a:pt x="209" y="272"/>
                        <a:pt x="209" y="272"/>
                      </a:cubicBezTo>
                      <a:cubicBezTo>
                        <a:pt x="209" y="272"/>
                        <a:pt x="221" y="212"/>
                        <a:pt x="233" y="184"/>
                      </a:cubicBezTo>
                      <a:cubicBezTo>
                        <a:pt x="245" y="156"/>
                        <a:pt x="281" y="84"/>
                        <a:pt x="281" y="84"/>
                      </a:cubicBezTo>
                      <a:cubicBezTo>
                        <a:pt x="253" y="84"/>
                        <a:pt x="253" y="84"/>
                        <a:pt x="253" y="84"/>
                      </a:cubicBezTo>
                      <a:cubicBezTo>
                        <a:pt x="253" y="31"/>
                        <a:pt x="253" y="31"/>
                        <a:pt x="253" y="31"/>
                      </a:cubicBezTo>
                      <a:cubicBezTo>
                        <a:pt x="164" y="31"/>
                        <a:pt x="164" y="31"/>
                        <a:pt x="164" y="31"/>
                      </a:cubicBezTo>
                      <a:cubicBezTo>
                        <a:pt x="93" y="18"/>
                        <a:pt x="93" y="18"/>
                        <a:pt x="93" y="18"/>
                      </a:cubicBezTo>
                      <a:cubicBezTo>
                        <a:pt x="28" y="0"/>
                        <a:pt x="28" y="0"/>
                        <a:pt x="28" y="0"/>
                      </a:cubicBezTo>
                      <a:cubicBezTo>
                        <a:pt x="28" y="18"/>
                        <a:pt x="28" y="18"/>
                        <a:pt x="28" y="18"/>
                      </a:cubicBezTo>
                      <a:cubicBezTo>
                        <a:pt x="0" y="82"/>
                        <a:pt x="0" y="82"/>
                        <a:pt x="0" y="82"/>
                      </a:cubicBezTo>
                    </a:path>
                  </a:pathLst>
                </a:custGeom>
                <a:solidFill>
                  <a:srgbClr val="F0F8F5"/>
                </a:solidFill>
                <a:ln w="1428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27">
                  <a:extLst>
                    <a:ext uri="{FF2B5EF4-FFF2-40B4-BE49-F238E27FC236}">
                      <a16:creationId xmlns:a16="http://schemas.microsoft.com/office/drawing/2014/main" id="{17E81CC4-11B8-F53D-11B1-938962CC1F81}"/>
                    </a:ext>
                  </a:extLst>
                </p:cNvPr>
                <p:cNvSpPr>
                  <a:spLocks/>
                </p:cNvSpPr>
                <p:nvPr/>
              </p:nvSpPr>
              <p:spPr bwMode="auto">
                <a:xfrm>
                  <a:off x="2691" y="2645"/>
                  <a:ext cx="640" cy="1231"/>
                </a:xfrm>
                <a:custGeom>
                  <a:avLst/>
                  <a:gdLst>
                    <a:gd name="T0" fmla="*/ 967 w 1069"/>
                    <a:gd name="T1" fmla="*/ 2124 h 2124"/>
                    <a:gd name="T2" fmla="*/ 1031 w 1069"/>
                    <a:gd name="T3" fmla="*/ 1968 h 2124"/>
                    <a:gd name="T4" fmla="*/ 1027 w 1069"/>
                    <a:gd name="T5" fmla="*/ 1828 h 2124"/>
                    <a:gd name="T6" fmla="*/ 1067 w 1069"/>
                    <a:gd name="T7" fmla="*/ 1704 h 2124"/>
                    <a:gd name="T8" fmla="*/ 1069 w 1069"/>
                    <a:gd name="T9" fmla="*/ 1324 h 2124"/>
                    <a:gd name="T10" fmla="*/ 967 w 1069"/>
                    <a:gd name="T11" fmla="*/ 1244 h 2124"/>
                    <a:gd name="T12" fmla="*/ 561 w 1069"/>
                    <a:gd name="T13" fmla="*/ 1224 h 2124"/>
                    <a:gd name="T14" fmla="*/ 561 w 1069"/>
                    <a:gd name="T15" fmla="*/ 1084 h 2124"/>
                    <a:gd name="T16" fmla="*/ 533 w 1069"/>
                    <a:gd name="T17" fmla="*/ 728 h 2124"/>
                    <a:gd name="T18" fmla="*/ 449 w 1069"/>
                    <a:gd name="T19" fmla="*/ 632 h 2124"/>
                    <a:gd name="T20" fmla="*/ 297 w 1069"/>
                    <a:gd name="T21" fmla="*/ 492 h 2124"/>
                    <a:gd name="T22" fmla="*/ 185 w 1069"/>
                    <a:gd name="T23" fmla="*/ 404 h 2124"/>
                    <a:gd name="T24" fmla="*/ 165 w 1069"/>
                    <a:gd name="T25" fmla="*/ 272 h 2124"/>
                    <a:gd name="T26" fmla="*/ 209 w 1069"/>
                    <a:gd name="T27" fmla="*/ 272 h 2124"/>
                    <a:gd name="T28" fmla="*/ 233 w 1069"/>
                    <a:gd name="T29" fmla="*/ 184 h 2124"/>
                    <a:gd name="T30" fmla="*/ 281 w 1069"/>
                    <a:gd name="T31" fmla="*/ 84 h 2124"/>
                    <a:gd name="T32" fmla="*/ 253 w 1069"/>
                    <a:gd name="T33" fmla="*/ 84 h 2124"/>
                    <a:gd name="T34" fmla="*/ 253 w 1069"/>
                    <a:gd name="T35" fmla="*/ 31 h 2124"/>
                    <a:gd name="T36" fmla="*/ 164 w 1069"/>
                    <a:gd name="T37" fmla="*/ 31 h 2124"/>
                    <a:gd name="T38" fmla="*/ 93 w 1069"/>
                    <a:gd name="T39" fmla="*/ 18 h 2124"/>
                    <a:gd name="T40" fmla="*/ 28 w 1069"/>
                    <a:gd name="T41" fmla="*/ 0 h 2124"/>
                    <a:gd name="T42" fmla="*/ 28 w 1069"/>
                    <a:gd name="T43" fmla="*/ 18 h 2124"/>
                    <a:gd name="T44" fmla="*/ 0 w 1069"/>
                    <a:gd name="T45" fmla="*/ 82 h 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9" h="2124">
                      <a:moveTo>
                        <a:pt x="967" y="2124"/>
                      </a:moveTo>
                      <a:cubicBezTo>
                        <a:pt x="1047" y="1864"/>
                        <a:pt x="1023" y="2051"/>
                        <a:pt x="1031" y="1968"/>
                      </a:cubicBezTo>
                      <a:cubicBezTo>
                        <a:pt x="1039" y="1884"/>
                        <a:pt x="1027" y="1828"/>
                        <a:pt x="1027" y="1828"/>
                      </a:cubicBezTo>
                      <a:cubicBezTo>
                        <a:pt x="1067" y="1704"/>
                        <a:pt x="1067" y="1704"/>
                        <a:pt x="1067" y="1704"/>
                      </a:cubicBezTo>
                      <a:cubicBezTo>
                        <a:pt x="1069" y="1324"/>
                        <a:pt x="1069" y="1324"/>
                        <a:pt x="1069" y="1324"/>
                      </a:cubicBezTo>
                      <a:cubicBezTo>
                        <a:pt x="1069" y="1324"/>
                        <a:pt x="989" y="1264"/>
                        <a:pt x="967" y="1244"/>
                      </a:cubicBezTo>
                      <a:cubicBezTo>
                        <a:pt x="945" y="1224"/>
                        <a:pt x="561" y="1224"/>
                        <a:pt x="561" y="1224"/>
                      </a:cubicBezTo>
                      <a:cubicBezTo>
                        <a:pt x="561" y="1084"/>
                        <a:pt x="561" y="1084"/>
                        <a:pt x="561" y="1084"/>
                      </a:cubicBezTo>
                      <a:cubicBezTo>
                        <a:pt x="561" y="1084"/>
                        <a:pt x="565" y="876"/>
                        <a:pt x="533" y="728"/>
                      </a:cubicBezTo>
                      <a:cubicBezTo>
                        <a:pt x="501" y="580"/>
                        <a:pt x="449" y="632"/>
                        <a:pt x="449" y="632"/>
                      </a:cubicBezTo>
                      <a:cubicBezTo>
                        <a:pt x="297" y="492"/>
                        <a:pt x="297" y="492"/>
                        <a:pt x="297" y="492"/>
                      </a:cubicBezTo>
                      <a:cubicBezTo>
                        <a:pt x="297" y="492"/>
                        <a:pt x="213" y="396"/>
                        <a:pt x="185" y="404"/>
                      </a:cubicBezTo>
                      <a:cubicBezTo>
                        <a:pt x="157" y="412"/>
                        <a:pt x="165" y="272"/>
                        <a:pt x="165" y="272"/>
                      </a:cubicBezTo>
                      <a:cubicBezTo>
                        <a:pt x="209" y="272"/>
                        <a:pt x="209" y="272"/>
                        <a:pt x="209" y="272"/>
                      </a:cubicBezTo>
                      <a:cubicBezTo>
                        <a:pt x="209" y="272"/>
                        <a:pt x="221" y="212"/>
                        <a:pt x="233" y="184"/>
                      </a:cubicBezTo>
                      <a:cubicBezTo>
                        <a:pt x="245" y="156"/>
                        <a:pt x="281" y="84"/>
                        <a:pt x="281" y="84"/>
                      </a:cubicBezTo>
                      <a:cubicBezTo>
                        <a:pt x="253" y="84"/>
                        <a:pt x="253" y="84"/>
                        <a:pt x="253" y="84"/>
                      </a:cubicBezTo>
                      <a:cubicBezTo>
                        <a:pt x="253" y="31"/>
                        <a:pt x="253" y="31"/>
                        <a:pt x="253" y="31"/>
                      </a:cubicBezTo>
                      <a:cubicBezTo>
                        <a:pt x="164" y="31"/>
                        <a:pt x="164" y="31"/>
                        <a:pt x="164" y="31"/>
                      </a:cubicBezTo>
                      <a:cubicBezTo>
                        <a:pt x="93" y="18"/>
                        <a:pt x="93" y="18"/>
                        <a:pt x="93" y="18"/>
                      </a:cubicBezTo>
                      <a:cubicBezTo>
                        <a:pt x="28" y="0"/>
                        <a:pt x="28" y="0"/>
                        <a:pt x="28" y="0"/>
                      </a:cubicBezTo>
                      <a:cubicBezTo>
                        <a:pt x="28" y="18"/>
                        <a:pt x="28" y="18"/>
                        <a:pt x="28" y="18"/>
                      </a:cubicBezTo>
                      <a:cubicBezTo>
                        <a:pt x="0" y="82"/>
                        <a:pt x="0" y="82"/>
                        <a:pt x="0" y="82"/>
                      </a:cubicBezTo>
                    </a:path>
                  </a:pathLst>
                </a:custGeom>
                <a:noFill/>
                <a:ln w="142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28">
                  <a:extLst>
                    <a:ext uri="{FF2B5EF4-FFF2-40B4-BE49-F238E27FC236}">
                      <a16:creationId xmlns:a16="http://schemas.microsoft.com/office/drawing/2014/main" id="{A63E6D3E-AA61-9F29-6C7A-7E2ACFBDF20B}"/>
                    </a:ext>
                  </a:extLst>
                </p:cNvPr>
                <p:cNvSpPr>
                  <a:spLocks/>
                </p:cNvSpPr>
                <p:nvPr/>
              </p:nvSpPr>
              <p:spPr bwMode="auto">
                <a:xfrm>
                  <a:off x="971" y="2545"/>
                  <a:ext cx="2322" cy="2595"/>
                </a:xfrm>
                <a:custGeom>
                  <a:avLst/>
                  <a:gdLst>
                    <a:gd name="T0" fmla="*/ 3842 w 3882"/>
                    <a:gd name="T1" fmla="*/ 2420 h 4480"/>
                    <a:gd name="T2" fmla="*/ 3174 w 3882"/>
                    <a:gd name="T3" fmla="*/ 2516 h 4480"/>
                    <a:gd name="T4" fmla="*/ 3022 w 3882"/>
                    <a:gd name="T5" fmla="*/ 2748 h 4480"/>
                    <a:gd name="T6" fmla="*/ 2942 w 3882"/>
                    <a:gd name="T7" fmla="*/ 2844 h 4480"/>
                    <a:gd name="T8" fmla="*/ 2942 w 3882"/>
                    <a:gd name="T9" fmla="*/ 2948 h 4480"/>
                    <a:gd name="T10" fmla="*/ 2950 w 3882"/>
                    <a:gd name="T11" fmla="*/ 3348 h 4480"/>
                    <a:gd name="T12" fmla="*/ 2762 w 3882"/>
                    <a:gd name="T13" fmla="*/ 3576 h 4480"/>
                    <a:gd name="T14" fmla="*/ 2662 w 3882"/>
                    <a:gd name="T15" fmla="*/ 3760 h 4480"/>
                    <a:gd name="T16" fmla="*/ 2346 w 3882"/>
                    <a:gd name="T17" fmla="*/ 3836 h 4480"/>
                    <a:gd name="T18" fmla="*/ 2335 w 3882"/>
                    <a:gd name="T19" fmla="*/ 3924 h 4480"/>
                    <a:gd name="T20" fmla="*/ 2278 w 3882"/>
                    <a:gd name="T21" fmla="*/ 4004 h 4480"/>
                    <a:gd name="T22" fmla="*/ 2134 w 3882"/>
                    <a:gd name="T23" fmla="*/ 3984 h 4480"/>
                    <a:gd name="T24" fmla="*/ 2014 w 3882"/>
                    <a:gd name="T25" fmla="*/ 4044 h 4480"/>
                    <a:gd name="T26" fmla="*/ 2002 w 3882"/>
                    <a:gd name="T27" fmla="*/ 3920 h 4480"/>
                    <a:gd name="T28" fmla="*/ 1934 w 3882"/>
                    <a:gd name="T29" fmla="*/ 3892 h 4480"/>
                    <a:gd name="T30" fmla="*/ 1730 w 3882"/>
                    <a:gd name="T31" fmla="*/ 3856 h 4480"/>
                    <a:gd name="T32" fmla="*/ 1706 w 3882"/>
                    <a:gd name="T33" fmla="*/ 3928 h 4480"/>
                    <a:gd name="T34" fmla="*/ 1538 w 3882"/>
                    <a:gd name="T35" fmla="*/ 3924 h 4480"/>
                    <a:gd name="T36" fmla="*/ 1406 w 3882"/>
                    <a:gd name="T37" fmla="*/ 4044 h 4480"/>
                    <a:gd name="T38" fmla="*/ 1098 w 3882"/>
                    <a:gd name="T39" fmla="*/ 4212 h 4480"/>
                    <a:gd name="T40" fmla="*/ 802 w 3882"/>
                    <a:gd name="T41" fmla="*/ 4480 h 4480"/>
                    <a:gd name="T42" fmla="*/ 288 w 3882"/>
                    <a:gd name="T43" fmla="*/ 1536 h 4480"/>
                    <a:gd name="T44" fmla="*/ 456 w 3882"/>
                    <a:gd name="T45" fmla="*/ 1716 h 4480"/>
                    <a:gd name="T46" fmla="*/ 472 w 3882"/>
                    <a:gd name="T47" fmla="*/ 1764 h 4480"/>
                    <a:gd name="T48" fmla="*/ 852 w 3882"/>
                    <a:gd name="T49" fmla="*/ 1744 h 4480"/>
                    <a:gd name="T50" fmla="*/ 632 w 3882"/>
                    <a:gd name="T51" fmla="*/ 1508 h 4480"/>
                    <a:gd name="T52" fmla="*/ 692 w 3882"/>
                    <a:gd name="T53" fmla="*/ 1528 h 4480"/>
                    <a:gd name="T54" fmla="*/ 752 w 3882"/>
                    <a:gd name="T55" fmla="*/ 1516 h 4480"/>
                    <a:gd name="T56" fmla="*/ 708 w 3882"/>
                    <a:gd name="T57" fmla="*/ 1384 h 4480"/>
                    <a:gd name="T58" fmla="*/ 624 w 3882"/>
                    <a:gd name="T59" fmla="*/ 1352 h 4480"/>
                    <a:gd name="T60" fmla="*/ 632 w 3882"/>
                    <a:gd name="T61" fmla="*/ 1268 h 4480"/>
                    <a:gd name="T62" fmla="*/ 860 w 3882"/>
                    <a:gd name="T63" fmla="*/ 1016 h 4480"/>
                    <a:gd name="T64" fmla="*/ 976 w 3882"/>
                    <a:gd name="T65" fmla="*/ 1040 h 4480"/>
                    <a:gd name="T66" fmla="*/ 860 w 3882"/>
                    <a:gd name="T67" fmla="*/ 1212 h 4480"/>
                    <a:gd name="T68" fmla="*/ 852 w 3882"/>
                    <a:gd name="T69" fmla="*/ 1280 h 4480"/>
                    <a:gd name="T70" fmla="*/ 1052 w 3882"/>
                    <a:gd name="T71" fmla="*/ 1376 h 4480"/>
                    <a:gd name="T72" fmla="*/ 1060 w 3882"/>
                    <a:gd name="T73" fmla="*/ 1292 h 4480"/>
                    <a:gd name="T74" fmla="*/ 1456 w 3882"/>
                    <a:gd name="T75" fmla="*/ 1356 h 4480"/>
                    <a:gd name="T76" fmla="*/ 1504 w 3882"/>
                    <a:gd name="T77" fmla="*/ 1364 h 4480"/>
                    <a:gd name="T78" fmla="*/ 1600 w 3882"/>
                    <a:gd name="T79" fmla="*/ 1320 h 4480"/>
                    <a:gd name="T80" fmla="*/ 1752 w 3882"/>
                    <a:gd name="T81" fmla="*/ 1212 h 4480"/>
                    <a:gd name="T82" fmla="*/ 1760 w 3882"/>
                    <a:gd name="T83" fmla="*/ 1108 h 4480"/>
                    <a:gd name="T84" fmla="*/ 1924 w 3882"/>
                    <a:gd name="T85" fmla="*/ 888 h 4480"/>
                    <a:gd name="T86" fmla="*/ 1976 w 3882"/>
                    <a:gd name="T87" fmla="*/ 660 h 4480"/>
                    <a:gd name="T88" fmla="*/ 1904 w 3882"/>
                    <a:gd name="T89" fmla="*/ 596 h 4480"/>
                    <a:gd name="T90" fmla="*/ 1836 w 3882"/>
                    <a:gd name="T91" fmla="*/ 572 h 4480"/>
                    <a:gd name="T92" fmla="*/ 1900 w 3882"/>
                    <a:gd name="T93" fmla="*/ 552 h 4480"/>
                    <a:gd name="T94" fmla="*/ 1968 w 3882"/>
                    <a:gd name="T95" fmla="*/ 552 h 4480"/>
                    <a:gd name="T96" fmla="*/ 2066 w 3882"/>
                    <a:gd name="T97" fmla="*/ 528 h 4480"/>
                    <a:gd name="T98" fmla="*/ 2168 w 3882"/>
                    <a:gd name="T99" fmla="*/ 499 h 4480"/>
                    <a:gd name="T100" fmla="*/ 2016 w 3882"/>
                    <a:gd name="T101" fmla="*/ 156 h 4480"/>
                    <a:gd name="T102" fmla="*/ 2066 w 3882"/>
                    <a:gd name="T103" fmla="*/ 60 h 4480"/>
                    <a:gd name="T104" fmla="*/ 2180 w 3882"/>
                    <a:gd name="T105" fmla="*/ 80 h 4480"/>
                    <a:gd name="T106" fmla="*/ 2234 w 3882"/>
                    <a:gd name="T107" fmla="*/ 74 h 4480"/>
                    <a:gd name="T108" fmla="*/ 2318 w 3882"/>
                    <a:gd name="T109" fmla="*/ 196 h 4480"/>
                    <a:gd name="T110" fmla="*/ 2330 w 3882"/>
                    <a:gd name="T111" fmla="*/ 688 h 4480"/>
                    <a:gd name="T112" fmla="*/ 2484 w 3882"/>
                    <a:gd name="T113" fmla="*/ 652 h 4480"/>
                    <a:gd name="T114" fmla="*/ 2562 w 3882"/>
                    <a:gd name="T115" fmla="*/ 580 h 4480"/>
                    <a:gd name="T116" fmla="*/ 2794 w 3882"/>
                    <a:gd name="T117" fmla="*/ 330 h 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882" h="4480">
                      <a:moveTo>
                        <a:pt x="3882" y="2264"/>
                      </a:moveTo>
                      <a:cubicBezTo>
                        <a:pt x="3754" y="2252"/>
                        <a:pt x="3754" y="2252"/>
                        <a:pt x="3754" y="2252"/>
                      </a:cubicBezTo>
                      <a:cubicBezTo>
                        <a:pt x="3842" y="2420"/>
                        <a:pt x="3842" y="2420"/>
                        <a:pt x="3842" y="2420"/>
                      </a:cubicBezTo>
                      <a:cubicBezTo>
                        <a:pt x="3386" y="2376"/>
                        <a:pt x="3386" y="2376"/>
                        <a:pt x="3386" y="2376"/>
                      </a:cubicBezTo>
                      <a:cubicBezTo>
                        <a:pt x="3254" y="2332"/>
                        <a:pt x="3254" y="2332"/>
                        <a:pt x="3254" y="2332"/>
                      </a:cubicBezTo>
                      <a:cubicBezTo>
                        <a:pt x="3254" y="2332"/>
                        <a:pt x="3198" y="2496"/>
                        <a:pt x="3174" y="2516"/>
                      </a:cubicBezTo>
                      <a:cubicBezTo>
                        <a:pt x="3150" y="2536"/>
                        <a:pt x="3102" y="2512"/>
                        <a:pt x="3090" y="2516"/>
                      </a:cubicBezTo>
                      <a:cubicBezTo>
                        <a:pt x="3078" y="2520"/>
                        <a:pt x="3114" y="2588"/>
                        <a:pt x="3090" y="2604"/>
                      </a:cubicBezTo>
                      <a:cubicBezTo>
                        <a:pt x="3066" y="2620"/>
                        <a:pt x="3022" y="2748"/>
                        <a:pt x="3022" y="2748"/>
                      </a:cubicBezTo>
                      <a:cubicBezTo>
                        <a:pt x="2966" y="2800"/>
                        <a:pt x="2966" y="2800"/>
                        <a:pt x="2966" y="2800"/>
                      </a:cubicBezTo>
                      <a:cubicBezTo>
                        <a:pt x="2942" y="2800"/>
                        <a:pt x="2942" y="2800"/>
                        <a:pt x="2942" y="2800"/>
                      </a:cubicBezTo>
                      <a:cubicBezTo>
                        <a:pt x="2942" y="2844"/>
                        <a:pt x="2942" y="2844"/>
                        <a:pt x="2942" y="2844"/>
                      </a:cubicBezTo>
                      <a:cubicBezTo>
                        <a:pt x="2942" y="2880"/>
                        <a:pt x="2942" y="2880"/>
                        <a:pt x="2942" y="2880"/>
                      </a:cubicBezTo>
                      <a:cubicBezTo>
                        <a:pt x="2942" y="2916"/>
                        <a:pt x="2942" y="2916"/>
                        <a:pt x="2942" y="2916"/>
                      </a:cubicBezTo>
                      <a:cubicBezTo>
                        <a:pt x="2942" y="2948"/>
                        <a:pt x="2942" y="2948"/>
                        <a:pt x="2942" y="2948"/>
                      </a:cubicBezTo>
                      <a:cubicBezTo>
                        <a:pt x="2942" y="2948"/>
                        <a:pt x="3006" y="3020"/>
                        <a:pt x="2914" y="3112"/>
                      </a:cubicBezTo>
                      <a:cubicBezTo>
                        <a:pt x="2950" y="3188"/>
                        <a:pt x="2986" y="3216"/>
                        <a:pt x="2970" y="3248"/>
                      </a:cubicBezTo>
                      <a:cubicBezTo>
                        <a:pt x="2954" y="3280"/>
                        <a:pt x="2950" y="3348"/>
                        <a:pt x="2950" y="3348"/>
                      </a:cubicBezTo>
                      <a:cubicBezTo>
                        <a:pt x="2706" y="3392"/>
                        <a:pt x="2706" y="3392"/>
                        <a:pt x="2706" y="3392"/>
                      </a:cubicBezTo>
                      <a:cubicBezTo>
                        <a:pt x="2706" y="3392"/>
                        <a:pt x="2666" y="3448"/>
                        <a:pt x="2686" y="3572"/>
                      </a:cubicBezTo>
                      <a:cubicBezTo>
                        <a:pt x="2762" y="3576"/>
                        <a:pt x="2762" y="3576"/>
                        <a:pt x="2762" y="3576"/>
                      </a:cubicBezTo>
                      <a:cubicBezTo>
                        <a:pt x="2746" y="3728"/>
                        <a:pt x="2746" y="3728"/>
                        <a:pt x="2746" y="3728"/>
                      </a:cubicBezTo>
                      <a:cubicBezTo>
                        <a:pt x="2734" y="3808"/>
                        <a:pt x="2734" y="3808"/>
                        <a:pt x="2734" y="3808"/>
                      </a:cubicBezTo>
                      <a:cubicBezTo>
                        <a:pt x="2662" y="3760"/>
                        <a:pt x="2662" y="3760"/>
                        <a:pt x="2662" y="3760"/>
                      </a:cubicBezTo>
                      <a:cubicBezTo>
                        <a:pt x="2662" y="3760"/>
                        <a:pt x="2650" y="3836"/>
                        <a:pt x="2614" y="3836"/>
                      </a:cubicBezTo>
                      <a:cubicBezTo>
                        <a:pt x="2578" y="3836"/>
                        <a:pt x="2410" y="3808"/>
                        <a:pt x="2410" y="3808"/>
                      </a:cubicBezTo>
                      <a:cubicBezTo>
                        <a:pt x="2410" y="3808"/>
                        <a:pt x="2386" y="3792"/>
                        <a:pt x="2346" y="3836"/>
                      </a:cubicBezTo>
                      <a:cubicBezTo>
                        <a:pt x="2306" y="3880"/>
                        <a:pt x="2394" y="3896"/>
                        <a:pt x="2394" y="3896"/>
                      </a:cubicBezTo>
                      <a:cubicBezTo>
                        <a:pt x="2354" y="3940"/>
                        <a:pt x="2354" y="3940"/>
                        <a:pt x="2354" y="3940"/>
                      </a:cubicBezTo>
                      <a:cubicBezTo>
                        <a:pt x="2335" y="3924"/>
                        <a:pt x="2335" y="3924"/>
                        <a:pt x="2335" y="3924"/>
                      </a:cubicBezTo>
                      <a:cubicBezTo>
                        <a:pt x="2302" y="3940"/>
                        <a:pt x="2302" y="3940"/>
                        <a:pt x="2302" y="3940"/>
                      </a:cubicBezTo>
                      <a:cubicBezTo>
                        <a:pt x="2330" y="3984"/>
                        <a:pt x="2330" y="3984"/>
                        <a:pt x="2330" y="3984"/>
                      </a:cubicBezTo>
                      <a:cubicBezTo>
                        <a:pt x="2278" y="4004"/>
                        <a:pt x="2278" y="4004"/>
                        <a:pt x="2278" y="4004"/>
                      </a:cubicBezTo>
                      <a:cubicBezTo>
                        <a:pt x="2206" y="4004"/>
                        <a:pt x="2206" y="4004"/>
                        <a:pt x="2206" y="4004"/>
                      </a:cubicBezTo>
                      <a:cubicBezTo>
                        <a:pt x="2134" y="4004"/>
                        <a:pt x="2134" y="4004"/>
                        <a:pt x="2134" y="4004"/>
                      </a:cubicBezTo>
                      <a:cubicBezTo>
                        <a:pt x="2134" y="3984"/>
                        <a:pt x="2134" y="3984"/>
                        <a:pt x="2134" y="3984"/>
                      </a:cubicBezTo>
                      <a:cubicBezTo>
                        <a:pt x="2082" y="4004"/>
                        <a:pt x="2082" y="4004"/>
                        <a:pt x="2082" y="4004"/>
                      </a:cubicBezTo>
                      <a:cubicBezTo>
                        <a:pt x="2082" y="4004"/>
                        <a:pt x="2070" y="3980"/>
                        <a:pt x="2058" y="4004"/>
                      </a:cubicBezTo>
                      <a:cubicBezTo>
                        <a:pt x="2046" y="4028"/>
                        <a:pt x="2014" y="4044"/>
                        <a:pt x="2014" y="4044"/>
                      </a:cubicBezTo>
                      <a:cubicBezTo>
                        <a:pt x="1974" y="4044"/>
                        <a:pt x="1974" y="4044"/>
                        <a:pt x="1974" y="4044"/>
                      </a:cubicBezTo>
                      <a:cubicBezTo>
                        <a:pt x="1974" y="3988"/>
                        <a:pt x="1974" y="3988"/>
                        <a:pt x="1974" y="3988"/>
                      </a:cubicBezTo>
                      <a:cubicBezTo>
                        <a:pt x="2002" y="3920"/>
                        <a:pt x="2002" y="3920"/>
                        <a:pt x="2002" y="3920"/>
                      </a:cubicBezTo>
                      <a:cubicBezTo>
                        <a:pt x="2006" y="3892"/>
                        <a:pt x="2006" y="3892"/>
                        <a:pt x="2006" y="3892"/>
                      </a:cubicBezTo>
                      <a:cubicBezTo>
                        <a:pt x="1974" y="3892"/>
                        <a:pt x="1974" y="3892"/>
                        <a:pt x="1974" y="3892"/>
                      </a:cubicBezTo>
                      <a:cubicBezTo>
                        <a:pt x="1934" y="3892"/>
                        <a:pt x="1934" y="3892"/>
                        <a:pt x="1934" y="3892"/>
                      </a:cubicBezTo>
                      <a:cubicBezTo>
                        <a:pt x="1934" y="3856"/>
                        <a:pt x="1934" y="3856"/>
                        <a:pt x="1934" y="3856"/>
                      </a:cubicBezTo>
                      <a:cubicBezTo>
                        <a:pt x="1766" y="3856"/>
                        <a:pt x="1766" y="3856"/>
                        <a:pt x="1766" y="3856"/>
                      </a:cubicBezTo>
                      <a:cubicBezTo>
                        <a:pt x="1730" y="3856"/>
                        <a:pt x="1730" y="3856"/>
                        <a:pt x="1730" y="3856"/>
                      </a:cubicBezTo>
                      <a:cubicBezTo>
                        <a:pt x="1750" y="3900"/>
                        <a:pt x="1750" y="3900"/>
                        <a:pt x="1750" y="3900"/>
                      </a:cubicBezTo>
                      <a:cubicBezTo>
                        <a:pt x="1730" y="3904"/>
                        <a:pt x="1730" y="3904"/>
                        <a:pt x="1730" y="3904"/>
                      </a:cubicBezTo>
                      <a:cubicBezTo>
                        <a:pt x="1730" y="3904"/>
                        <a:pt x="1734" y="3924"/>
                        <a:pt x="1706" y="3928"/>
                      </a:cubicBezTo>
                      <a:cubicBezTo>
                        <a:pt x="1678" y="3932"/>
                        <a:pt x="1630" y="3932"/>
                        <a:pt x="1630" y="3932"/>
                      </a:cubicBezTo>
                      <a:cubicBezTo>
                        <a:pt x="1598" y="3928"/>
                        <a:pt x="1598" y="3928"/>
                        <a:pt x="1598" y="3928"/>
                      </a:cubicBezTo>
                      <a:cubicBezTo>
                        <a:pt x="1538" y="3924"/>
                        <a:pt x="1538" y="3924"/>
                        <a:pt x="1538" y="3924"/>
                      </a:cubicBezTo>
                      <a:cubicBezTo>
                        <a:pt x="1538" y="3976"/>
                        <a:pt x="1538" y="3976"/>
                        <a:pt x="1538" y="3976"/>
                      </a:cubicBezTo>
                      <a:cubicBezTo>
                        <a:pt x="1406" y="3976"/>
                        <a:pt x="1406" y="3976"/>
                        <a:pt x="1406" y="3976"/>
                      </a:cubicBezTo>
                      <a:cubicBezTo>
                        <a:pt x="1406" y="4044"/>
                        <a:pt x="1406" y="4044"/>
                        <a:pt x="1406" y="4044"/>
                      </a:cubicBezTo>
                      <a:cubicBezTo>
                        <a:pt x="1286" y="4120"/>
                        <a:pt x="1286" y="4120"/>
                        <a:pt x="1286" y="4120"/>
                      </a:cubicBezTo>
                      <a:cubicBezTo>
                        <a:pt x="1158" y="4188"/>
                        <a:pt x="1158" y="4188"/>
                        <a:pt x="1158" y="4188"/>
                      </a:cubicBezTo>
                      <a:cubicBezTo>
                        <a:pt x="1098" y="4212"/>
                        <a:pt x="1098" y="4212"/>
                        <a:pt x="1098" y="4212"/>
                      </a:cubicBezTo>
                      <a:cubicBezTo>
                        <a:pt x="954" y="4212"/>
                        <a:pt x="954" y="4212"/>
                        <a:pt x="954" y="4212"/>
                      </a:cubicBezTo>
                      <a:cubicBezTo>
                        <a:pt x="910" y="4350"/>
                        <a:pt x="910" y="4350"/>
                        <a:pt x="910" y="4350"/>
                      </a:cubicBezTo>
                      <a:cubicBezTo>
                        <a:pt x="802" y="4480"/>
                        <a:pt x="802" y="4480"/>
                        <a:pt x="802" y="4480"/>
                      </a:cubicBezTo>
                      <a:cubicBezTo>
                        <a:pt x="0" y="4480"/>
                        <a:pt x="0" y="4480"/>
                        <a:pt x="0" y="4480"/>
                      </a:cubicBezTo>
                      <a:cubicBezTo>
                        <a:pt x="48" y="1536"/>
                        <a:pt x="48" y="1536"/>
                        <a:pt x="48" y="1536"/>
                      </a:cubicBezTo>
                      <a:cubicBezTo>
                        <a:pt x="288" y="1536"/>
                        <a:pt x="288" y="1536"/>
                        <a:pt x="288" y="1536"/>
                      </a:cubicBezTo>
                      <a:cubicBezTo>
                        <a:pt x="296" y="1516"/>
                        <a:pt x="296" y="1516"/>
                        <a:pt x="296" y="1516"/>
                      </a:cubicBezTo>
                      <a:cubicBezTo>
                        <a:pt x="448" y="1680"/>
                        <a:pt x="448" y="1680"/>
                        <a:pt x="448" y="1680"/>
                      </a:cubicBezTo>
                      <a:cubicBezTo>
                        <a:pt x="456" y="1716"/>
                        <a:pt x="456" y="1716"/>
                        <a:pt x="456" y="1716"/>
                      </a:cubicBezTo>
                      <a:cubicBezTo>
                        <a:pt x="396" y="1700"/>
                        <a:pt x="396" y="1700"/>
                        <a:pt x="396" y="1700"/>
                      </a:cubicBezTo>
                      <a:cubicBezTo>
                        <a:pt x="392" y="1748"/>
                        <a:pt x="392" y="1748"/>
                        <a:pt x="392" y="1748"/>
                      </a:cubicBezTo>
                      <a:cubicBezTo>
                        <a:pt x="472" y="1764"/>
                        <a:pt x="472" y="1764"/>
                        <a:pt x="472" y="1764"/>
                      </a:cubicBezTo>
                      <a:cubicBezTo>
                        <a:pt x="492" y="1780"/>
                        <a:pt x="492" y="1780"/>
                        <a:pt x="492" y="1780"/>
                      </a:cubicBezTo>
                      <a:cubicBezTo>
                        <a:pt x="492" y="1780"/>
                        <a:pt x="516" y="2000"/>
                        <a:pt x="604" y="2020"/>
                      </a:cubicBezTo>
                      <a:cubicBezTo>
                        <a:pt x="636" y="1920"/>
                        <a:pt x="576" y="1924"/>
                        <a:pt x="852" y="1744"/>
                      </a:cubicBezTo>
                      <a:cubicBezTo>
                        <a:pt x="716" y="1644"/>
                        <a:pt x="688" y="1632"/>
                        <a:pt x="612" y="1584"/>
                      </a:cubicBezTo>
                      <a:cubicBezTo>
                        <a:pt x="612" y="1508"/>
                        <a:pt x="612" y="1508"/>
                        <a:pt x="612" y="1508"/>
                      </a:cubicBezTo>
                      <a:cubicBezTo>
                        <a:pt x="632" y="1508"/>
                        <a:pt x="632" y="1508"/>
                        <a:pt x="632" y="1508"/>
                      </a:cubicBezTo>
                      <a:cubicBezTo>
                        <a:pt x="656" y="1484"/>
                        <a:pt x="656" y="1484"/>
                        <a:pt x="656" y="1484"/>
                      </a:cubicBezTo>
                      <a:cubicBezTo>
                        <a:pt x="656" y="1528"/>
                        <a:pt x="656" y="1528"/>
                        <a:pt x="656" y="1528"/>
                      </a:cubicBezTo>
                      <a:cubicBezTo>
                        <a:pt x="692" y="1528"/>
                        <a:pt x="692" y="1528"/>
                        <a:pt x="692" y="1528"/>
                      </a:cubicBezTo>
                      <a:cubicBezTo>
                        <a:pt x="724" y="1524"/>
                        <a:pt x="724" y="1524"/>
                        <a:pt x="724" y="1524"/>
                      </a:cubicBezTo>
                      <a:cubicBezTo>
                        <a:pt x="724" y="1524"/>
                        <a:pt x="752" y="1516"/>
                        <a:pt x="744" y="1484"/>
                      </a:cubicBezTo>
                      <a:cubicBezTo>
                        <a:pt x="736" y="1452"/>
                        <a:pt x="752" y="1516"/>
                        <a:pt x="752" y="1516"/>
                      </a:cubicBezTo>
                      <a:cubicBezTo>
                        <a:pt x="800" y="1536"/>
                        <a:pt x="800" y="1536"/>
                        <a:pt x="800" y="1536"/>
                      </a:cubicBezTo>
                      <a:cubicBezTo>
                        <a:pt x="780" y="1448"/>
                        <a:pt x="780" y="1448"/>
                        <a:pt x="780" y="1448"/>
                      </a:cubicBezTo>
                      <a:cubicBezTo>
                        <a:pt x="780" y="1448"/>
                        <a:pt x="720" y="1388"/>
                        <a:pt x="708" y="1384"/>
                      </a:cubicBezTo>
                      <a:cubicBezTo>
                        <a:pt x="696" y="1380"/>
                        <a:pt x="608" y="1424"/>
                        <a:pt x="608" y="1424"/>
                      </a:cubicBezTo>
                      <a:cubicBezTo>
                        <a:pt x="600" y="1352"/>
                        <a:pt x="600" y="1352"/>
                        <a:pt x="600" y="1352"/>
                      </a:cubicBezTo>
                      <a:cubicBezTo>
                        <a:pt x="624" y="1352"/>
                        <a:pt x="624" y="1352"/>
                        <a:pt x="624" y="1352"/>
                      </a:cubicBezTo>
                      <a:cubicBezTo>
                        <a:pt x="596" y="1324"/>
                        <a:pt x="596" y="1324"/>
                        <a:pt x="596" y="1324"/>
                      </a:cubicBezTo>
                      <a:cubicBezTo>
                        <a:pt x="608" y="1268"/>
                        <a:pt x="608" y="1268"/>
                        <a:pt x="608" y="1268"/>
                      </a:cubicBezTo>
                      <a:cubicBezTo>
                        <a:pt x="632" y="1268"/>
                        <a:pt x="632" y="1268"/>
                        <a:pt x="632" y="1268"/>
                      </a:cubicBezTo>
                      <a:cubicBezTo>
                        <a:pt x="668" y="1268"/>
                        <a:pt x="668" y="1268"/>
                        <a:pt x="668" y="1268"/>
                      </a:cubicBezTo>
                      <a:cubicBezTo>
                        <a:pt x="668" y="1268"/>
                        <a:pt x="612" y="1100"/>
                        <a:pt x="628" y="1016"/>
                      </a:cubicBezTo>
                      <a:cubicBezTo>
                        <a:pt x="708" y="1008"/>
                        <a:pt x="860" y="1016"/>
                        <a:pt x="860" y="1016"/>
                      </a:cubicBezTo>
                      <a:cubicBezTo>
                        <a:pt x="880" y="1012"/>
                        <a:pt x="880" y="1012"/>
                        <a:pt x="880" y="1012"/>
                      </a:cubicBezTo>
                      <a:cubicBezTo>
                        <a:pt x="884" y="1032"/>
                        <a:pt x="884" y="1032"/>
                        <a:pt x="884" y="1032"/>
                      </a:cubicBezTo>
                      <a:cubicBezTo>
                        <a:pt x="976" y="1040"/>
                        <a:pt x="976" y="1040"/>
                        <a:pt x="976" y="1040"/>
                      </a:cubicBezTo>
                      <a:cubicBezTo>
                        <a:pt x="976" y="1100"/>
                        <a:pt x="976" y="1100"/>
                        <a:pt x="976" y="1100"/>
                      </a:cubicBezTo>
                      <a:cubicBezTo>
                        <a:pt x="976" y="1100"/>
                        <a:pt x="920" y="1121"/>
                        <a:pt x="876" y="1068"/>
                      </a:cubicBezTo>
                      <a:cubicBezTo>
                        <a:pt x="868" y="1152"/>
                        <a:pt x="860" y="1212"/>
                        <a:pt x="860" y="1212"/>
                      </a:cubicBezTo>
                      <a:cubicBezTo>
                        <a:pt x="792" y="1228"/>
                        <a:pt x="792" y="1228"/>
                        <a:pt x="792" y="1228"/>
                      </a:cubicBezTo>
                      <a:cubicBezTo>
                        <a:pt x="792" y="1284"/>
                        <a:pt x="792" y="1284"/>
                        <a:pt x="792" y="1284"/>
                      </a:cubicBezTo>
                      <a:cubicBezTo>
                        <a:pt x="852" y="1280"/>
                        <a:pt x="852" y="1280"/>
                        <a:pt x="852" y="1280"/>
                      </a:cubicBezTo>
                      <a:cubicBezTo>
                        <a:pt x="1024" y="1280"/>
                        <a:pt x="1024" y="1280"/>
                        <a:pt x="1024" y="1280"/>
                      </a:cubicBezTo>
                      <a:cubicBezTo>
                        <a:pt x="1024" y="1348"/>
                        <a:pt x="1024" y="1348"/>
                        <a:pt x="1024" y="1348"/>
                      </a:cubicBezTo>
                      <a:cubicBezTo>
                        <a:pt x="1052" y="1376"/>
                        <a:pt x="1052" y="1376"/>
                        <a:pt x="1052" y="1376"/>
                      </a:cubicBezTo>
                      <a:cubicBezTo>
                        <a:pt x="1092" y="1324"/>
                        <a:pt x="1092" y="1324"/>
                        <a:pt x="1092" y="1324"/>
                      </a:cubicBezTo>
                      <a:cubicBezTo>
                        <a:pt x="1068" y="1316"/>
                        <a:pt x="1068" y="1316"/>
                        <a:pt x="1068" y="1316"/>
                      </a:cubicBezTo>
                      <a:cubicBezTo>
                        <a:pt x="1060" y="1292"/>
                        <a:pt x="1060" y="1292"/>
                        <a:pt x="1060" y="1292"/>
                      </a:cubicBezTo>
                      <a:cubicBezTo>
                        <a:pt x="1280" y="1288"/>
                        <a:pt x="1280" y="1288"/>
                        <a:pt x="1280" y="1288"/>
                      </a:cubicBezTo>
                      <a:cubicBezTo>
                        <a:pt x="1308" y="1360"/>
                        <a:pt x="1308" y="1360"/>
                        <a:pt x="1308" y="1360"/>
                      </a:cubicBezTo>
                      <a:cubicBezTo>
                        <a:pt x="1456" y="1356"/>
                        <a:pt x="1456" y="1356"/>
                        <a:pt x="1456" y="1356"/>
                      </a:cubicBezTo>
                      <a:cubicBezTo>
                        <a:pt x="1456" y="1316"/>
                        <a:pt x="1456" y="1316"/>
                        <a:pt x="1456" y="1316"/>
                      </a:cubicBezTo>
                      <a:cubicBezTo>
                        <a:pt x="1512" y="1316"/>
                        <a:pt x="1512" y="1316"/>
                        <a:pt x="1512" y="1316"/>
                      </a:cubicBezTo>
                      <a:cubicBezTo>
                        <a:pt x="1504" y="1364"/>
                        <a:pt x="1504" y="1364"/>
                        <a:pt x="1504" y="1364"/>
                      </a:cubicBezTo>
                      <a:cubicBezTo>
                        <a:pt x="1556" y="1372"/>
                        <a:pt x="1556" y="1372"/>
                        <a:pt x="1556" y="1372"/>
                      </a:cubicBezTo>
                      <a:cubicBezTo>
                        <a:pt x="1540" y="1328"/>
                        <a:pt x="1540" y="1328"/>
                        <a:pt x="1540" y="1328"/>
                      </a:cubicBezTo>
                      <a:cubicBezTo>
                        <a:pt x="1600" y="1320"/>
                        <a:pt x="1600" y="1320"/>
                        <a:pt x="1600" y="1320"/>
                      </a:cubicBezTo>
                      <a:cubicBezTo>
                        <a:pt x="1600" y="1276"/>
                        <a:pt x="1600" y="1276"/>
                        <a:pt x="1600" y="1276"/>
                      </a:cubicBezTo>
                      <a:cubicBezTo>
                        <a:pt x="1600" y="1276"/>
                        <a:pt x="1600" y="1316"/>
                        <a:pt x="1740" y="1308"/>
                      </a:cubicBezTo>
                      <a:cubicBezTo>
                        <a:pt x="1748" y="1256"/>
                        <a:pt x="1752" y="1212"/>
                        <a:pt x="1752" y="1212"/>
                      </a:cubicBezTo>
                      <a:cubicBezTo>
                        <a:pt x="1772" y="1204"/>
                        <a:pt x="1772" y="1204"/>
                        <a:pt x="1772" y="1204"/>
                      </a:cubicBezTo>
                      <a:cubicBezTo>
                        <a:pt x="1736" y="1120"/>
                        <a:pt x="1736" y="1120"/>
                        <a:pt x="1736" y="1120"/>
                      </a:cubicBezTo>
                      <a:cubicBezTo>
                        <a:pt x="1760" y="1108"/>
                        <a:pt x="1760" y="1108"/>
                        <a:pt x="1760" y="1108"/>
                      </a:cubicBezTo>
                      <a:cubicBezTo>
                        <a:pt x="1752" y="1032"/>
                        <a:pt x="1752" y="1032"/>
                        <a:pt x="1752" y="1032"/>
                      </a:cubicBezTo>
                      <a:cubicBezTo>
                        <a:pt x="1728" y="888"/>
                        <a:pt x="1728" y="888"/>
                        <a:pt x="1728" y="888"/>
                      </a:cubicBezTo>
                      <a:cubicBezTo>
                        <a:pt x="1924" y="888"/>
                        <a:pt x="1924" y="888"/>
                        <a:pt x="1924" y="888"/>
                      </a:cubicBezTo>
                      <a:cubicBezTo>
                        <a:pt x="1941" y="848"/>
                        <a:pt x="1941" y="848"/>
                        <a:pt x="1941" y="848"/>
                      </a:cubicBezTo>
                      <a:cubicBezTo>
                        <a:pt x="1941" y="848"/>
                        <a:pt x="1828" y="852"/>
                        <a:pt x="1832" y="660"/>
                      </a:cubicBezTo>
                      <a:cubicBezTo>
                        <a:pt x="1948" y="632"/>
                        <a:pt x="1940" y="652"/>
                        <a:pt x="1976" y="660"/>
                      </a:cubicBezTo>
                      <a:cubicBezTo>
                        <a:pt x="2012" y="668"/>
                        <a:pt x="1984" y="616"/>
                        <a:pt x="1984" y="616"/>
                      </a:cubicBezTo>
                      <a:cubicBezTo>
                        <a:pt x="1941" y="616"/>
                        <a:pt x="1941" y="616"/>
                        <a:pt x="1941" y="616"/>
                      </a:cubicBezTo>
                      <a:cubicBezTo>
                        <a:pt x="1904" y="596"/>
                        <a:pt x="1904" y="596"/>
                        <a:pt x="1904" y="596"/>
                      </a:cubicBezTo>
                      <a:cubicBezTo>
                        <a:pt x="1888" y="572"/>
                        <a:pt x="1888" y="572"/>
                        <a:pt x="1888" y="572"/>
                      </a:cubicBezTo>
                      <a:cubicBezTo>
                        <a:pt x="1836" y="600"/>
                        <a:pt x="1836" y="600"/>
                        <a:pt x="1836" y="600"/>
                      </a:cubicBezTo>
                      <a:cubicBezTo>
                        <a:pt x="1836" y="572"/>
                        <a:pt x="1836" y="572"/>
                        <a:pt x="1836" y="572"/>
                      </a:cubicBezTo>
                      <a:cubicBezTo>
                        <a:pt x="1872" y="572"/>
                        <a:pt x="1872" y="572"/>
                        <a:pt x="1872" y="572"/>
                      </a:cubicBezTo>
                      <a:cubicBezTo>
                        <a:pt x="1880" y="500"/>
                        <a:pt x="1880" y="500"/>
                        <a:pt x="1880" y="500"/>
                      </a:cubicBezTo>
                      <a:cubicBezTo>
                        <a:pt x="1900" y="552"/>
                        <a:pt x="1900" y="552"/>
                        <a:pt x="1900" y="552"/>
                      </a:cubicBezTo>
                      <a:cubicBezTo>
                        <a:pt x="1941" y="568"/>
                        <a:pt x="1941" y="568"/>
                        <a:pt x="1941" y="568"/>
                      </a:cubicBezTo>
                      <a:cubicBezTo>
                        <a:pt x="1941" y="552"/>
                        <a:pt x="1941" y="552"/>
                        <a:pt x="1941" y="552"/>
                      </a:cubicBezTo>
                      <a:cubicBezTo>
                        <a:pt x="1968" y="552"/>
                        <a:pt x="1968" y="552"/>
                        <a:pt x="1968" y="552"/>
                      </a:cubicBezTo>
                      <a:cubicBezTo>
                        <a:pt x="2000" y="584"/>
                        <a:pt x="2000" y="584"/>
                        <a:pt x="2000" y="584"/>
                      </a:cubicBezTo>
                      <a:cubicBezTo>
                        <a:pt x="2066" y="572"/>
                        <a:pt x="2066" y="572"/>
                        <a:pt x="2066" y="572"/>
                      </a:cubicBezTo>
                      <a:cubicBezTo>
                        <a:pt x="2066" y="528"/>
                        <a:pt x="2066" y="528"/>
                        <a:pt x="2066" y="528"/>
                      </a:cubicBezTo>
                      <a:cubicBezTo>
                        <a:pt x="2066" y="528"/>
                        <a:pt x="2108" y="492"/>
                        <a:pt x="2120" y="500"/>
                      </a:cubicBezTo>
                      <a:cubicBezTo>
                        <a:pt x="2132" y="508"/>
                        <a:pt x="2132" y="560"/>
                        <a:pt x="2132" y="560"/>
                      </a:cubicBezTo>
                      <a:cubicBezTo>
                        <a:pt x="2168" y="499"/>
                        <a:pt x="2168" y="499"/>
                        <a:pt x="2168" y="499"/>
                      </a:cubicBezTo>
                      <a:cubicBezTo>
                        <a:pt x="2168" y="499"/>
                        <a:pt x="2160" y="464"/>
                        <a:pt x="2124" y="456"/>
                      </a:cubicBezTo>
                      <a:cubicBezTo>
                        <a:pt x="2088" y="448"/>
                        <a:pt x="2332" y="308"/>
                        <a:pt x="2066" y="192"/>
                      </a:cubicBezTo>
                      <a:cubicBezTo>
                        <a:pt x="2032" y="168"/>
                        <a:pt x="2016" y="156"/>
                        <a:pt x="2016" y="156"/>
                      </a:cubicBezTo>
                      <a:cubicBezTo>
                        <a:pt x="2024" y="98"/>
                        <a:pt x="2024" y="98"/>
                        <a:pt x="2024" y="98"/>
                      </a:cubicBezTo>
                      <a:cubicBezTo>
                        <a:pt x="2048" y="98"/>
                        <a:pt x="2048" y="98"/>
                        <a:pt x="2048" y="98"/>
                      </a:cubicBezTo>
                      <a:cubicBezTo>
                        <a:pt x="2066" y="60"/>
                        <a:pt x="2066" y="60"/>
                        <a:pt x="2066" y="60"/>
                      </a:cubicBezTo>
                      <a:cubicBezTo>
                        <a:pt x="2066" y="0"/>
                        <a:pt x="2066" y="0"/>
                        <a:pt x="2066" y="0"/>
                      </a:cubicBezTo>
                      <a:cubicBezTo>
                        <a:pt x="2082" y="74"/>
                        <a:pt x="2082" y="74"/>
                        <a:pt x="2082" y="74"/>
                      </a:cubicBezTo>
                      <a:cubicBezTo>
                        <a:pt x="2180" y="80"/>
                        <a:pt x="2180" y="80"/>
                        <a:pt x="2180" y="80"/>
                      </a:cubicBezTo>
                      <a:cubicBezTo>
                        <a:pt x="2180" y="50"/>
                        <a:pt x="2180" y="50"/>
                        <a:pt x="2180" y="50"/>
                      </a:cubicBezTo>
                      <a:cubicBezTo>
                        <a:pt x="2180" y="50"/>
                        <a:pt x="2204" y="50"/>
                        <a:pt x="2210" y="50"/>
                      </a:cubicBezTo>
                      <a:cubicBezTo>
                        <a:pt x="2216" y="50"/>
                        <a:pt x="2234" y="74"/>
                        <a:pt x="2234" y="74"/>
                      </a:cubicBezTo>
                      <a:cubicBezTo>
                        <a:pt x="2270" y="74"/>
                        <a:pt x="2270" y="74"/>
                        <a:pt x="2270" y="74"/>
                      </a:cubicBezTo>
                      <a:cubicBezTo>
                        <a:pt x="2280" y="196"/>
                        <a:pt x="2280" y="196"/>
                        <a:pt x="2280" y="196"/>
                      </a:cubicBezTo>
                      <a:cubicBezTo>
                        <a:pt x="2318" y="196"/>
                        <a:pt x="2318" y="196"/>
                        <a:pt x="2318" y="196"/>
                      </a:cubicBezTo>
                      <a:cubicBezTo>
                        <a:pt x="2318" y="196"/>
                        <a:pt x="2358" y="186"/>
                        <a:pt x="2340" y="398"/>
                      </a:cubicBezTo>
                      <a:cubicBezTo>
                        <a:pt x="2318" y="402"/>
                        <a:pt x="2318" y="402"/>
                        <a:pt x="2318" y="402"/>
                      </a:cubicBezTo>
                      <a:cubicBezTo>
                        <a:pt x="2330" y="688"/>
                        <a:pt x="2330" y="688"/>
                        <a:pt x="2330" y="688"/>
                      </a:cubicBezTo>
                      <a:cubicBezTo>
                        <a:pt x="2330" y="688"/>
                        <a:pt x="2374" y="696"/>
                        <a:pt x="2402" y="552"/>
                      </a:cubicBezTo>
                      <a:cubicBezTo>
                        <a:pt x="2496" y="584"/>
                        <a:pt x="2508" y="580"/>
                        <a:pt x="2508" y="580"/>
                      </a:cubicBezTo>
                      <a:cubicBezTo>
                        <a:pt x="2484" y="652"/>
                        <a:pt x="2484" y="652"/>
                        <a:pt x="2484" y="652"/>
                      </a:cubicBezTo>
                      <a:cubicBezTo>
                        <a:pt x="2508" y="676"/>
                        <a:pt x="2508" y="676"/>
                        <a:pt x="2508" y="676"/>
                      </a:cubicBezTo>
                      <a:cubicBezTo>
                        <a:pt x="2562" y="626"/>
                        <a:pt x="2562" y="626"/>
                        <a:pt x="2562" y="626"/>
                      </a:cubicBezTo>
                      <a:cubicBezTo>
                        <a:pt x="2562" y="580"/>
                        <a:pt x="2562" y="580"/>
                        <a:pt x="2562" y="580"/>
                      </a:cubicBezTo>
                      <a:cubicBezTo>
                        <a:pt x="2586" y="570"/>
                        <a:pt x="2586" y="570"/>
                        <a:pt x="2586" y="570"/>
                      </a:cubicBezTo>
                      <a:cubicBezTo>
                        <a:pt x="2708" y="436"/>
                        <a:pt x="2708" y="436"/>
                        <a:pt x="2708" y="436"/>
                      </a:cubicBezTo>
                      <a:cubicBezTo>
                        <a:pt x="2690" y="446"/>
                        <a:pt x="2800" y="299"/>
                        <a:pt x="2794" y="330"/>
                      </a:cubicBezTo>
                      <a:cubicBezTo>
                        <a:pt x="2850" y="310"/>
                        <a:pt x="2868" y="320"/>
                        <a:pt x="2868" y="320"/>
                      </a:cubicBezTo>
                      <a:cubicBezTo>
                        <a:pt x="2932" y="201"/>
                        <a:pt x="2932" y="201"/>
                        <a:pt x="2932" y="201"/>
                      </a:cubicBezTo>
                    </a:path>
                  </a:pathLst>
                </a:custGeom>
                <a:solidFill>
                  <a:srgbClr val="F0F8F5"/>
                </a:solidFill>
                <a:ln w="1905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29">
                  <a:extLst>
                    <a:ext uri="{FF2B5EF4-FFF2-40B4-BE49-F238E27FC236}">
                      <a16:creationId xmlns:a16="http://schemas.microsoft.com/office/drawing/2014/main" id="{1C27EC71-75A0-379D-094C-F119B82E1F5F}"/>
                    </a:ext>
                  </a:extLst>
                </p:cNvPr>
                <p:cNvSpPr>
                  <a:spLocks/>
                </p:cNvSpPr>
                <p:nvPr/>
              </p:nvSpPr>
              <p:spPr bwMode="auto">
                <a:xfrm>
                  <a:off x="945" y="2562"/>
                  <a:ext cx="2322" cy="2595"/>
                </a:xfrm>
                <a:custGeom>
                  <a:avLst/>
                  <a:gdLst>
                    <a:gd name="T0" fmla="*/ 3842 w 3882"/>
                    <a:gd name="T1" fmla="*/ 2420 h 4480"/>
                    <a:gd name="T2" fmla="*/ 3174 w 3882"/>
                    <a:gd name="T3" fmla="*/ 2516 h 4480"/>
                    <a:gd name="T4" fmla="*/ 3022 w 3882"/>
                    <a:gd name="T5" fmla="*/ 2748 h 4480"/>
                    <a:gd name="T6" fmla="*/ 2942 w 3882"/>
                    <a:gd name="T7" fmla="*/ 2844 h 4480"/>
                    <a:gd name="T8" fmla="*/ 2942 w 3882"/>
                    <a:gd name="T9" fmla="*/ 2948 h 4480"/>
                    <a:gd name="T10" fmla="*/ 2950 w 3882"/>
                    <a:gd name="T11" fmla="*/ 3348 h 4480"/>
                    <a:gd name="T12" fmla="*/ 2762 w 3882"/>
                    <a:gd name="T13" fmla="*/ 3576 h 4480"/>
                    <a:gd name="T14" fmla="*/ 2662 w 3882"/>
                    <a:gd name="T15" fmla="*/ 3760 h 4480"/>
                    <a:gd name="T16" fmla="*/ 2346 w 3882"/>
                    <a:gd name="T17" fmla="*/ 3836 h 4480"/>
                    <a:gd name="T18" fmla="*/ 2335 w 3882"/>
                    <a:gd name="T19" fmla="*/ 3924 h 4480"/>
                    <a:gd name="T20" fmla="*/ 2278 w 3882"/>
                    <a:gd name="T21" fmla="*/ 4004 h 4480"/>
                    <a:gd name="T22" fmla="*/ 2134 w 3882"/>
                    <a:gd name="T23" fmla="*/ 3984 h 4480"/>
                    <a:gd name="T24" fmla="*/ 2014 w 3882"/>
                    <a:gd name="T25" fmla="*/ 4044 h 4480"/>
                    <a:gd name="T26" fmla="*/ 2002 w 3882"/>
                    <a:gd name="T27" fmla="*/ 3920 h 4480"/>
                    <a:gd name="T28" fmla="*/ 1934 w 3882"/>
                    <a:gd name="T29" fmla="*/ 3892 h 4480"/>
                    <a:gd name="T30" fmla="*/ 1730 w 3882"/>
                    <a:gd name="T31" fmla="*/ 3856 h 4480"/>
                    <a:gd name="T32" fmla="*/ 1706 w 3882"/>
                    <a:gd name="T33" fmla="*/ 3928 h 4480"/>
                    <a:gd name="T34" fmla="*/ 1538 w 3882"/>
                    <a:gd name="T35" fmla="*/ 3924 h 4480"/>
                    <a:gd name="T36" fmla="*/ 1406 w 3882"/>
                    <a:gd name="T37" fmla="*/ 4044 h 4480"/>
                    <a:gd name="T38" fmla="*/ 1098 w 3882"/>
                    <a:gd name="T39" fmla="*/ 4212 h 4480"/>
                    <a:gd name="T40" fmla="*/ 802 w 3882"/>
                    <a:gd name="T41" fmla="*/ 4480 h 4480"/>
                    <a:gd name="T42" fmla="*/ 288 w 3882"/>
                    <a:gd name="T43" fmla="*/ 1536 h 4480"/>
                    <a:gd name="T44" fmla="*/ 456 w 3882"/>
                    <a:gd name="T45" fmla="*/ 1716 h 4480"/>
                    <a:gd name="T46" fmla="*/ 472 w 3882"/>
                    <a:gd name="T47" fmla="*/ 1764 h 4480"/>
                    <a:gd name="T48" fmla="*/ 852 w 3882"/>
                    <a:gd name="T49" fmla="*/ 1744 h 4480"/>
                    <a:gd name="T50" fmla="*/ 632 w 3882"/>
                    <a:gd name="T51" fmla="*/ 1508 h 4480"/>
                    <a:gd name="T52" fmla="*/ 692 w 3882"/>
                    <a:gd name="T53" fmla="*/ 1528 h 4480"/>
                    <a:gd name="T54" fmla="*/ 752 w 3882"/>
                    <a:gd name="T55" fmla="*/ 1516 h 4480"/>
                    <a:gd name="T56" fmla="*/ 708 w 3882"/>
                    <a:gd name="T57" fmla="*/ 1384 h 4480"/>
                    <a:gd name="T58" fmla="*/ 624 w 3882"/>
                    <a:gd name="T59" fmla="*/ 1352 h 4480"/>
                    <a:gd name="T60" fmla="*/ 632 w 3882"/>
                    <a:gd name="T61" fmla="*/ 1268 h 4480"/>
                    <a:gd name="T62" fmla="*/ 860 w 3882"/>
                    <a:gd name="T63" fmla="*/ 1016 h 4480"/>
                    <a:gd name="T64" fmla="*/ 976 w 3882"/>
                    <a:gd name="T65" fmla="*/ 1040 h 4480"/>
                    <a:gd name="T66" fmla="*/ 860 w 3882"/>
                    <a:gd name="T67" fmla="*/ 1212 h 4480"/>
                    <a:gd name="T68" fmla="*/ 852 w 3882"/>
                    <a:gd name="T69" fmla="*/ 1280 h 4480"/>
                    <a:gd name="T70" fmla="*/ 1052 w 3882"/>
                    <a:gd name="T71" fmla="*/ 1376 h 4480"/>
                    <a:gd name="T72" fmla="*/ 1060 w 3882"/>
                    <a:gd name="T73" fmla="*/ 1292 h 4480"/>
                    <a:gd name="T74" fmla="*/ 1456 w 3882"/>
                    <a:gd name="T75" fmla="*/ 1356 h 4480"/>
                    <a:gd name="T76" fmla="*/ 1504 w 3882"/>
                    <a:gd name="T77" fmla="*/ 1364 h 4480"/>
                    <a:gd name="T78" fmla="*/ 1600 w 3882"/>
                    <a:gd name="T79" fmla="*/ 1320 h 4480"/>
                    <a:gd name="T80" fmla="*/ 1752 w 3882"/>
                    <a:gd name="T81" fmla="*/ 1212 h 4480"/>
                    <a:gd name="T82" fmla="*/ 1760 w 3882"/>
                    <a:gd name="T83" fmla="*/ 1108 h 4480"/>
                    <a:gd name="T84" fmla="*/ 1924 w 3882"/>
                    <a:gd name="T85" fmla="*/ 888 h 4480"/>
                    <a:gd name="T86" fmla="*/ 1976 w 3882"/>
                    <a:gd name="T87" fmla="*/ 660 h 4480"/>
                    <a:gd name="T88" fmla="*/ 1904 w 3882"/>
                    <a:gd name="T89" fmla="*/ 596 h 4480"/>
                    <a:gd name="T90" fmla="*/ 1836 w 3882"/>
                    <a:gd name="T91" fmla="*/ 572 h 4480"/>
                    <a:gd name="T92" fmla="*/ 1900 w 3882"/>
                    <a:gd name="T93" fmla="*/ 552 h 4480"/>
                    <a:gd name="T94" fmla="*/ 1968 w 3882"/>
                    <a:gd name="T95" fmla="*/ 552 h 4480"/>
                    <a:gd name="T96" fmla="*/ 2066 w 3882"/>
                    <a:gd name="T97" fmla="*/ 528 h 4480"/>
                    <a:gd name="T98" fmla="*/ 2168 w 3882"/>
                    <a:gd name="T99" fmla="*/ 499 h 4480"/>
                    <a:gd name="T100" fmla="*/ 2016 w 3882"/>
                    <a:gd name="T101" fmla="*/ 156 h 4480"/>
                    <a:gd name="T102" fmla="*/ 2066 w 3882"/>
                    <a:gd name="T103" fmla="*/ 60 h 4480"/>
                    <a:gd name="T104" fmla="*/ 2180 w 3882"/>
                    <a:gd name="T105" fmla="*/ 80 h 4480"/>
                    <a:gd name="T106" fmla="*/ 2234 w 3882"/>
                    <a:gd name="T107" fmla="*/ 74 h 4480"/>
                    <a:gd name="T108" fmla="*/ 2318 w 3882"/>
                    <a:gd name="T109" fmla="*/ 196 h 4480"/>
                    <a:gd name="T110" fmla="*/ 2330 w 3882"/>
                    <a:gd name="T111" fmla="*/ 688 h 4480"/>
                    <a:gd name="T112" fmla="*/ 2484 w 3882"/>
                    <a:gd name="T113" fmla="*/ 652 h 4480"/>
                    <a:gd name="T114" fmla="*/ 2562 w 3882"/>
                    <a:gd name="T115" fmla="*/ 580 h 4480"/>
                    <a:gd name="T116" fmla="*/ 2794 w 3882"/>
                    <a:gd name="T117" fmla="*/ 330 h 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882" h="4480">
                      <a:moveTo>
                        <a:pt x="3882" y="2264"/>
                      </a:moveTo>
                      <a:cubicBezTo>
                        <a:pt x="3754" y="2252"/>
                        <a:pt x="3754" y="2252"/>
                        <a:pt x="3754" y="2252"/>
                      </a:cubicBezTo>
                      <a:cubicBezTo>
                        <a:pt x="3842" y="2420"/>
                        <a:pt x="3842" y="2420"/>
                        <a:pt x="3842" y="2420"/>
                      </a:cubicBezTo>
                      <a:cubicBezTo>
                        <a:pt x="3386" y="2376"/>
                        <a:pt x="3386" y="2376"/>
                        <a:pt x="3386" y="2376"/>
                      </a:cubicBezTo>
                      <a:cubicBezTo>
                        <a:pt x="3254" y="2332"/>
                        <a:pt x="3254" y="2332"/>
                        <a:pt x="3254" y="2332"/>
                      </a:cubicBezTo>
                      <a:cubicBezTo>
                        <a:pt x="3254" y="2332"/>
                        <a:pt x="3198" y="2496"/>
                        <a:pt x="3174" y="2516"/>
                      </a:cubicBezTo>
                      <a:cubicBezTo>
                        <a:pt x="3150" y="2536"/>
                        <a:pt x="3102" y="2512"/>
                        <a:pt x="3090" y="2516"/>
                      </a:cubicBezTo>
                      <a:cubicBezTo>
                        <a:pt x="3078" y="2520"/>
                        <a:pt x="3114" y="2588"/>
                        <a:pt x="3090" y="2604"/>
                      </a:cubicBezTo>
                      <a:cubicBezTo>
                        <a:pt x="3066" y="2620"/>
                        <a:pt x="3022" y="2748"/>
                        <a:pt x="3022" y="2748"/>
                      </a:cubicBezTo>
                      <a:cubicBezTo>
                        <a:pt x="2966" y="2800"/>
                        <a:pt x="2966" y="2800"/>
                        <a:pt x="2966" y="2800"/>
                      </a:cubicBezTo>
                      <a:cubicBezTo>
                        <a:pt x="2942" y="2800"/>
                        <a:pt x="2942" y="2800"/>
                        <a:pt x="2942" y="2800"/>
                      </a:cubicBezTo>
                      <a:cubicBezTo>
                        <a:pt x="2942" y="2844"/>
                        <a:pt x="2942" y="2844"/>
                        <a:pt x="2942" y="2844"/>
                      </a:cubicBezTo>
                      <a:cubicBezTo>
                        <a:pt x="2942" y="2880"/>
                        <a:pt x="2942" y="2880"/>
                        <a:pt x="2942" y="2880"/>
                      </a:cubicBezTo>
                      <a:cubicBezTo>
                        <a:pt x="2942" y="2916"/>
                        <a:pt x="2942" y="2916"/>
                        <a:pt x="2942" y="2916"/>
                      </a:cubicBezTo>
                      <a:cubicBezTo>
                        <a:pt x="2942" y="2948"/>
                        <a:pt x="2942" y="2948"/>
                        <a:pt x="2942" y="2948"/>
                      </a:cubicBezTo>
                      <a:cubicBezTo>
                        <a:pt x="2942" y="2948"/>
                        <a:pt x="3006" y="3020"/>
                        <a:pt x="2914" y="3112"/>
                      </a:cubicBezTo>
                      <a:cubicBezTo>
                        <a:pt x="2950" y="3188"/>
                        <a:pt x="2986" y="3216"/>
                        <a:pt x="2970" y="3248"/>
                      </a:cubicBezTo>
                      <a:cubicBezTo>
                        <a:pt x="2954" y="3280"/>
                        <a:pt x="2950" y="3348"/>
                        <a:pt x="2950" y="3348"/>
                      </a:cubicBezTo>
                      <a:cubicBezTo>
                        <a:pt x="2706" y="3392"/>
                        <a:pt x="2706" y="3392"/>
                        <a:pt x="2706" y="3392"/>
                      </a:cubicBezTo>
                      <a:cubicBezTo>
                        <a:pt x="2706" y="3392"/>
                        <a:pt x="2666" y="3448"/>
                        <a:pt x="2686" y="3572"/>
                      </a:cubicBezTo>
                      <a:cubicBezTo>
                        <a:pt x="2762" y="3576"/>
                        <a:pt x="2762" y="3576"/>
                        <a:pt x="2762" y="3576"/>
                      </a:cubicBezTo>
                      <a:cubicBezTo>
                        <a:pt x="2746" y="3728"/>
                        <a:pt x="2746" y="3728"/>
                        <a:pt x="2746" y="3728"/>
                      </a:cubicBezTo>
                      <a:cubicBezTo>
                        <a:pt x="2734" y="3808"/>
                        <a:pt x="2734" y="3808"/>
                        <a:pt x="2734" y="3808"/>
                      </a:cubicBezTo>
                      <a:cubicBezTo>
                        <a:pt x="2662" y="3760"/>
                        <a:pt x="2662" y="3760"/>
                        <a:pt x="2662" y="3760"/>
                      </a:cubicBezTo>
                      <a:cubicBezTo>
                        <a:pt x="2662" y="3760"/>
                        <a:pt x="2650" y="3836"/>
                        <a:pt x="2614" y="3836"/>
                      </a:cubicBezTo>
                      <a:cubicBezTo>
                        <a:pt x="2578" y="3836"/>
                        <a:pt x="2410" y="3808"/>
                        <a:pt x="2410" y="3808"/>
                      </a:cubicBezTo>
                      <a:cubicBezTo>
                        <a:pt x="2410" y="3808"/>
                        <a:pt x="2386" y="3792"/>
                        <a:pt x="2346" y="3836"/>
                      </a:cubicBezTo>
                      <a:cubicBezTo>
                        <a:pt x="2306" y="3880"/>
                        <a:pt x="2394" y="3896"/>
                        <a:pt x="2394" y="3896"/>
                      </a:cubicBezTo>
                      <a:cubicBezTo>
                        <a:pt x="2354" y="3940"/>
                        <a:pt x="2354" y="3940"/>
                        <a:pt x="2354" y="3940"/>
                      </a:cubicBezTo>
                      <a:cubicBezTo>
                        <a:pt x="2335" y="3924"/>
                        <a:pt x="2335" y="3924"/>
                        <a:pt x="2335" y="3924"/>
                      </a:cubicBezTo>
                      <a:cubicBezTo>
                        <a:pt x="2302" y="3940"/>
                        <a:pt x="2302" y="3940"/>
                        <a:pt x="2302" y="3940"/>
                      </a:cubicBezTo>
                      <a:cubicBezTo>
                        <a:pt x="2330" y="3984"/>
                        <a:pt x="2330" y="3984"/>
                        <a:pt x="2330" y="3984"/>
                      </a:cubicBezTo>
                      <a:cubicBezTo>
                        <a:pt x="2278" y="4004"/>
                        <a:pt x="2278" y="4004"/>
                        <a:pt x="2278" y="4004"/>
                      </a:cubicBezTo>
                      <a:cubicBezTo>
                        <a:pt x="2206" y="4004"/>
                        <a:pt x="2206" y="4004"/>
                        <a:pt x="2206" y="4004"/>
                      </a:cubicBezTo>
                      <a:cubicBezTo>
                        <a:pt x="2134" y="4004"/>
                        <a:pt x="2134" y="4004"/>
                        <a:pt x="2134" y="4004"/>
                      </a:cubicBezTo>
                      <a:cubicBezTo>
                        <a:pt x="2134" y="3984"/>
                        <a:pt x="2134" y="3984"/>
                        <a:pt x="2134" y="3984"/>
                      </a:cubicBezTo>
                      <a:cubicBezTo>
                        <a:pt x="2082" y="4004"/>
                        <a:pt x="2082" y="4004"/>
                        <a:pt x="2082" y="4004"/>
                      </a:cubicBezTo>
                      <a:cubicBezTo>
                        <a:pt x="2082" y="4004"/>
                        <a:pt x="2070" y="3980"/>
                        <a:pt x="2058" y="4004"/>
                      </a:cubicBezTo>
                      <a:cubicBezTo>
                        <a:pt x="2046" y="4028"/>
                        <a:pt x="2014" y="4044"/>
                        <a:pt x="2014" y="4044"/>
                      </a:cubicBezTo>
                      <a:cubicBezTo>
                        <a:pt x="1974" y="4044"/>
                        <a:pt x="1974" y="4044"/>
                        <a:pt x="1974" y="4044"/>
                      </a:cubicBezTo>
                      <a:cubicBezTo>
                        <a:pt x="1974" y="3988"/>
                        <a:pt x="1974" y="3988"/>
                        <a:pt x="1974" y="3988"/>
                      </a:cubicBezTo>
                      <a:cubicBezTo>
                        <a:pt x="2002" y="3920"/>
                        <a:pt x="2002" y="3920"/>
                        <a:pt x="2002" y="3920"/>
                      </a:cubicBezTo>
                      <a:cubicBezTo>
                        <a:pt x="2006" y="3892"/>
                        <a:pt x="2006" y="3892"/>
                        <a:pt x="2006" y="3892"/>
                      </a:cubicBezTo>
                      <a:cubicBezTo>
                        <a:pt x="1974" y="3892"/>
                        <a:pt x="1974" y="3892"/>
                        <a:pt x="1974" y="3892"/>
                      </a:cubicBezTo>
                      <a:cubicBezTo>
                        <a:pt x="1934" y="3892"/>
                        <a:pt x="1934" y="3892"/>
                        <a:pt x="1934" y="3892"/>
                      </a:cubicBezTo>
                      <a:cubicBezTo>
                        <a:pt x="1934" y="3856"/>
                        <a:pt x="1934" y="3856"/>
                        <a:pt x="1934" y="3856"/>
                      </a:cubicBezTo>
                      <a:cubicBezTo>
                        <a:pt x="1766" y="3856"/>
                        <a:pt x="1766" y="3856"/>
                        <a:pt x="1766" y="3856"/>
                      </a:cubicBezTo>
                      <a:cubicBezTo>
                        <a:pt x="1730" y="3856"/>
                        <a:pt x="1730" y="3856"/>
                        <a:pt x="1730" y="3856"/>
                      </a:cubicBezTo>
                      <a:cubicBezTo>
                        <a:pt x="1750" y="3900"/>
                        <a:pt x="1750" y="3900"/>
                        <a:pt x="1750" y="3900"/>
                      </a:cubicBezTo>
                      <a:cubicBezTo>
                        <a:pt x="1730" y="3904"/>
                        <a:pt x="1730" y="3904"/>
                        <a:pt x="1730" y="3904"/>
                      </a:cubicBezTo>
                      <a:cubicBezTo>
                        <a:pt x="1730" y="3904"/>
                        <a:pt x="1734" y="3924"/>
                        <a:pt x="1706" y="3928"/>
                      </a:cubicBezTo>
                      <a:cubicBezTo>
                        <a:pt x="1678" y="3932"/>
                        <a:pt x="1630" y="3932"/>
                        <a:pt x="1630" y="3932"/>
                      </a:cubicBezTo>
                      <a:cubicBezTo>
                        <a:pt x="1598" y="3928"/>
                        <a:pt x="1598" y="3928"/>
                        <a:pt x="1598" y="3928"/>
                      </a:cubicBezTo>
                      <a:cubicBezTo>
                        <a:pt x="1538" y="3924"/>
                        <a:pt x="1538" y="3924"/>
                        <a:pt x="1538" y="3924"/>
                      </a:cubicBezTo>
                      <a:cubicBezTo>
                        <a:pt x="1538" y="3976"/>
                        <a:pt x="1538" y="3976"/>
                        <a:pt x="1538" y="3976"/>
                      </a:cubicBezTo>
                      <a:cubicBezTo>
                        <a:pt x="1406" y="3976"/>
                        <a:pt x="1406" y="3976"/>
                        <a:pt x="1406" y="3976"/>
                      </a:cubicBezTo>
                      <a:cubicBezTo>
                        <a:pt x="1406" y="4044"/>
                        <a:pt x="1406" y="4044"/>
                        <a:pt x="1406" y="4044"/>
                      </a:cubicBezTo>
                      <a:cubicBezTo>
                        <a:pt x="1286" y="4120"/>
                        <a:pt x="1286" y="4120"/>
                        <a:pt x="1286" y="4120"/>
                      </a:cubicBezTo>
                      <a:cubicBezTo>
                        <a:pt x="1158" y="4188"/>
                        <a:pt x="1158" y="4188"/>
                        <a:pt x="1158" y="4188"/>
                      </a:cubicBezTo>
                      <a:cubicBezTo>
                        <a:pt x="1098" y="4212"/>
                        <a:pt x="1098" y="4212"/>
                        <a:pt x="1098" y="4212"/>
                      </a:cubicBezTo>
                      <a:cubicBezTo>
                        <a:pt x="954" y="4212"/>
                        <a:pt x="954" y="4212"/>
                        <a:pt x="954" y="4212"/>
                      </a:cubicBezTo>
                      <a:cubicBezTo>
                        <a:pt x="910" y="4350"/>
                        <a:pt x="910" y="4350"/>
                        <a:pt x="910" y="4350"/>
                      </a:cubicBezTo>
                      <a:cubicBezTo>
                        <a:pt x="802" y="4480"/>
                        <a:pt x="802" y="4480"/>
                        <a:pt x="802" y="4480"/>
                      </a:cubicBezTo>
                      <a:cubicBezTo>
                        <a:pt x="0" y="4480"/>
                        <a:pt x="0" y="4480"/>
                        <a:pt x="0" y="4480"/>
                      </a:cubicBezTo>
                      <a:cubicBezTo>
                        <a:pt x="48" y="1536"/>
                        <a:pt x="48" y="1536"/>
                        <a:pt x="48" y="1536"/>
                      </a:cubicBezTo>
                      <a:cubicBezTo>
                        <a:pt x="288" y="1536"/>
                        <a:pt x="288" y="1536"/>
                        <a:pt x="288" y="1536"/>
                      </a:cubicBezTo>
                      <a:cubicBezTo>
                        <a:pt x="296" y="1516"/>
                        <a:pt x="296" y="1516"/>
                        <a:pt x="296" y="1516"/>
                      </a:cubicBezTo>
                      <a:cubicBezTo>
                        <a:pt x="448" y="1680"/>
                        <a:pt x="448" y="1680"/>
                        <a:pt x="448" y="1680"/>
                      </a:cubicBezTo>
                      <a:cubicBezTo>
                        <a:pt x="456" y="1716"/>
                        <a:pt x="456" y="1716"/>
                        <a:pt x="456" y="1716"/>
                      </a:cubicBezTo>
                      <a:cubicBezTo>
                        <a:pt x="396" y="1700"/>
                        <a:pt x="396" y="1700"/>
                        <a:pt x="396" y="1700"/>
                      </a:cubicBezTo>
                      <a:cubicBezTo>
                        <a:pt x="392" y="1748"/>
                        <a:pt x="392" y="1748"/>
                        <a:pt x="392" y="1748"/>
                      </a:cubicBezTo>
                      <a:cubicBezTo>
                        <a:pt x="472" y="1764"/>
                        <a:pt x="472" y="1764"/>
                        <a:pt x="472" y="1764"/>
                      </a:cubicBezTo>
                      <a:cubicBezTo>
                        <a:pt x="492" y="1780"/>
                        <a:pt x="492" y="1780"/>
                        <a:pt x="492" y="1780"/>
                      </a:cubicBezTo>
                      <a:cubicBezTo>
                        <a:pt x="492" y="1780"/>
                        <a:pt x="516" y="2000"/>
                        <a:pt x="604" y="2020"/>
                      </a:cubicBezTo>
                      <a:cubicBezTo>
                        <a:pt x="636" y="1920"/>
                        <a:pt x="576" y="1924"/>
                        <a:pt x="852" y="1744"/>
                      </a:cubicBezTo>
                      <a:cubicBezTo>
                        <a:pt x="716" y="1644"/>
                        <a:pt x="688" y="1632"/>
                        <a:pt x="612" y="1584"/>
                      </a:cubicBezTo>
                      <a:cubicBezTo>
                        <a:pt x="612" y="1508"/>
                        <a:pt x="612" y="1508"/>
                        <a:pt x="612" y="1508"/>
                      </a:cubicBezTo>
                      <a:cubicBezTo>
                        <a:pt x="632" y="1508"/>
                        <a:pt x="632" y="1508"/>
                        <a:pt x="632" y="1508"/>
                      </a:cubicBezTo>
                      <a:cubicBezTo>
                        <a:pt x="656" y="1484"/>
                        <a:pt x="656" y="1484"/>
                        <a:pt x="656" y="1484"/>
                      </a:cubicBezTo>
                      <a:cubicBezTo>
                        <a:pt x="656" y="1528"/>
                        <a:pt x="656" y="1528"/>
                        <a:pt x="656" y="1528"/>
                      </a:cubicBezTo>
                      <a:cubicBezTo>
                        <a:pt x="692" y="1528"/>
                        <a:pt x="692" y="1528"/>
                        <a:pt x="692" y="1528"/>
                      </a:cubicBezTo>
                      <a:cubicBezTo>
                        <a:pt x="724" y="1524"/>
                        <a:pt x="724" y="1524"/>
                        <a:pt x="724" y="1524"/>
                      </a:cubicBezTo>
                      <a:cubicBezTo>
                        <a:pt x="724" y="1524"/>
                        <a:pt x="752" y="1516"/>
                        <a:pt x="744" y="1484"/>
                      </a:cubicBezTo>
                      <a:cubicBezTo>
                        <a:pt x="736" y="1452"/>
                        <a:pt x="752" y="1516"/>
                        <a:pt x="752" y="1516"/>
                      </a:cubicBezTo>
                      <a:cubicBezTo>
                        <a:pt x="800" y="1536"/>
                        <a:pt x="800" y="1536"/>
                        <a:pt x="800" y="1536"/>
                      </a:cubicBezTo>
                      <a:cubicBezTo>
                        <a:pt x="780" y="1448"/>
                        <a:pt x="780" y="1448"/>
                        <a:pt x="780" y="1448"/>
                      </a:cubicBezTo>
                      <a:cubicBezTo>
                        <a:pt x="780" y="1448"/>
                        <a:pt x="720" y="1388"/>
                        <a:pt x="708" y="1384"/>
                      </a:cubicBezTo>
                      <a:cubicBezTo>
                        <a:pt x="696" y="1380"/>
                        <a:pt x="608" y="1424"/>
                        <a:pt x="608" y="1424"/>
                      </a:cubicBezTo>
                      <a:cubicBezTo>
                        <a:pt x="600" y="1352"/>
                        <a:pt x="600" y="1352"/>
                        <a:pt x="600" y="1352"/>
                      </a:cubicBezTo>
                      <a:cubicBezTo>
                        <a:pt x="624" y="1352"/>
                        <a:pt x="624" y="1352"/>
                        <a:pt x="624" y="1352"/>
                      </a:cubicBezTo>
                      <a:cubicBezTo>
                        <a:pt x="596" y="1324"/>
                        <a:pt x="596" y="1324"/>
                        <a:pt x="596" y="1324"/>
                      </a:cubicBezTo>
                      <a:cubicBezTo>
                        <a:pt x="608" y="1268"/>
                        <a:pt x="608" y="1268"/>
                        <a:pt x="608" y="1268"/>
                      </a:cubicBezTo>
                      <a:cubicBezTo>
                        <a:pt x="632" y="1268"/>
                        <a:pt x="632" y="1268"/>
                        <a:pt x="632" y="1268"/>
                      </a:cubicBezTo>
                      <a:cubicBezTo>
                        <a:pt x="668" y="1268"/>
                        <a:pt x="668" y="1268"/>
                        <a:pt x="668" y="1268"/>
                      </a:cubicBezTo>
                      <a:cubicBezTo>
                        <a:pt x="668" y="1268"/>
                        <a:pt x="612" y="1100"/>
                        <a:pt x="628" y="1016"/>
                      </a:cubicBezTo>
                      <a:cubicBezTo>
                        <a:pt x="708" y="1008"/>
                        <a:pt x="860" y="1016"/>
                        <a:pt x="860" y="1016"/>
                      </a:cubicBezTo>
                      <a:cubicBezTo>
                        <a:pt x="880" y="1012"/>
                        <a:pt x="880" y="1012"/>
                        <a:pt x="880" y="1012"/>
                      </a:cubicBezTo>
                      <a:cubicBezTo>
                        <a:pt x="884" y="1032"/>
                        <a:pt x="884" y="1032"/>
                        <a:pt x="884" y="1032"/>
                      </a:cubicBezTo>
                      <a:cubicBezTo>
                        <a:pt x="976" y="1040"/>
                        <a:pt x="976" y="1040"/>
                        <a:pt x="976" y="1040"/>
                      </a:cubicBezTo>
                      <a:cubicBezTo>
                        <a:pt x="976" y="1100"/>
                        <a:pt x="976" y="1100"/>
                        <a:pt x="976" y="1100"/>
                      </a:cubicBezTo>
                      <a:cubicBezTo>
                        <a:pt x="976" y="1100"/>
                        <a:pt x="920" y="1121"/>
                        <a:pt x="876" y="1068"/>
                      </a:cubicBezTo>
                      <a:cubicBezTo>
                        <a:pt x="868" y="1152"/>
                        <a:pt x="860" y="1212"/>
                        <a:pt x="860" y="1212"/>
                      </a:cubicBezTo>
                      <a:cubicBezTo>
                        <a:pt x="792" y="1228"/>
                        <a:pt x="792" y="1228"/>
                        <a:pt x="792" y="1228"/>
                      </a:cubicBezTo>
                      <a:cubicBezTo>
                        <a:pt x="792" y="1284"/>
                        <a:pt x="792" y="1284"/>
                        <a:pt x="792" y="1284"/>
                      </a:cubicBezTo>
                      <a:cubicBezTo>
                        <a:pt x="852" y="1280"/>
                        <a:pt x="852" y="1280"/>
                        <a:pt x="852" y="1280"/>
                      </a:cubicBezTo>
                      <a:cubicBezTo>
                        <a:pt x="1024" y="1280"/>
                        <a:pt x="1024" y="1280"/>
                        <a:pt x="1024" y="1280"/>
                      </a:cubicBezTo>
                      <a:cubicBezTo>
                        <a:pt x="1024" y="1348"/>
                        <a:pt x="1024" y="1348"/>
                        <a:pt x="1024" y="1348"/>
                      </a:cubicBezTo>
                      <a:cubicBezTo>
                        <a:pt x="1052" y="1376"/>
                        <a:pt x="1052" y="1376"/>
                        <a:pt x="1052" y="1376"/>
                      </a:cubicBezTo>
                      <a:cubicBezTo>
                        <a:pt x="1092" y="1324"/>
                        <a:pt x="1092" y="1324"/>
                        <a:pt x="1092" y="1324"/>
                      </a:cubicBezTo>
                      <a:cubicBezTo>
                        <a:pt x="1068" y="1316"/>
                        <a:pt x="1068" y="1316"/>
                        <a:pt x="1068" y="1316"/>
                      </a:cubicBezTo>
                      <a:cubicBezTo>
                        <a:pt x="1060" y="1292"/>
                        <a:pt x="1060" y="1292"/>
                        <a:pt x="1060" y="1292"/>
                      </a:cubicBezTo>
                      <a:cubicBezTo>
                        <a:pt x="1280" y="1288"/>
                        <a:pt x="1280" y="1288"/>
                        <a:pt x="1280" y="1288"/>
                      </a:cubicBezTo>
                      <a:cubicBezTo>
                        <a:pt x="1308" y="1360"/>
                        <a:pt x="1308" y="1360"/>
                        <a:pt x="1308" y="1360"/>
                      </a:cubicBezTo>
                      <a:cubicBezTo>
                        <a:pt x="1456" y="1356"/>
                        <a:pt x="1456" y="1356"/>
                        <a:pt x="1456" y="1356"/>
                      </a:cubicBezTo>
                      <a:cubicBezTo>
                        <a:pt x="1456" y="1316"/>
                        <a:pt x="1456" y="1316"/>
                        <a:pt x="1456" y="1316"/>
                      </a:cubicBezTo>
                      <a:cubicBezTo>
                        <a:pt x="1512" y="1316"/>
                        <a:pt x="1512" y="1316"/>
                        <a:pt x="1512" y="1316"/>
                      </a:cubicBezTo>
                      <a:cubicBezTo>
                        <a:pt x="1504" y="1364"/>
                        <a:pt x="1504" y="1364"/>
                        <a:pt x="1504" y="1364"/>
                      </a:cubicBezTo>
                      <a:cubicBezTo>
                        <a:pt x="1556" y="1372"/>
                        <a:pt x="1556" y="1372"/>
                        <a:pt x="1556" y="1372"/>
                      </a:cubicBezTo>
                      <a:cubicBezTo>
                        <a:pt x="1540" y="1328"/>
                        <a:pt x="1540" y="1328"/>
                        <a:pt x="1540" y="1328"/>
                      </a:cubicBezTo>
                      <a:cubicBezTo>
                        <a:pt x="1600" y="1320"/>
                        <a:pt x="1600" y="1320"/>
                        <a:pt x="1600" y="1320"/>
                      </a:cubicBezTo>
                      <a:cubicBezTo>
                        <a:pt x="1600" y="1276"/>
                        <a:pt x="1600" y="1276"/>
                        <a:pt x="1600" y="1276"/>
                      </a:cubicBezTo>
                      <a:cubicBezTo>
                        <a:pt x="1600" y="1276"/>
                        <a:pt x="1600" y="1316"/>
                        <a:pt x="1740" y="1308"/>
                      </a:cubicBezTo>
                      <a:cubicBezTo>
                        <a:pt x="1748" y="1256"/>
                        <a:pt x="1752" y="1212"/>
                        <a:pt x="1752" y="1212"/>
                      </a:cubicBezTo>
                      <a:cubicBezTo>
                        <a:pt x="1772" y="1204"/>
                        <a:pt x="1772" y="1204"/>
                        <a:pt x="1772" y="1204"/>
                      </a:cubicBezTo>
                      <a:cubicBezTo>
                        <a:pt x="1736" y="1120"/>
                        <a:pt x="1736" y="1120"/>
                        <a:pt x="1736" y="1120"/>
                      </a:cubicBezTo>
                      <a:cubicBezTo>
                        <a:pt x="1760" y="1108"/>
                        <a:pt x="1760" y="1108"/>
                        <a:pt x="1760" y="1108"/>
                      </a:cubicBezTo>
                      <a:cubicBezTo>
                        <a:pt x="1752" y="1032"/>
                        <a:pt x="1752" y="1032"/>
                        <a:pt x="1752" y="1032"/>
                      </a:cubicBezTo>
                      <a:cubicBezTo>
                        <a:pt x="1728" y="888"/>
                        <a:pt x="1728" y="888"/>
                        <a:pt x="1728" y="888"/>
                      </a:cubicBezTo>
                      <a:cubicBezTo>
                        <a:pt x="1924" y="888"/>
                        <a:pt x="1924" y="888"/>
                        <a:pt x="1924" y="888"/>
                      </a:cubicBezTo>
                      <a:cubicBezTo>
                        <a:pt x="1941" y="848"/>
                        <a:pt x="1941" y="848"/>
                        <a:pt x="1941" y="848"/>
                      </a:cubicBezTo>
                      <a:cubicBezTo>
                        <a:pt x="1941" y="848"/>
                        <a:pt x="1828" y="852"/>
                        <a:pt x="1832" y="660"/>
                      </a:cubicBezTo>
                      <a:cubicBezTo>
                        <a:pt x="1948" y="632"/>
                        <a:pt x="1940" y="652"/>
                        <a:pt x="1976" y="660"/>
                      </a:cubicBezTo>
                      <a:cubicBezTo>
                        <a:pt x="2012" y="668"/>
                        <a:pt x="1984" y="616"/>
                        <a:pt x="1984" y="616"/>
                      </a:cubicBezTo>
                      <a:cubicBezTo>
                        <a:pt x="1941" y="616"/>
                        <a:pt x="1941" y="616"/>
                        <a:pt x="1941" y="616"/>
                      </a:cubicBezTo>
                      <a:cubicBezTo>
                        <a:pt x="1904" y="596"/>
                        <a:pt x="1904" y="596"/>
                        <a:pt x="1904" y="596"/>
                      </a:cubicBezTo>
                      <a:cubicBezTo>
                        <a:pt x="1888" y="572"/>
                        <a:pt x="1888" y="572"/>
                        <a:pt x="1888" y="572"/>
                      </a:cubicBezTo>
                      <a:cubicBezTo>
                        <a:pt x="1836" y="600"/>
                        <a:pt x="1836" y="600"/>
                        <a:pt x="1836" y="600"/>
                      </a:cubicBezTo>
                      <a:cubicBezTo>
                        <a:pt x="1836" y="572"/>
                        <a:pt x="1836" y="572"/>
                        <a:pt x="1836" y="572"/>
                      </a:cubicBezTo>
                      <a:cubicBezTo>
                        <a:pt x="1872" y="572"/>
                        <a:pt x="1872" y="572"/>
                        <a:pt x="1872" y="572"/>
                      </a:cubicBezTo>
                      <a:cubicBezTo>
                        <a:pt x="1880" y="500"/>
                        <a:pt x="1880" y="500"/>
                        <a:pt x="1880" y="500"/>
                      </a:cubicBezTo>
                      <a:cubicBezTo>
                        <a:pt x="1900" y="552"/>
                        <a:pt x="1900" y="552"/>
                        <a:pt x="1900" y="552"/>
                      </a:cubicBezTo>
                      <a:cubicBezTo>
                        <a:pt x="1941" y="568"/>
                        <a:pt x="1941" y="568"/>
                        <a:pt x="1941" y="568"/>
                      </a:cubicBezTo>
                      <a:cubicBezTo>
                        <a:pt x="1941" y="552"/>
                        <a:pt x="1941" y="552"/>
                        <a:pt x="1941" y="552"/>
                      </a:cubicBezTo>
                      <a:cubicBezTo>
                        <a:pt x="1968" y="552"/>
                        <a:pt x="1968" y="552"/>
                        <a:pt x="1968" y="552"/>
                      </a:cubicBezTo>
                      <a:cubicBezTo>
                        <a:pt x="2000" y="584"/>
                        <a:pt x="2000" y="584"/>
                        <a:pt x="2000" y="584"/>
                      </a:cubicBezTo>
                      <a:cubicBezTo>
                        <a:pt x="2066" y="572"/>
                        <a:pt x="2066" y="572"/>
                        <a:pt x="2066" y="572"/>
                      </a:cubicBezTo>
                      <a:cubicBezTo>
                        <a:pt x="2066" y="528"/>
                        <a:pt x="2066" y="528"/>
                        <a:pt x="2066" y="528"/>
                      </a:cubicBezTo>
                      <a:cubicBezTo>
                        <a:pt x="2066" y="528"/>
                        <a:pt x="2108" y="492"/>
                        <a:pt x="2120" y="500"/>
                      </a:cubicBezTo>
                      <a:cubicBezTo>
                        <a:pt x="2132" y="508"/>
                        <a:pt x="2132" y="560"/>
                        <a:pt x="2132" y="560"/>
                      </a:cubicBezTo>
                      <a:cubicBezTo>
                        <a:pt x="2168" y="499"/>
                        <a:pt x="2168" y="499"/>
                        <a:pt x="2168" y="499"/>
                      </a:cubicBezTo>
                      <a:cubicBezTo>
                        <a:pt x="2168" y="499"/>
                        <a:pt x="2160" y="464"/>
                        <a:pt x="2124" y="456"/>
                      </a:cubicBezTo>
                      <a:cubicBezTo>
                        <a:pt x="2088" y="448"/>
                        <a:pt x="2332" y="308"/>
                        <a:pt x="2066" y="192"/>
                      </a:cubicBezTo>
                      <a:cubicBezTo>
                        <a:pt x="2032" y="168"/>
                        <a:pt x="2016" y="156"/>
                        <a:pt x="2016" y="156"/>
                      </a:cubicBezTo>
                      <a:cubicBezTo>
                        <a:pt x="2024" y="98"/>
                        <a:pt x="2024" y="98"/>
                        <a:pt x="2024" y="98"/>
                      </a:cubicBezTo>
                      <a:cubicBezTo>
                        <a:pt x="2048" y="98"/>
                        <a:pt x="2048" y="98"/>
                        <a:pt x="2048" y="98"/>
                      </a:cubicBezTo>
                      <a:cubicBezTo>
                        <a:pt x="2066" y="60"/>
                        <a:pt x="2066" y="60"/>
                        <a:pt x="2066" y="60"/>
                      </a:cubicBezTo>
                      <a:cubicBezTo>
                        <a:pt x="2066" y="0"/>
                        <a:pt x="2066" y="0"/>
                        <a:pt x="2066" y="0"/>
                      </a:cubicBezTo>
                      <a:cubicBezTo>
                        <a:pt x="2082" y="74"/>
                        <a:pt x="2082" y="74"/>
                        <a:pt x="2082" y="74"/>
                      </a:cubicBezTo>
                      <a:cubicBezTo>
                        <a:pt x="2180" y="80"/>
                        <a:pt x="2180" y="80"/>
                        <a:pt x="2180" y="80"/>
                      </a:cubicBezTo>
                      <a:cubicBezTo>
                        <a:pt x="2180" y="50"/>
                        <a:pt x="2180" y="50"/>
                        <a:pt x="2180" y="50"/>
                      </a:cubicBezTo>
                      <a:cubicBezTo>
                        <a:pt x="2180" y="50"/>
                        <a:pt x="2204" y="50"/>
                        <a:pt x="2210" y="50"/>
                      </a:cubicBezTo>
                      <a:cubicBezTo>
                        <a:pt x="2216" y="50"/>
                        <a:pt x="2234" y="74"/>
                        <a:pt x="2234" y="74"/>
                      </a:cubicBezTo>
                      <a:cubicBezTo>
                        <a:pt x="2270" y="74"/>
                        <a:pt x="2270" y="74"/>
                        <a:pt x="2270" y="74"/>
                      </a:cubicBezTo>
                      <a:cubicBezTo>
                        <a:pt x="2280" y="196"/>
                        <a:pt x="2280" y="196"/>
                        <a:pt x="2280" y="196"/>
                      </a:cubicBezTo>
                      <a:cubicBezTo>
                        <a:pt x="2318" y="196"/>
                        <a:pt x="2318" y="196"/>
                        <a:pt x="2318" y="196"/>
                      </a:cubicBezTo>
                      <a:cubicBezTo>
                        <a:pt x="2318" y="196"/>
                        <a:pt x="2358" y="186"/>
                        <a:pt x="2340" y="398"/>
                      </a:cubicBezTo>
                      <a:cubicBezTo>
                        <a:pt x="2318" y="402"/>
                        <a:pt x="2318" y="402"/>
                        <a:pt x="2318" y="402"/>
                      </a:cubicBezTo>
                      <a:cubicBezTo>
                        <a:pt x="2330" y="688"/>
                        <a:pt x="2330" y="688"/>
                        <a:pt x="2330" y="688"/>
                      </a:cubicBezTo>
                      <a:cubicBezTo>
                        <a:pt x="2330" y="688"/>
                        <a:pt x="2374" y="696"/>
                        <a:pt x="2402" y="552"/>
                      </a:cubicBezTo>
                      <a:cubicBezTo>
                        <a:pt x="2496" y="584"/>
                        <a:pt x="2508" y="580"/>
                        <a:pt x="2508" y="580"/>
                      </a:cubicBezTo>
                      <a:cubicBezTo>
                        <a:pt x="2484" y="652"/>
                        <a:pt x="2484" y="652"/>
                        <a:pt x="2484" y="652"/>
                      </a:cubicBezTo>
                      <a:cubicBezTo>
                        <a:pt x="2508" y="676"/>
                        <a:pt x="2508" y="676"/>
                        <a:pt x="2508" y="676"/>
                      </a:cubicBezTo>
                      <a:cubicBezTo>
                        <a:pt x="2562" y="626"/>
                        <a:pt x="2562" y="626"/>
                        <a:pt x="2562" y="626"/>
                      </a:cubicBezTo>
                      <a:cubicBezTo>
                        <a:pt x="2562" y="580"/>
                        <a:pt x="2562" y="580"/>
                        <a:pt x="2562" y="580"/>
                      </a:cubicBezTo>
                      <a:cubicBezTo>
                        <a:pt x="2586" y="570"/>
                        <a:pt x="2586" y="570"/>
                        <a:pt x="2586" y="570"/>
                      </a:cubicBezTo>
                      <a:cubicBezTo>
                        <a:pt x="2708" y="436"/>
                        <a:pt x="2708" y="436"/>
                        <a:pt x="2708" y="436"/>
                      </a:cubicBezTo>
                      <a:cubicBezTo>
                        <a:pt x="2690" y="446"/>
                        <a:pt x="2800" y="299"/>
                        <a:pt x="2794" y="330"/>
                      </a:cubicBezTo>
                      <a:cubicBezTo>
                        <a:pt x="2850" y="310"/>
                        <a:pt x="2868" y="320"/>
                        <a:pt x="2868" y="320"/>
                      </a:cubicBezTo>
                      <a:cubicBezTo>
                        <a:pt x="2932" y="201"/>
                        <a:pt x="2932" y="201"/>
                        <a:pt x="2932" y="201"/>
                      </a:cubicBezTo>
                    </a:path>
                  </a:pathLst>
                </a:custGeom>
                <a:noFill/>
                <a:ln w="14288" cap="flat">
                  <a:solidFill>
                    <a:srgbClr val="231F2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43" name="Group 20">
                <a:extLst>
                  <a:ext uri="{FF2B5EF4-FFF2-40B4-BE49-F238E27FC236}">
                    <a16:creationId xmlns:a16="http://schemas.microsoft.com/office/drawing/2014/main" id="{DD8731C7-D195-DCF0-028D-1B9B4D415762}"/>
                  </a:ext>
                </a:extLst>
              </p:cNvPr>
              <p:cNvGrpSpPr>
                <a:grpSpLocks noChangeAspect="1"/>
              </p:cNvGrpSpPr>
              <p:nvPr/>
            </p:nvGrpSpPr>
            <p:grpSpPr bwMode="auto">
              <a:xfrm>
                <a:off x="7310509" y="3028539"/>
                <a:ext cx="1646343" cy="1783080"/>
                <a:chOff x="2641" y="1515"/>
                <a:chExt cx="2396" cy="2595"/>
              </a:xfrm>
            </p:grpSpPr>
            <p:sp>
              <p:nvSpPr>
                <p:cNvPr id="44" name="AutoShape 19">
                  <a:extLst>
                    <a:ext uri="{FF2B5EF4-FFF2-40B4-BE49-F238E27FC236}">
                      <a16:creationId xmlns:a16="http://schemas.microsoft.com/office/drawing/2014/main" id="{5FA91900-AC5E-256E-C0E9-3C2CB45FAD9E}"/>
                    </a:ext>
                  </a:extLst>
                </p:cNvPr>
                <p:cNvSpPr>
                  <a:spLocks noChangeAspect="1" noChangeArrowheads="1" noTextEdit="1"/>
                </p:cNvSpPr>
                <p:nvPr/>
              </p:nvSpPr>
              <p:spPr bwMode="auto">
                <a:xfrm>
                  <a:off x="2641" y="1515"/>
                  <a:ext cx="2396" cy="2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21">
                  <a:extLst>
                    <a:ext uri="{FF2B5EF4-FFF2-40B4-BE49-F238E27FC236}">
                      <a16:creationId xmlns:a16="http://schemas.microsoft.com/office/drawing/2014/main" id="{72458AED-D57E-34F2-1A3E-3C052651E235}"/>
                    </a:ext>
                  </a:extLst>
                </p:cNvPr>
                <p:cNvSpPr>
                  <a:spLocks/>
                </p:cNvSpPr>
                <p:nvPr/>
              </p:nvSpPr>
              <p:spPr bwMode="auto">
                <a:xfrm>
                  <a:off x="2611" y="1508"/>
                  <a:ext cx="2419" cy="2595"/>
                </a:xfrm>
                <a:custGeom>
                  <a:avLst/>
                  <a:gdLst>
                    <a:gd name="T0" fmla="*/ 1093 w 3946"/>
                    <a:gd name="T1" fmla="*/ 3177 h 4253"/>
                    <a:gd name="T2" fmla="*/ 645 w 3946"/>
                    <a:gd name="T3" fmla="*/ 3113 h 4253"/>
                    <a:gd name="T4" fmla="*/ 445 w 3946"/>
                    <a:gd name="T5" fmla="*/ 2457 h 4253"/>
                    <a:gd name="T6" fmla="*/ 245 w 3946"/>
                    <a:gd name="T7" fmla="*/ 2289 h 4253"/>
                    <a:gd name="T8" fmla="*/ 297 w 3946"/>
                    <a:gd name="T9" fmla="*/ 2161 h 4253"/>
                    <a:gd name="T10" fmla="*/ 377 w 3946"/>
                    <a:gd name="T11" fmla="*/ 2001 h 4253"/>
                    <a:gd name="T12" fmla="*/ 305 w 3946"/>
                    <a:gd name="T13" fmla="*/ 1929 h 4253"/>
                    <a:gd name="T14" fmla="*/ 321 w 3946"/>
                    <a:gd name="T15" fmla="*/ 1689 h 4253"/>
                    <a:gd name="T16" fmla="*/ 141 w 3946"/>
                    <a:gd name="T17" fmla="*/ 1505 h 4253"/>
                    <a:gd name="T18" fmla="*/ 201 w 3946"/>
                    <a:gd name="T19" fmla="*/ 1061 h 4253"/>
                    <a:gd name="T20" fmla="*/ 81 w 3946"/>
                    <a:gd name="T21" fmla="*/ 821 h 4253"/>
                    <a:gd name="T22" fmla="*/ 573 w 3946"/>
                    <a:gd name="T23" fmla="*/ 42 h 4253"/>
                    <a:gd name="T24" fmla="*/ 760 w 3946"/>
                    <a:gd name="T25" fmla="*/ 32 h 4253"/>
                    <a:gd name="T26" fmla="*/ 840 w 3946"/>
                    <a:gd name="T27" fmla="*/ 117 h 4253"/>
                    <a:gd name="T28" fmla="*/ 874 w 3946"/>
                    <a:gd name="T29" fmla="*/ 149 h 4253"/>
                    <a:gd name="T30" fmla="*/ 1029 w 3946"/>
                    <a:gd name="T31" fmla="*/ 293 h 4253"/>
                    <a:gd name="T32" fmla="*/ 936 w 3946"/>
                    <a:gd name="T33" fmla="*/ 962 h 4253"/>
                    <a:gd name="T34" fmla="*/ 1293 w 3946"/>
                    <a:gd name="T35" fmla="*/ 997 h 4253"/>
                    <a:gd name="T36" fmla="*/ 1136 w 3946"/>
                    <a:gd name="T37" fmla="*/ 1173 h 4253"/>
                    <a:gd name="T38" fmla="*/ 1285 w 3946"/>
                    <a:gd name="T39" fmla="*/ 1368 h 4253"/>
                    <a:gd name="T40" fmla="*/ 1296 w 3946"/>
                    <a:gd name="T41" fmla="*/ 1418 h 4253"/>
                    <a:gd name="T42" fmla="*/ 1349 w 3946"/>
                    <a:gd name="T43" fmla="*/ 1504 h 4253"/>
                    <a:gd name="T44" fmla="*/ 1384 w 3946"/>
                    <a:gd name="T45" fmla="*/ 1392 h 4253"/>
                    <a:gd name="T46" fmla="*/ 1408 w 3946"/>
                    <a:gd name="T47" fmla="*/ 1434 h 4253"/>
                    <a:gd name="T48" fmla="*/ 1442 w 3946"/>
                    <a:gd name="T49" fmla="*/ 1413 h 4253"/>
                    <a:gd name="T50" fmla="*/ 1677 w 3946"/>
                    <a:gd name="T51" fmla="*/ 1365 h 4253"/>
                    <a:gd name="T52" fmla="*/ 1768 w 3946"/>
                    <a:gd name="T53" fmla="*/ 1682 h 4253"/>
                    <a:gd name="T54" fmla="*/ 1720 w 3946"/>
                    <a:gd name="T55" fmla="*/ 2032 h 4253"/>
                    <a:gd name="T56" fmla="*/ 1906 w 3946"/>
                    <a:gd name="T57" fmla="*/ 2312 h 4253"/>
                    <a:gd name="T58" fmla="*/ 2434 w 3946"/>
                    <a:gd name="T59" fmla="*/ 2330 h 4253"/>
                    <a:gd name="T60" fmla="*/ 2485 w 3946"/>
                    <a:gd name="T61" fmla="*/ 2306 h 4253"/>
                    <a:gd name="T62" fmla="*/ 2568 w 3946"/>
                    <a:gd name="T63" fmla="*/ 2280 h 4253"/>
                    <a:gd name="T64" fmla="*/ 2608 w 3946"/>
                    <a:gd name="T65" fmla="*/ 2034 h 4253"/>
                    <a:gd name="T66" fmla="*/ 2989 w 3946"/>
                    <a:gd name="T67" fmla="*/ 2208 h 4253"/>
                    <a:gd name="T68" fmla="*/ 3162 w 3946"/>
                    <a:gd name="T69" fmla="*/ 2394 h 4253"/>
                    <a:gd name="T70" fmla="*/ 3309 w 3946"/>
                    <a:gd name="T71" fmla="*/ 2776 h 4253"/>
                    <a:gd name="T72" fmla="*/ 3232 w 3946"/>
                    <a:gd name="T73" fmla="*/ 3010 h 4253"/>
                    <a:gd name="T74" fmla="*/ 3946 w 3946"/>
                    <a:gd name="T75" fmla="*/ 3472 h 4253"/>
                    <a:gd name="T76" fmla="*/ 3701 w 3946"/>
                    <a:gd name="T77" fmla="*/ 3845 h 4253"/>
                    <a:gd name="T78" fmla="*/ 2877 w 3946"/>
                    <a:gd name="T79" fmla="*/ 3721 h 4253"/>
                    <a:gd name="T80" fmla="*/ 2545 w 3946"/>
                    <a:gd name="T81" fmla="*/ 3701 h 4253"/>
                    <a:gd name="T82" fmla="*/ 2481 w 3946"/>
                    <a:gd name="T83" fmla="*/ 4105 h 4253"/>
                    <a:gd name="T84" fmla="*/ 2149 w 3946"/>
                    <a:gd name="T85" fmla="*/ 4021 h 4253"/>
                    <a:gd name="T86" fmla="*/ 1649 w 3946"/>
                    <a:gd name="T87" fmla="*/ 4105 h 4253"/>
                    <a:gd name="T88" fmla="*/ 1037 w 3946"/>
                    <a:gd name="T89" fmla="*/ 4001 h 4253"/>
                    <a:gd name="T90" fmla="*/ 1097 w 3946"/>
                    <a:gd name="T91" fmla="*/ 3705 h 4253"/>
                    <a:gd name="T92" fmla="*/ 1139 w 3946"/>
                    <a:gd name="T93" fmla="*/ 3201 h 4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946" h="4253">
                      <a:moveTo>
                        <a:pt x="1139" y="3217"/>
                      </a:moveTo>
                      <a:cubicBezTo>
                        <a:pt x="1093" y="3177"/>
                        <a:pt x="1093" y="3177"/>
                        <a:pt x="1093" y="3177"/>
                      </a:cubicBezTo>
                      <a:cubicBezTo>
                        <a:pt x="1061" y="3121"/>
                        <a:pt x="1041" y="3121"/>
                        <a:pt x="1041" y="3121"/>
                      </a:cubicBezTo>
                      <a:cubicBezTo>
                        <a:pt x="645" y="3113"/>
                        <a:pt x="645" y="3113"/>
                        <a:pt x="645" y="3113"/>
                      </a:cubicBezTo>
                      <a:cubicBezTo>
                        <a:pt x="617" y="2581"/>
                        <a:pt x="617" y="2581"/>
                        <a:pt x="617" y="2581"/>
                      </a:cubicBezTo>
                      <a:cubicBezTo>
                        <a:pt x="445" y="2457"/>
                        <a:pt x="445" y="2457"/>
                        <a:pt x="445" y="2457"/>
                      </a:cubicBezTo>
                      <a:cubicBezTo>
                        <a:pt x="337" y="2325"/>
                        <a:pt x="337" y="2325"/>
                        <a:pt x="337" y="2325"/>
                      </a:cubicBezTo>
                      <a:cubicBezTo>
                        <a:pt x="245" y="2289"/>
                        <a:pt x="245" y="2289"/>
                        <a:pt x="245" y="2289"/>
                      </a:cubicBezTo>
                      <a:cubicBezTo>
                        <a:pt x="249" y="2165"/>
                        <a:pt x="249" y="2165"/>
                        <a:pt x="249" y="2165"/>
                      </a:cubicBezTo>
                      <a:cubicBezTo>
                        <a:pt x="297" y="2161"/>
                        <a:pt x="297" y="2161"/>
                        <a:pt x="297" y="2161"/>
                      </a:cubicBezTo>
                      <a:cubicBezTo>
                        <a:pt x="313" y="2081"/>
                        <a:pt x="313" y="2081"/>
                        <a:pt x="313" y="2081"/>
                      </a:cubicBezTo>
                      <a:cubicBezTo>
                        <a:pt x="313" y="2081"/>
                        <a:pt x="365" y="2009"/>
                        <a:pt x="377" y="2001"/>
                      </a:cubicBezTo>
                      <a:cubicBezTo>
                        <a:pt x="389" y="1993"/>
                        <a:pt x="341" y="1961"/>
                        <a:pt x="341" y="1961"/>
                      </a:cubicBezTo>
                      <a:cubicBezTo>
                        <a:pt x="305" y="1929"/>
                        <a:pt x="305" y="1929"/>
                        <a:pt x="305" y="1929"/>
                      </a:cubicBezTo>
                      <a:cubicBezTo>
                        <a:pt x="113" y="1889"/>
                        <a:pt x="113" y="1889"/>
                        <a:pt x="113" y="1889"/>
                      </a:cubicBezTo>
                      <a:cubicBezTo>
                        <a:pt x="113" y="1889"/>
                        <a:pt x="165" y="1776"/>
                        <a:pt x="321" y="1689"/>
                      </a:cubicBezTo>
                      <a:cubicBezTo>
                        <a:pt x="261" y="1602"/>
                        <a:pt x="233" y="1545"/>
                        <a:pt x="221" y="1505"/>
                      </a:cubicBezTo>
                      <a:cubicBezTo>
                        <a:pt x="141" y="1505"/>
                        <a:pt x="141" y="1505"/>
                        <a:pt x="141" y="1505"/>
                      </a:cubicBezTo>
                      <a:cubicBezTo>
                        <a:pt x="141" y="1505"/>
                        <a:pt x="141" y="1409"/>
                        <a:pt x="185" y="1361"/>
                      </a:cubicBezTo>
                      <a:cubicBezTo>
                        <a:pt x="229" y="1313"/>
                        <a:pt x="181" y="1221"/>
                        <a:pt x="201" y="1061"/>
                      </a:cubicBezTo>
                      <a:cubicBezTo>
                        <a:pt x="185" y="1029"/>
                        <a:pt x="161" y="1013"/>
                        <a:pt x="173" y="817"/>
                      </a:cubicBezTo>
                      <a:cubicBezTo>
                        <a:pt x="81" y="821"/>
                        <a:pt x="81" y="821"/>
                        <a:pt x="81" y="821"/>
                      </a:cubicBezTo>
                      <a:cubicBezTo>
                        <a:pt x="81" y="821"/>
                        <a:pt x="0" y="480"/>
                        <a:pt x="130" y="306"/>
                      </a:cubicBezTo>
                      <a:cubicBezTo>
                        <a:pt x="573" y="42"/>
                        <a:pt x="573" y="42"/>
                        <a:pt x="573" y="42"/>
                      </a:cubicBezTo>
                      <a:cubicBezTo>
                        <a:pt x="573" y="42"/>
                        <a:pt x="594" y="53"/>
                        <a:pt x="626" y="42"/>
                      </a:cubicBezTo>
                      <a:cubicBezTo>
                        <a:pt x="658" y="32"/>
                        <a:pt x="733" y="0"/>
                        <a:pt x="760" y="32"/>
                      </a:cubicBezTo>
                      <a:cubicBezTo>
                        <a:pt x="760" y="72"/>
                        <a:pt x="773" y="104"/>
                        <a:pt x="786" y="117"/>
                      </a:cubicBezTo>
                      <a:cubicBezTo>
                        <a:pt x="800" y="130"/>
                        <a:pt x="840" y="117"/>
                        <a:pt x="840" y="117"/>
                      </a:cubicBezTo>
                      <a:cubicBezTo>
                        <a:pt x="840" y="162"/>
                        <a:pt x="840" y="162"/>
                        <a:pt x="840" y="162"/>
                      </a:cubicBezTo>
                      <a:cubicBezTo>
                        <a:pt x="874" y="149"/>
                        <a:pt x="874" y="149"/>
                        <a:pt x="874" y="149"/>
                      </a:cubicBezTo>
                      <a:cubicBezTo>
                        <a:pt x="874" y="266"/>
                        <a:pt x="874" y="266"/>
                        <a:pt x="874" y="266"/>
                      </a:cubicBezTo>
                      <a:cubicBezTo>
                        <a:pt x="1029" y="293"/>
                        <a:pt x="1029" y="293"/>
                        <a:pt x="1029" y="293"/>
                      </a:cubicBezTo>
                      <a:cubicBezTo>
                        <a:pt x="1029" y="293"/>
                        <a:pt x="1037" y="629"/>
                        <a:pt x="1029" y="648"/>
                      </a:cubicBezTo>
                      <a:cubicBezTo>
                        <a:pt x="1021" y="666"/>
                        <a:pt x="936" y="917"/>
                        <a:pt x="936" y="962"/>
                      </a:cubicBezTo>
                      <a:cubicBezTo>
                        <a:pt x="973" y="981"/>
                        <a:pt x="1005" y="888"/>
                        <a:pt x="1365" y="877"/>
                      </a:cubicBezTo>
                      <a:cubicBezTo>
                        <a:pt x="1389" y="1010"/>
                        <a:pt x="1293" y="997"/>
                        <a:pt x="1293" y="997"/>
                      </a:cubicBezTo>
                      <a:cubicBezTo>
                        <a:pt x="1293" y="997"/>
                        <a:pt x="1272" y="1013"/>
                        <a:pt x="1213" y="1106"/>
                      </a:cubicBezTo>
                      <a:cubicBezTo>
                        <a:pt x="1170" y="1112"/>
                        <a:pt x="1154" y="1109"/>
                        <a:pt x="1136" y="1173"/>
                      </a:cubicBezTo>
                      <a:cubicBezTo>
                        <a:pt x="1168" y="1232"/>
                        <a:pt x="1186" y="1274"/>
                        <a:pt x="1173" y="1368"/>
                      </a:cubicBezTo>
                      <a:cubicBezTo>
                        <a:pt x="1274" y="1370"/>
                        <a:pt x="1285" y="1368"/>
                        <a:pt x="1285" y="1368"/>
                      </a:cubicBezTo>
                      <a:cubicBezTo>
                        <a:pt x="1269" y="1402"/>
                        <a:pt x="1269" y="1402"/>
                        <a:pt x="1269" y="1402"/>
                      </a:cubicBezTo>
                      <a:cubicBezTo>
                        <a:pt x="1296" y="1418"/>
                        <a:pt x="1296" y="1418"/>
                        <a:pt x="1296" y="1418"/>
                      </a:cubicBezTo>
                      <a:cubicBezTo>
                        <a:pt x="1296" y="1504"/>
                        <a:pt x="1296" y="1504"/>
                        <a:pt x="1296" y="1504"/>
                      </a:cubicBezTo>
                      <a:cubicBezTo>
                        <a:pt x="1349" y="1504"/>
                        <a:pt x="1349" y="1504"/>
                        <a:pt x="1349" y="1504"/>
                      </a:cubicBezTo>
                      <a:cubicBezTo>
                        <a:pt x="1344" y="1392"/>
                        <a:pt x="1344" y="1392"/>
                        <a:pt x="1344" y="1392"/>
                      </a:cubicBezTo>
                      <a:cubicBezTo>
                        <a:pt x="1384" y="1392"/>
                        <a:pt x="1384" y="1392"/>
                        <a:pt x="1384" y="1392"/>
                      </a:cubicBezTo>
                      <a:cubicBezTo>
                        <a:pt x="1384" y="1418"/>
                        <a:pt x="1384" y="1418"/>
                        <a:pt x="1384" y="1418"/>
                      </a:cubicBezTo>
                      <a:cubicBezTo>
                        <a:pt x="1408" y="1434"/>
                        <a:pt x="1408" y="1434"/>
                        <a:pt x="1408" y="1434"/>
                      </a:cubicBezTo>
                      <a:cubicBezTo>
                        <a:pt x="1418" y="1413"/>
                        <a:pt x="1418" y="1413"/>
                        <a:pt x="1418" y="1413"/>
                      </a:cubicBezTo>
                      <a:cubicBezTo>
                        <a:pt x="1442" y="1413"/>
                        <a:pt x="1442" y="1413"/>
                        <a:pt x="1442" y="1413"/>
                      </a:cubicBezTo>
                      <a:cubicBezTo>
                        <a:pt x="1442" y="1386"/>
                        <a:pt x="1442" y="1386"/>
                        <a:pt x="1442" y="1386"/>
                      </a:cubicBezTo>
                      <a:cubicBezTo>
                        <a:pt x="1442" y="1386"/>
                        <a:pt x="1631" y="1379"/>
                        <a:pt x="1677" y="1365"/>
                      </a:cubicBezTo>
                      <a:cubicBezTo>
                        <a:pt x="1682" y="1445"/>
                        <a:pt x="1720" y="1490"/>
                        <a:pt x="1720" y="1490"/>
                      </a:cubicBezTo>
                      <a:cubicBezTo>
                        <a:pt x="1720" y="1490"/>
                        <a:pt x="1762" y="1669"/>
                        <a:pt x="1768" y="1682"/>
                      </a:cubicBezTo>
                      <a:cubicBezTo>
                        <a:pt x="1773" y="1696"/>
                        <a:pt x="1720" y="1824"/>
                        <a:pt x="1720" y="1874"/>
                      </a:cubicBezTo>
                      <a:cubicBezTo>
                        <a:pt x="1720" y="1925"/>
                        <a:pt x="1720" y="2032"/>
                        <a:pt x="1720" y="2032"/>
                      </a:cubicBezTo>
                      <a:cubicBezTo>
                        <a:pt x="1720" y="2032"/>
                        <a:pt x="1650" y="2170"/>
                        <a:pt x="1650" y="2250"/>
                      </a:cubicBezTo>
                      <a:cubicBezTo>
                        <a:pt x="1754" y="2298"/>
                        <a:pt x="1773" y="2312"/>
                        <a:pt x="1906" y="2312"/>
                      </a:cubicBezTo>
                      <a:cubicBezTo>
                        <a:pt x="2040" y="2312"/>
                        <a:pt x="2400" y="2312"/>
                        <a:pt x="2400" y="2312"/>
                      </a:cubicBezTo>
                      <a:cubicBezTo>
                        <a:pt x="2434" y="2330"/>
                        <a:pt x="2434" y="2330"/>
                        <a:pt x="2434" y="2330"/>
                      </a:cubicBezTo>
                      <a:cubicBezTo>
                        <a:pt x="2434" y="2306"/>
                        <a:pt x="2434" y="2306"/>
                        <a:pt x="2434" y="2306"/>
                      </a:cubicBezTo>
                      <a:cubicBezTo>
                        <a:pt x="2485" y="2306"/>
                        <a:pt x="2485" y="2306"/>
                        <a:pt x="2485" y="2306"/>
                      </a:cubicBezTo>
                      <a:cubicBezTo>
                        <a:pt x="2509" y="2282"/>
                        <a:pt x="2509" y="2282"/>
                        <a:pt x="2509" y="2282"/>
                      </a:cubicBezTo>
                      <a:cubicBezTo>
                        <a:pt x="2568" y="2280"/>
                        <a:pt x="2568" y="2280"/>
                        <a:pt x="2568" y="2280"/>
                      </a:cubicBezTo>
                      <a:cubicBezTo>
                        <a:pt x="2594" y="2253"/>
                        <a:pt x="2594" y="2253"/>
                        <a:pt x="2594" y="2253"/>
                      </a:cubicBezTo>
                      <a:cubicBezTo>
                        <a:pt x="2608" y="2034"/>
                        <a:pt x="2608" y="2034"/>
                        <a:pt x="2608" y="2034"/>
                      </a:cubicBezTo>
                      <a:cubicBezTo>
                        <a:pt x="2792" y="2032"/>
                        <a:pt x="2792" y="2032"/>
                        <a:pt x="2792" y="2032"/>
                      </a:cubicBezTo>
                      <a:cubicBezTo>
                        <a:pt x="2792" y="2032"/>
                        <a:pt x="2970" y="2194"/>
                        <a:pt x="2989" y="2208"/>
                      </a:cubicBezTo>
                      <a:cubicBezTo>
                        <a:pt x="3008" y="2221"/>
                        <a:pt x="3032" y="2274"/>
                        <a:pt x="3032" y="2274"/>
                      </a:cubicBezTo>
                      <a:cubicBezTo>
                        <a:pt x="3162" y="2394"/>
                        <a:pt x="3162" y="2394"/>
                        <a:pt x="3162" y="2394"/>
                      </a:cubicBezTo>
                      <a:cubicBezTo>
                        <a:pt x="3162" y="2394"/>
                        <a:pt x="3285" y="2640"/>
                        <a:pt x="3282" y="2674"/>
                      </a:cubicBezTo>
                      <a:cubicBezTo>
                        <a:pt x="3312" y="2698"/>
                        <a:pt x="3320" y="2738"/>
                        <a:pt x="3309" y="2776"/>
                      </a:cubicBezTo>
                      <a:cubicBezTo>
                        <a:pt x="3272" y="2781"/>
                        <a:pt x="3261" y="2776"/>
                        <a:pt x="3261" y="2776"/>
                      </a:cubicBezTo>
                      <a:cubicBezTo>
                        <a:pt x="3261" y="2776"/>
                        <a:pt x="3216" y="2877"/>
                        <a:pt x="3232" y="3010"/>
                      </a:cubicBezTo>
                      <a:cubicBezTo>
                        <a:pt x="3200" y="3138"/>
                        <a:pt x="3096" y="3458"/>
                        <a:pt x="3082" y="3461"/>
                      </a:cubicBezTo>
                      <a:cubicBezTo>
                        <a:pt x="3069" y="3464"/>
                        <a:pt x="3941" y="3480"/>
                        <a:pt x="3946" y="3472"/>
                      </a:cubicBezTo>
                      <a:cubicBezTo>
                        <a:pt x="3946" y="3472"/>
                        <a:pt x="3913" y="3789"/>
                        <a:pt x="3765" y="3905"/>
                      </a:cubicBezTo>
                      <a:cubicBezTo>
                        <a:pt x="3701" y="3845"/>
                        <a:pt x="3701" y="3845"/>
                        <a:pt x="3701" y="3845"/>
                      </a:cubicBezTo>
                      <a:cubicBezTo>
                        <a:pt x="3545" y="3845"/>
                        <a:pt x="3545" y="3845"/>
                        <a:pt x="3545" y="3845"/>
                      </a:cubicBezTo>
                      <a:cubicBezTo>
                        <a:pt x="3545" y="3845"/>
                        <a:pt x="3045" y="3785"/>
                        <a:pt x="2877" y="3721"/>
                      </a:cubicBezTo>
                      <a:cubicBezTo>
                        <a:pt x="2512" y="3605"/>
                        <a:pt x="2512" y="3605"/>
                        <a:pt x="2512" y="3605"/>
                      </a:cubicBezTo>
                      <a:cubicBezTo>
                        <a:pt x="2545" y="3701"/>
                        <a:pt x="2545" y="3701"/>
                        <a:pt x="2545" y="3701"/>
                      </a:cubicBezTo>
                      <a:cubicBezTo>
                        <a:pt x="2545" y="3957"/>
                        <a:pt x="2545" y="3957"/>
                        <a:pt x="2545" y="3957"/>
                      </a:cubicBezTo>
                      <a:cubicBezTo>
                        <a:pt x="2481" y="4105"/>
                        <a:pt x="2481" y="4105"/>
                        <a:pt x="2481" y="4105"/>
                      </a:cubicBezTo>
                      <a:cubicBezTo>
                        <a:pt x="2217" y="4077"/>
                        <a:pt x="2217" y="4077"/>
                        <a:pt x="2217" y="4077"/>
                      </a:cubicBezTo>
                      <a:cubicBezTo>
                        <a:pt x="2149" y="4021"/>
                        <a:pt x="2149" y="4021"/>
                        <a:pt x="2149" y="4021"/>
                      </a:cubicBezTo>
                      <a:cubicBezTo>
                        <a:pt x="1621" y="4009"/>
                        <a:pt x="1621" y="4009"/>
                        <a:pt x="1621" y="4009"/>
                      </a:cubicBezTo>
                      <a:cubicBezTo>
                        <a:pt x="1649" y="4105"/>
                        <a:pt x="1649" y="4105"/>
                        <a:pt x="1649" y="4105"/>
                      </a:cubicBezTo>
                      <a:cubicBezTo>
                        <a:pt x="1621" y="4253"/>
                        <a:pt x="1621" y="4253"/>
                        <a:pt x="1621" y="4253"/>
                      </a:cubicBezTo>
                      <a:cubicBezTo>
                        <a:pt x="1621" y="4253"/>
                        <a:pt x="1261" y="4037"/>
                        <a:pt x="1037" y="4001"/>
                      </a:cubicBezTo>
                      <a:cubicBezTo>
                        <a:pt x="1117" y="3741"/>
                        <a:pt x="1093" y="3928"/>
                        <a:pt x="1101" y="3845"/>
                      </a:cubicBezTo>
                      <a:cubicBezTo>
                        <a:pt x="1109" y="3761"/>
                        <a:pt x="1097" y="3705"/>
                        <a:pt x="1097" y="3705"/>
                      </a:cubicBezTo>
                      <a:cubicBezTo>
                        <a:pt x="1137" y="3581"/>
                        <a:pt x="1137" y="3581"/>
                        <a:pt x="1137" y="3581"/>
                      </a:cubicBezTo>
                      <a:cubicBezTo>
                        <a:pt x="1139" y="3201"/>
                        <a:pt x="1139" y="3201"/>
                        <a:pt x="1139" y="3201"/>
                      </a:cubicBezTo>
                    </a:path>
                  </a:pathLst>
                </a:custGeom>
                <a:solidFill>
                  <a:srgbClr val="FBF0F3"/>
                </a:solidFill>
                <a:ln w="158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22">
                  <a:extLst>
                    <a:ext uri="{FF2B5EF4-FFF2-40B4-BE49-F238E27FC236}">
                      <a16:creationId xmlns:a16="http://schemas.microsoft.com/office/drawing/2014/main" id="{6B299FA6-052E-360E-BF4B-6EB715EAA0A8}"/>
                    </a:ext>
                  </a:extLst>
                </p:cNvPr>
                <p:cNvSpPr>
                  <a:spLocks/>
                </p:cNvSpPr>
                <p:nvPr/>
              </p:nvSpPr>
              <p:spPr bwMode="auto">
                <a:xfrm>
                  <a:off x="2611" y="1508"/>
                  <a:ext cx="2419" cy="2595"/>
                </a:xfrm>
                <a:custGeom>
                  <a:avLst/>
                  <a:gdLst>
                    <a:gd name="T0" fmla="*/ 1093 w 3946"/>
                    <a:gd name="T1" fmla="*/ 3177 h 4253"/>
                    <a:gd name="T2" fmla="*/ 645 w 3946"/>
                    <a:gd name="T3" fmla="*/ 3113 h 4253"/>
                    <a:gd name="T4" fmla="*/ 445 w 3946"/>
                    <a:gd name="T5" fmla="*/ 2457 h 4253"/>
                    <a:gd name="T6" fmla="*/ 245 w 3946"/>
                    <a:gd name="T7" fmla="*/ 2289 h 4253"/>
                    <a:gd name="T8" fmla="*/ 297 w 3946"/>
                    <a:gd name="T9" fmla="*/ 2161 h 4253"/>
                    <a:gd name="T10" fmla="*/ 377 w 3946"/>
                    <a:gd name="T11" fmla="*/ 2001 h 4253"/>
                    <a:gd name="T12" fmla="*/ 305 w 3946"/>
                    <a:gd name="T13" fmla="*/ 1929 h 4253"/>
                    <a:gd name="T14" fmla="*/ 321 w 3946"/>
                    <a:gd name="T15" fmla="*/ 1689 h 4253"/>
                    <a:gd name="T16" fmla="*/ 141 w 3946"/>
                    <a:gd name="T17" fmla="*/ 1505 h 4253"/>
                    <a:gd name="T18" fmla="*/ 201 w 3946"/>
                    <a:gd name="T19" fmla="*/ 1061 h 4253"/>
                    <a:gd name="T20" fmla="*/ 81 w 3946"/>
                    <a:gd name="T21" fmla="*/ 821 h 4253"/>
                    <a:gd name="T22" fmla="*/ 573 w 3946"/>
                    <a:gd name="T23" fmla="*/ 42 h 4253"/>
                    <a:gd name="T24" fmla="*/ 760 w 3946"/>
                    <a:gd name="T25" fmla="*/ 32 h 4253"/>
                    <a:gd name="T26" fmla="*/ 840 w 3946"/>
                    <a:gd name="T27" fmla="*/ 117 h 4253"/>
                    <a:gd name="T28" fmla="*/ 874 w 3946"/>
                    <a:gd name="T29" fmla="*/ 149 h 4253"/>
                    <a:gd name="T30" fmla="*/ 1029 w 3946"/>
                    <a:gd name="T31" fmla="*/ 293 h 4253"/>
                    <a:gd name="T32" fmla="*/ 936 w 3946"/>
                    <a:gd name="T33" fmla="*/ 962 h 4253"/>
                    <a:gd name="T34" fmla="*/ 1293 w 3946"/>
                    <a:gd name="T35" fmla="*/ 997 h 4253"/>
                    <a:gd name="T36" fmla="*/ 1136 w 3946"/>
                    <a:gd name="T37" fmla="*/ 1173 h 4253"/>
                    <a:gd name="T38" fmla="*/ 1285 w 3946"/>
                    <a:gd name="T39" fmla="*/ 1368 h 4253"/>
                    <a:gd name="T40" fmla="*/ 1296 w 3946"/>
                    <a:gd name="T41" fmla="*/ 1418 h 4253"/>
                    <a:gd name="T42" fmla="*/ 1349 w 3946"/>
                    <a:gd name="T43" fmla="*/ 1504 h 4253"/>
                    <a:gd name="T44" fmla="*/ 1384 w 3946"/>
                    <a:gd name="T45" fmla="*/ 1392 h 4253"/>
                    <a:gd name="T46" fmla="*/ 1408 w 3946"/>
                    <a:gd name="T47" fmla="*/ 1434 h 4253"/>
                    <a:gd name="T48" fmla="*/ 1442 w 3946"/>
                    <a:gd name="T49" fmla="*/ 1413 h 4253"/>
                    <a:gd name="T50" fmla="*/ 1677 w 3946"/>
                    <a:gd name="T51" fmla="*/ 1365 h 4253"/>
                    <a:gd name="T52" fmla="*/ 1768 w 3946"/>
                    <a:gd name="T53" fmla="*/ 1682 h 4253"/>
                    <a:gd name="T54" fmla="*/ 1720 w 3946"/>
                    <a:gd name="T55" fmla="*/ 2032 h 4253"/>
                    <a:gd name="T56" fmla="*/ 1906 w 3946"/>
                    <a:gd name="T57" fmla="*/ 2312 h 4253"/>
                    <a:gd name="T58" fmla="*/ 2434 w 3946"/>
                    <a:gd name="T59" fmla="*/ 2330 h 4253"/>
                    <a:gd name="T60" fmla="*/ 2485 w 3946"/>
                    <a:gd name="T61" fmla="*/ 2306 h 4253"/>
                    <a:gd name="T62" fmla="*/ 2568 w 3946"/>
                    <a:gd name="T63" fmla="*/ 2280 h 4253"/>
                    <a:gd name="T64" fmla="*/ 2608 w 3946"/>
                    <a:gd name="T65" fmla="*/ 2034 h 4253"/>
                    <a:gd name="T66" fmla="*/ 2989 w 3946"/>
                    <a:gd name="T67" fmla="*/ 2208 h 4253"/>
                    <a:gd name="T68" fmla="*/ 3162 w 3946"/>
                    <a:gd name="T69" fmla="*/ 2394 h 4253"/>
                    <a:gd name="T70" fmla="*/ 3309 w 3946"/>
                    <a:gd name="T71" fmla="*/ 2776 h 4253"/>
                    <a:gd name="T72" fmla="*/ 3232 w 3946"/>
                    <a:gd name="T73" fmla="*/ 3010 h 4253"/>
                    <a:gd name="T74" fmla="*/ 3946 w 3946"/>
                    <a:gd name="T75" fmla="*/ 3472 h 4253"/>
                    <a:gd name="T76" fmla="*/ 3701 w 3946"/>
                    <a:gd name="T77" fmla="*/ 3845 h 4253"/>
                    <a:gd name="T78" fmla="*/ 2877 w 3946"/>
                    <a:gd name="T79" fmla="*/ 3721 h 4253"/>
                    <a:gd name="T80" fmla="*/ 2545 w 3946"/>
                    <a:gd name="T81" fmla="*/ 3701 h 4253"/>
                    <a:gd name="T82" fmla="*/ 2481 w 3946"/>
                    <a:gd name="T83" fmla="*/ 4105 h 4253"/>
                    <a:gd name="T84" fmla="*/ 2149 w 3946"/>
                    <a:gd name="T85" fmla="*/ 4021 h 4253"/>
                    <a:gd name="T86" fmla="*/ 1649 w 3946"/>
                    <a:gd name="T87" fmla="*/ 4105 h 4253"/>
                    <a:gd name="T88" fmla="*/ 1037 w 3946"/>
                    <a:gd name="T89" fmla="*/ 4001 h 4253"/>
                    <a:gd name="T90" fmla="*/ 1097 w 3946"/>
                    <a:gd name="T91" fmla="*/ 3705 h 4253"/>
                    <a:gd name="T92" fmla="*/ 1139 w 3946"/>
                    <a:gd name="T93" fmla="*/ 3201 h 4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946" h="4253">
                      <a:moveTo>
                        <a:pt x="1139" y="3217"/>
                      </a:moveTo>
                      <a:cubicBezTo>
                        <a:pt x="1093" y="3177"/>
                        <a:pt x="1093" y="3177"/>
                        <a:pt x="1093" y="3177"/>
                      </a:cubicBezTo>
                      <a:cubicBezTo>
                        <a:pt x="1061" y="3121"/>
                        <a:pt x="1041" y="3121"/>
                        <a:pt x="1041" y="3121"/>
                      </a:cubicBezTo>
                      <a:cubicBezTo>
                        <a:pt x="645" y="3113"/>
                        <a:pt x="645" y="3113"/>
                        <a:pt x="645" y="3113"/>
                      </a:cubicBezTo>
                      <a:cubicBezTo>
                        <a:pt x="617" y="2581"/>
                        <a:pt x="617" y="2581"/>
                        <a:pt x="617" y="2581"/>
                      </a:cubicBezTo>
                      <a:cubicBezTo>
                        <a:pt x="445" y="2457"/>
                        <a:pt x="445" y="2457"/>
                        <a:pt x="445" y="2457"/>
                      </a:cubicBezTo>
                      <a:cubicBezTo>
                        <a:pt x="337" y="2325"/>
                        <a:pt x="337" y="2325"/>
                        <a:pt x="337" y="2325"/>
                      </a:cubicBezTo>
                      <a:cubicBezTo>
                        <a:pt x="245" y="2289"/>
                        <a:pt x="245" y="2289"/>
                        <a:pt x="245" y="2289"/>
                      </a:cubicBezTo>
                      <a:cubicBezTo>
                        <a:pt x="249" y="2165"/>
                        <a:pt x="249" y="2165"/>
                        <a:pt x="249" y="2165"/>
                      </a:cubicBezTo>
                      <a:cubicBezTo>
                        <a:pt x="297" y="2161"/>
                        <a:pt x="297" y="2161"/>
                        <a:pt x="297" y="2161"/>
                      </a:cubicBezTo>
                      <a:cubicBezTo>
                        <a:pt x="313" y="2081"/>
                        <a:pt x="313" y="2081"/>
                        <a:pt x="313" y="2081"/>
                      </a:cubicBezTo>
                      <a:cubicBezTo>
                        <a:pt x="313" y="2081"/>
                        <a:pt x="365" y="2009"/>
                        <a:pt x="377" y="2001"/>
                      </a:cubicBezTo>
                      <a:cubicBezTo>
                        <a:pt x="389" y="1993"/>
                        <a:pt x="341" y="1961"/>
                        <a:pt x="341" y="1961"/>
                      </a:cubicBezTo>
                      <a:cubicBezTo>
                        <a:pt x="305" y="1929"/>
                        <a:pt x="305" y="1929"/>
                        <a:pt x="305" y="1929"/>
                      </a:cubicBezTo>
                      <a:cubicBezTo>
                        <a:pt x="113" y="1889"/>
                        <a:pt x="113" y="1889"/>
                        <a:pt x="113" y="1889"/>
                      </a:cubicBezTo>
                      <a:cubicBezTo>
                        <a:pt x="113" y="1889"/>
                        <a:pt x="165" y="1776"/>
                        <a:pt x="321" y="1689"/>
                      </a:cubicBezTo>
                      <a:cubicBezTo>
                        <a:pt x="261" y="1602"/>
                        <a:pt x="233" y="1545"/>
                        <a:pt x="221" y="1505"/>
                      </a:cubicBezTo>
                      <a:cubicBezTo>
                        <a:pt x="141" y="1505"/>
                        <a:pt x="141" y="1505"/>
                        <a:pt x="141" y="1505"/>
                      </a:cubicBezTo>
                      <a:cubicBezTo>
                        <a:pt x="141" y="1505"/>
                        <a:pt x="141" y="1409"/>
                        <a:pt x="185" y="1361"/>
                      </a:cubicBezTo>
                      <a:cubicBezTo>
                        <a:pt x="229" y="1313"/>
                        <a:pt x="181" y="1221"/>
                        <a:pt x="201" y="1061"/>
                      </a:cubicBezTo>
                      <a:cubicBezTo>
                        <a:pt x="185" y="1029"/>
                        <a:pt x="161" y="1013"/>
                        <a:pt x="173" y="817"/>
                      </a:cubicBezTo>
                      <a:cubicBezTo>
                        <a:pt x="81" y="821"/>
                        <a:pt x="81" y="821"/>
                        <a:pt x="81" y="821"/>
                      </a:cubicBezTo>
                      <a:cubicBezTo>
                        <a:pt x="81" y="821"/>
                        <a:pt x="0" y="480"/>
                        <a:pt x="130" y="306"/>
                      </a:cubicBezTo>
                      <a:cubicBezTo>
                        <a:pt x="573" y="42"/>
                        <a:pt x="573" y="42"/>
                        <a:pt x="573" y="42"/>
                      </a:cubicBezTo>
                      <a:cubicBezTo>
                        <a:pt x="573" y="42"/>
                        <a:pt x="594" y="53"/>
                        <a:pt x="626" y="42"/>
                      </a:cubicBezTo>
                      <a:cubicBezTo>
                        <a:pt x="658" y="32"/>
                        <a:pt x="733" y="0"/>
                        <a:pt x="760" y="32"/>
                      </a:cubicBezTo>
                      <a:cubicBezTo>
                        <a:pt x="760" y="72"/>
                        <a:pt x="773" y="104"/>
                        <a:pt x="786" y="117"/>
                      </a:cubicBezTo>
                      <a:cubicBezTo>
                        <a:pt x="800" y="130"/>
                        <a:pt x="840" y="117"/>
                        <a:pt x="840" y="117"/>
                      </a:cubicBezTo>
                      <a:cubicBezTo>
                        <a:pt x="840" y="162"/>
                        <a:pt x="840" y="162"/>
                        <a:pt x="840" y="162"/>
                      </a:cubicBezTo>
                      <a:cubicBezTo>
                        <a:pt x="874" y="149"/>
                        <a:pt x="874" y="149"/>
                        <a:pt x="874" y="149"/>
                      </a:cubicBezTo>
                      <a:cubicBezTo>
                        <a:pt x="874" y="266"/>
                        <a:pt x="874" y="266"/>
                        <a:pt x="874" y="266"/>
                      </a:cubicBezTo>
                      <a:cubicBezTo>
                        <a:pt x="1029" y="293"/>
                        <a:pt x="1029" y="293"/>
                        <a:pt x="1029" y="293"/>
                      </a:cubicBezTo>
                      <a:cubicBezTo>
                        <a:pt x="1029" y="293"/>
                        <a:pt x="1037" y="629"/>
                        <a:pt x="1029" y="648"/>
                      </a:cubicBezTo>
                      <a:cubicBezTo>
                        <a:pt x="1021" y="666"/>
                        <a:pt x="936" y="917"/>
                        <a:pt x="936" y="962"/>
                      </a:cubicBezTo>
                      <a:cubicBezTo>
                        <a:pt x="973" y="981"/>
                        <a:pt x="1005" y="888"/>
                        <a:pt x="1365" y="877"/>
                      </a:cubicBezTo>
                      <a:cubicBezTo>
                        <a:pt x="1389" y="1010"/>
                        <a:pt x="1293" y="997"/>
                        <a:pt x="1293" y="997"/>
                      </a:cubicBezTo>
                      <a:cubicBezTo>
                        <a:pt x="1293" y="997"/>
                        <a:pt x="1272" y="1013"/>
                        <a:pt x="1213" y="1106"/>
                      </a:cubicBezTo>
                      <a:cubicBezTo>
                        <a:pt x="1170" y="1112"/>
                        <a:pt x="1154" y="1109"/>
                        <a:pt x="1136" y="1173"/>
                      </a:cubicBezTo>
                      <a:cubicBezTo>
                        <a:pt x="1168" y="1232"/>
                        <a:pt x="1186" y="1274"/>
                        <a:pt x="1173" y="1368"/>
                      </a:cubicBezTo>
                      <a:cubicBezTo>
                        <a:pt x="1274" y="1370"/>
                        <a:pt x="1285" y="1368"/>
                        <a:pt x="1285" y="1368"/>
                      </a:cubicBezTo>
                      <a:cubicBezTo>
                        <a:pt x="1269" y="1402"/>
                        <a:pt x="1269" y="1402"/>
                        <a:pt x="1269" y="1402"/>
                      </a:cubicBezTo>
                      <a:cubicBezTo>
                        <a:pt x="1296" y="1418"/>
                        <a:pt x="1296" y="1418"/>
                        <a:pt x="1296" y="1418"/>
                      </a:cubicBezTo>
                      <a:cubicBezTo>
                        <a:pt x="1296" y="1504"/>
                        <a:pt x="1296" y="1504"/>
                        <a:pt x="1296" y="1504"/>
                      </a:cubicBezTo>
                      <a:cubicBezTo>
                        <a:pt x="1349" y="1504"/>
                        <a:pt x="1349" y="1504"/>
                        <a:pt x="1349" y="1504"/>
                      </a:cubicBezTo>
                      <a:cubicBezTo>
                        <a:pt x="1344" y="1392"/>
                        <a:pt x="1344" y="1392"/>
                        <a:pt x="1344" y="1392"/>
                      </a:cubicBezTo>
                      <a:cubicBezTo>
                        <a:pt x="1384" y="1392"/>
                        <a:pt x="1384" y="1392"/>
                        <a:pt x="1384" y="1392"/>
                      </a:cubicBezTo>
                      <a:cubicBezTo>
                        <a:pt x="1384" y="1418"/>
                        <a:pt x="1384" y="1418"/>
                        <a:pt x="1384" y="1418"/>
                      </a:cubicBezTo>
                      <a:cubicBezTo>
                        <a:pt x="1408" y="1434"/>
                        <a:pt x="1408" y="1434"/>
                        <a:pt x="1408" y="1434"/>
                      </a:cubicBezTo>
                      <a:cubicBezTo>
                        <a:pt x="1418" y="1413"/>
                        <a:pt x="1418" y="1413"/>
                        <a:pt x="1418" y="1413"/>
                      </a:cubicBezTo>
                      <a:cubicBezTo>
                        <a:pt x="1442" y="1413"/>
                        <a:pt x="1442" y="1413"/>
                        <a:pt x="1442" y="1413"/>
                      </a:cubicBezTo>
                      <a:cubicBezTo>
                        <a:pt x="1442" y="1386"/>
                        <a:pt x="1442" y="1386"/>
                        <a:pt x="1442" y="1386"/>
                      </a:cubicBezTo>
                      <a:cubicBezTo>
                        <a:pt x="1442" y="1386"/>
                        <a:pt x="1631" y="1379"/>
                        <a:pt x="1677" y="1365"/>
                      </a:cubicBezTo>
                      <a:cubicBezTo>
                        <a:pt x="1682" y="1445"/>
                        <a:pt x="1720" y="1490"/>
                        <a:pt x="1720" y="1490"/>
                      </a:cubicBezTo>
                      <a:cubicBezTo>
                        <a:pt x="1720" y="1490"/>
                        <a:pt x="1762" y="1669"/>
                        <a:pt x="1768" y="1682"/>
                      </a:cubicBezTo>
                      <a:cubicBezTo>
                        <a:pt x="1773" y="1696"/>
                        <a:pt x="1720" y="1824"/>
                        <a:pt x="1720" y="1874"/>
                      </a:cubicBezTo>
                      <a:cubicBezTo>
                        <a:pt x="1720" y="1925"/>
                        <a:pt x="1720" y="2032"/>
                        <a:pt x="1720" y="2032"/>
                      </a:cubicBezTo>
                      <a:cubicBezTo>
                        <a:pt x="1720" y="2032"/>
                        <a:pt x="1650" y="2170"/>
                        <a:pt x="1650" y="2250"/>
                      </a:cubicBezTo>
                      <a:cubicBezTo>
                        <a:pt x="1754" y="2298"/>
                        <a:pt x="1773" y="2312"/>
                        <a:pt x="1906" y="2312"/>
                      </a:cubicBezTo>
                      <a:cubicBezTo>
                        <a:pt x="2040" y="2312"/>
                        <a:pt x="2400" y="2312"/>
                        <a:pt x="2400" y="2312"/>
                      </a:cubicBezTo>
                      <a:cubicBezTo>
                        <a:pt x="2434" y="2330"/>
                        <a:pt x="2434" y="2330"/>
                        <a:pt x="2434" y="2330"/>
                      </a:cubicBezTo>
                      <a:cubicBezTo>
                        <a:pt x="2434" y="2306"/>
                        <a:pt x="2434" y="2306"/>
                        <a:pt x="2434" y="2306"/>
                      </a:cubicBezTo>
                      <a:cubicBezTo>
                        <a:pt x="2485" y="2306"/>
                        <a:pt x="2485" y="2306"/>
                        <a:pt x="2485" y="2306"/>
                      </a:cubicBezTo>
                      <a:cubicBezTo>
                        <a:pt x="2509" y="2282"/>
                        <a:pt x="2509" y="2282"/>
                        <a:pt x="2509" y="2282"/>
                      </a:cubicBezTo>
                      <a:cubicBezTo>
                        <a:pt x="2568" y="2280"/>
                        <a:pt x="2568" y="2280"/>
                        <a:pt x="2568" y="2280"/>
                      </a:cubicBezTo>
                      <a:cubicBezTo>
                        <a:pt x="2594" y="2253"/>
                        <a:pt x="2594" y="2253"/>
                        <a:pt x="2594" y="2253"/>
                      </a:cubicBezTo>
                      <a:cubicBezTo>
                        <a:pt x="2608" y="2034"/>
                        <a:pt x="2608" y="2034"/>
                        <a:pt x="2608" y="2034"/>
                      </a:cubicBezTo>
                      <a:cubicBezTo>
                        <a:pt x="2792" y="2032"/>
                        <a:pt x="2792" y="2032"/>
                        <a:pt x="2792" y="2032"/>
                      </a:cubicBezTo>
                      <a:cubicBezTo>
                        <a:pt x="2792" y="2032"/>
                        <a:pt x="2970" y="2194"/>
                        <a:pt x="2989" y="2208"/>
                      </a:cubicBezTo>
                      <a:cubicBezTo>
                        <a:pt x="3008" y="2221"/>
                        <a:pt x="3032" y="2274"/>
                        <a:pt x="3032" y="2274"/>
                      </a:cubicBezTo>
                      <a:cubicBezTo>
                        <a:pt x="3162" y="2394"/>
                        <a:pt x="3162" y="2394"/>
                        <a:pt x="3162" y="2394"/>
                      </a:cubicBezTo>
                      <a:cubicBezTo>
                        <a:pt x="3162" y="2394"/>
                        <a:pt x="3285" y="2640"/>
                        <a:pt x="3282" y="2674"/>
                      </a:cubicBezTo>
                      <a:cubicBezTo>
                        <a:pt x="3312" y="2698"/>
                        <a:pt x="3320" y="2738"/>
                        <a:pt x="3309" y="2776"/>
                      </a:cubicBezTo>
                      <a:cubicBezTo>
                        <a:pt x="3272" y="2781"/>
                        <a:pt x="3261" y="2776"/>
                        <a:pt x="3261" y="2776"/>
                      </a:cubicBezTo>
                      <a:cubicBezTo>
                        <a:pt x="3261" y="2776"/>
                        <a:pt x="3216" y="2877"/>
                        <a:pt x="3232" y="3010"/>
                      </a:cubicBezTo>
                      <a:cubicBezTo>
                        <a:pt x="3200" y="3138"/>
                        <a:pt x="3096" y="3458"/>
                        <a:pt x="3082" y="3461"/>
                      </a:cubicBezTo>
                      <a:cubicBezTo>
                        <a:pt x="3069" y="3464"/>
                        <a:pt x="3941" y="3480"/>
                        <a:pt x="3946" y="3472"/>
                      </a:cubicBezTo>
                      <a:cubicBezTo>
                        <a:pt x="3946" y="3472"/>
                        <a:pt x="3913" y="3789"/>
                        <a:pt x="3765" y="3905"/>
                      </a:cubicBezTo>
                      <a:cubicBezTo>
                        <a:pt x="3701" y="3845"/>
                        <a:pt x="3701" y="3845"/>
                        <a:pt x="3701" y="3845"/>
                      </a:cubicBezTo>
                      <a:cubicBezTo>
                        <a:pt x="3545" y="3845"/>
                        <a:pt x="3545" y="3845"/>
                        <a:pt x="3545" y="3845"/>
                      </a:cubicBezTo>
                      <a:cubicBezTo>
                        <a:pt x="3545" y="3845"/>
                        <a:pt x="3045" y="3785"/>
                        <a:pt x="2877" y="3721"/>
                      </a:cubicBezTo>
                      <a:cubicBezTo>
                        <a:pt x="2512" y="3605"/>
                        <a:pt x="2512" y="3605"/>
                        <a:pt x="2512" y="3605"/>
                      </a:cubicBezTo>
                      <a:cubicBezTo>
                        <a:pt x="2545" y="3701"/>
                        <a:pt x="2545" y="3701"/>
                        <a:pt x="2545" y="3701"/>
                      </a:cubicBezTo>
                      <a:cubicBezTo>
                        <a:pt x="2545" y="3957"/>
                        <a:pt x="2545" y="3957"/>
                        <a:pt x="2545" y="3957"/>
                      </a:cubicBezTo>
                      <a:cubicBezTo>
                        <a:pt x="2481" y="4105"/>
                        <a:pt x="2481" y="4105"/>
                        <a:pt x="2481" y="4105"/>
                      </a:cubicBezTo>
                      <a:cubicBezTo>
                        <a:pt x="2217" y="4077"/>
                        <a:pt x="2217" y="4077"/>
                        <a:pt x="2217" y="4077"/>
                      </a:cubicBezTo>
                      <a:cubicBezTo>
                        <a:pt x="2149" y="4021"/>
                        <a:pt x="2149" y="4021"/>
                        <a:pt x="2149" y="4021"/>
                      </a:cubicBezTo>
                      <a:cubicBezTo>
                        <a:pt x="1621" y="4009"/>
                        <a:pt x="1621" y="4009"/>
                        <a:pt x="1621" y="4009"/>
                      </a:cubicBezTo>
                      <a:cubicBezTo>
                        <a:pt x="1649" y="4105"/>
                        <a:pt x="1649" y="4105"/>
                        <a:pt x="1649" y="4105"/>
                      </a:cubicBezTo>
                      <a:cubicBezTo>
                        <a:pt x="1621" y="4253"/>
                        <a:pt x="1621" y="4253"/>
                        <a:pt x="1621" y="4253"/>
                      </a:cubicBezTo>
                      <a:cubicBezTo>
                        <a:pt x="1621" y="4253"/>
                        <a:pt x="1261" y="4037"/>
                        <a:pt x="1037" y="4001"/>
                      </a:cubicBezTo>
                      <a:cubicBezTo>
                        <a:pt x="1117" y="3741"/>
                        <a:pt x="1093" y="3928"/>
                        <a:pt x="1101" y="3845"/>
                      </a:cubicBezTo>
                      <a:cubicBezTo>
                        <a:pt x="1109" y="3761"/>
                        <a:pt x="1097" y="3705"/>
                        <a:pt x="1097" y="3705"/>
                      </a:cubicBezTo>
                      <a:cubicBezTo>
                        <a:pt x="1137" y="3581"/>
                        <a:pt x="1137" y="3581"/>
                        <a:pt x="1137" y="3581"/>
                      </a:cubicBezTo>
                      <a:cubicBezTo>
                        <a:pt x="1139" y="3201"/>
                        <a:pt x="1139" y="3201"/>
                        <a:pt x="1139" y="3201"/>
                      </a:cubicBezTo>
                    </a:path>
                  </a:pathLst>
                </a:custGeom>
                <a:noFill/>
                <a:ln w="158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54" name="TextBox 53">
                <a:extLst>
                  <a:ext uri="{FF2B5EF4-FFF2-40B4-BE49-F238E27FC236}">
                    <a16:creationId xmlns:a16="http://schemas.microsoft.com/office/drawing/2014/main" id="{1937D5BB-EFD1-1C3F-D51D-7E5761D27998}"/>
                  </a:ext>
                </a:extLst>
              </p:cNvPr>
              <p:cNvSpPr txBox="1"/>
              <p:nvPr/>
            </p:nvSpPr>
            <p:spPr>
              <a:xfrm>
                <a:off x="7474304" y="4108175"/>
                <a:ext cx="1348742" cy="221626"/>
              </a:xfrm>
              <a:prstGeom prst="rect">
                <a:avLst/>
              </a:prstGeom>
              <a:noFill/>
            </p:spPr>
            <p:txBody>
              <a:bodyPr wrap="square" rtlCol="0">
                <a:spAutoFit/>
              </a:bodyPr>
              <a:lstStyle/>
              <a:p>
                <a:pPr algn="ctr"/>
                <a:r>
                  <a:rPr lang="en-US" sz="1000" b="1"/>
                  <a:t>DISTRICT 7</a:t>
                </a:r>
              </a:p>
            </p:txBody>
          </p:sp>
          <p:sp>
            <p:nvSpPr>
              <p:cNvPr id="55" name="TextBox 54">
                <a:extLst>
                  <a:ext uri="{FF2B5EF4-FFF2-40B4-BE49-F238E27FC236}">
                    <a16:creationId xmlns:a16="http://schemas.microsoft.com/office/drawing/2014/main" id="{FFACDD53-9D14-924E-6CE6-85F99E8E4367}"/>
                  </a:ext>
                </a:extLst>
              </p:cNvPr>
              <p:cNvSpPr txBox="1"/>
              <p:nvPr/>
            </p:nvSpPr>
            <p:spPr>
              <a:xfrm>
                <a:off x="6125560" y="4619166"/>
                <a:ext cx="1348742" cy="221626"/>
              </a:xfrm>
              <a:prstGeom prst="rect">
                <a:avLst/>
              </a:prstGeom>
              <a:noFill/>
            </p:spPr>
            <p:txBody>
              <a:bodyPr wrap="square" rtlCol="0">
                <a:spAutoFit/>
              </a:bodyPr>
              <a:lstStyle/>
              <a:p>
                <a:pPr algn="ctr"/>
                <a:r>
                  <a:rPr lang="en-US" sz="1000" b="1"/>
                  <a:t>DISTRICT 3</a:t>
                </a:r>
              </a:p>
            </p:txBody>
          </p:sp>
          <p:grpSp>
            <p:nvGrpSpPr>
              <p:cNvPr id="56" name="Group 32">
                <a:extLst>
                  <a:ext uri="{FF2B5EF4-FFF2-40B4-BE49-F238E27FC236}">
                    <a16:creationId xmlns:a16="http://schemas.microsoft.com/office/drawing/2014/main" id="{0681B10E-9974-8709-923A-094C80181135}"/>
                  </a:ext>
                </a:extLst>
              </p:cNvPr>
              <p:cNvGrpSpPr>
                <a:grpSpLocks noChangeAspect="1"/>
              </p:cNvGrpSpPr>
              <p:nvPr/>
            </p:nvGrpSpPr>
            <p:grpSpPr bwMode="auto">
              <a:xfrm>
                <a:off x="6452190" y="4503207"/>
                <a:ext cx="3162881" cy="1307592"/>
                <a:chOff x="3609" y="2872"/>
                <a:chExt cx="2206" cy="912"/>
              </a:xfrm>
            </p:grpSpPr>
            <p:sp>
              <p:nvSpPr>
                <p:cNvPr id="57" name="AutoShape 31">
                  <a:extLst>
                    <a:ext uri="{FF2B5EF4-FFF2-40B4-BE49-F238E27FC236}">
                      <a16:creationId xmlns:a16="http://schemas.microsoft.com/office/drawing/2014/main" id="{EE7ACDAC-D8E3-6745-7238-686EF188A7A9}"/>
                    </a:ext>
                  </a:extLst>
                </p:cNvPr>
                <p:cNvSpPr>
                  <a:spLocks noChangeAspect="1" noChangeArrowheads="1" noTextEdit="1"/>
                </p:cNvSpPr>
                <p:nvPr/>
              </p:nvSpPr>
              <p:spPr bwMode="auto">
                <a:xfrm>
                  <a:off x="3609" y="2872"/>
                  <a:ext cx="2205" cy="9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33">
                  <a:extLst>
                    <a:ext uri="{FF2B5EF4-FFF2-40B4-BE49-F238E27FC236}">
                      <a16:creationId xmlns:a16="http://schemas.microsoft.com/office/drawing/2014/main" id="{770128F0-A800-20AE-08EE-A0D4C1C76DE4}"/>
                    </a:ext>
                  </a:extLst>
                </p:cNvPr>
                <p:cNvSpPr>
                  <a:spLocks/>
                </p:cNvSpPr>
                <p:nvPr/>
              </p:nvSpPr>
              <p:spPr bwMode="auto">
                <a:xfrm>
                  <a:off x="3621" y="2874"/>
                  <a:ext cx="2194" cy="907"/>
                </a:xfrm>
                <a:custGeom>
                  <a:avLst/>
                  <a:gdLst>
                    <a:gd name="T0" fmla="*/ 4588 w 7574"/>
                    <a:gd name="T1" fmla="*/ 486 h 3778"/>
                    <a:gd name="T2" fmla="*/ 4192 w 7574"/>
                    <a:gd name="T3" fmla="*/ 550 h 3778"/>
                    <a:gd name="T4" fmla="*/ 3664 w 7574"/>
                    <a:gd name="T5" fmla="*/ 782 h 3778"/>
                    <a:gd name="T6" fmla="*/ 3040 w 7574"/>
                    <a:gd name="T7" fmla="*/ 686 h 3778"/>
                    <a:gd name="T8" fmla="*/ 2372 w 7574"/>
                    <a:gd name="T9" fmla="*/ 782 h 3778"/>
                    <a:gd name="T10" fmla="*/ 2220 w 7574"/>
                    <a:gd name="T11" fmla="*/ 1014 h 3778"/>
                    <a:gd name="T12" fmla="*/ 2140 w 7574"/>
                    <a:gd name="T13" fmla="*/ 1110 h 3778"/>
                    <a:gd name="T14" fmla="*/ 2140 w 7574"/>
                    <a:gd name="T15" fmla="*/ 1214 h 3778"/>
                    <a:gd name="T16" fmla="*/ 2148 w 7574"/>
                    <a:gd name="T17" fmla="*/ 1614 h 3778"/>
                    <a:gd name="T18" fmla="*/ 1960 w 7574"/>
                    <a:gd name="T19" fmla="*/ 1842 h 3778"/>
                    <a:gd name="T20" fmla="*/ 1860 w 7574"/>
                    <a:gd name="T21" fmla="*/ 2026 h 3778"/>
                    <a:gd name="T22" fmla="*/ 1544 w 7574"/>
                    <a:gd name="T23" fmla="*/ 2102 h 3778"/>
                    <a:gd name="T24" fmla="*/ 1534 w 7574"/>
                    <a:gd name="T25" fmla="*/ 2190 h 3778"/>
                    <a:gd name="T26" fmla="*/ 1476 w 7574"/>
                    <a:gd name="T27" fmla="*/ 2270 h 3778"/>
                    <a:gd name="T28" fmla="*/ 1332 w 7574"/>
                    <a:gd name="T29" fmla="*/ 2250 h 3778"/>
                    <a:gd name="T30" fmla="*/ 1212 w 7574"/>
                    <a:gd name="T31" fmla="*/ 2310 h 3778"/>
                    <a:gd name="T32" fmla="*/ 1200 w 7574"/>
                    <a:gd name="T33" fmla="*/ 2186 h 3778"/>
                    <a:gd name="T34" fmla="*/ 1132 w 7574"/>
                    <a:gd name="T35" fmla="*/ 2158 h 3778"/>
                    <a:gd name="T36" fmla="*/ 928 w 7574"/>
                    <a:gd name="T37" fmla="*/ 2122 h 3778"/>
                    <a:gd name="T38" fmla="*/ 904 w 7574"/>
                    <a:gd name="T39" fmla="*/ 2194 h 3778"/>
                    <a:gd name="T40" fmla="*/ 736 w 7574"/>
                    <a:gd name="T41" fmla="*/ 2190 h 3778"/>
                    <a:gd name="T42" fmla="*/ 604 w 7574"/>
                    <a:gd name="T43" fmla="*/ 2310 h 3778"/>
                    <a:gd name="T44" fmla="*/ 296 w 7574"/>
                    <a:gd name="T45" fmla="*/ 2478 h 3778"/>
                    <a:gd name="T46" fmla="*/ 0 w 7574"/>
                    <a:gd name="T47" fmla="*/ 2746 h 3778"/>
                    <a:gd name="T48" fmla="*/ 2880 w 7574"/>
                    <a:gd name="T49" fmla="*/ 3350 h 3778"/>
                    <a:gd name="T50" fmla="*/ 4420 w 7574"/>
                    <a:gd name="T51" fmla="*/ 2882 h 3778"/>
                    <a:gd name="T52" fmla="*/ 4448 w 7574"/>
                    <a:gd name="T53" fmla="*/ 3034 h 3778"/>
                    <a:gd name="T54" fmla="*/ 4780 w 7574"/>
                    <a:gd name="T55" fmla="*/ 3006 h 3778"/>
                    <a:gd name="T56" fmla="*/ 4856 w 7574"/>
                    <a:gd name="T57" fmla="*/ 2866 h 3778"/>
                    <a:gd name="T58" fmla="*/ 5004 w 7574"/>
                    <a:gd name="T59" fmla="*/ 3050 h 3778"/>
                    <a:gd name="T60" fmla="*/ 5244 w 7574"/>
                    <a:gd name="T61" fmla="*/ 3150 h 3778"/>
                    <a:gd name="T62" fmla="*/ 5312 w 7574"/>
                    <a:gd name="T63" fmla="*/ 3302 h 3778"/>
                    <a:gd name="T64" fmla="*/ 5684 w 7574"/>
                    <a:gd name="T65" fmla="*/ 3398 h 3778"/>
                    <a:gd name="T66" fmla="*/ 5824 w 7574"/>
                    <a:gd name="T67" fmla="*/ 3522 h 3778"/>
                    <a:gd name="T68" fmla="*/ 5976 w 7574"/>
                    <a:gd name="T69" fmla="*/ 3737 h 3778"/>
                    <a:gd name="T70" fmla="*/ 6812 w 7574"/>
                    <a:gd name="T71" fmla="*/ 2182 h 3778"/>
                    <a:gd name="T72" fmla="*/ 7544 w 7574"/>
                    <a:gd name="T73" fmla="*/ 515 h 3778"/>
                    <a:gd name="T74" fmla="*/ 7228 w 7574"/>
                    <a:gd name="T75" fmla="*/ 450 h 3778"/>
                    <a:gd name="T76" fmla="*/ 6976 w 7574"/>
                    <a:gd name="T77" fmla="*/ 576 h 3778"/>
                    <a:gd name="T78" fmla="*/ 6832 w 7574"/>
                    <a:gd name="T79" fmla="*/ 618 h 3778"/>
                    <a:gd name="T80" fmla="*/ 6592 w 7574"/>
                    <a:gd name="T81" fmla="*/ 528 h 3778"/>
                    <a:gd name="T82" fmla="*/ 6652 w 7574"/>
                    <a:gd name="T83" fmla="*/ 378 h 3778"/>
                    <a:gd name="T84" fmla="*/ 6694 w 7574"/>
                    <a:gd name="T85" fmla="*/ 378 h 3778"/>
                    <a:gd name="T86" fmla="*/ 6564 w 7574"/>
                    <a:gd name="T87" fmla="*/ 378 h 3778"/>
                    <a:gd name="T88" fmla="*/ 6184 w 7574"/>
                    <a:gd name="T89" fmla="*/ 0 h 3778"/>
                    <a:gd name="T90" fmla="*/ 4555 w 7574"/>
                    <a:gd name="T91" fmla="*/ 134 h 3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574" h="3778">
                      <a:moveTo>
                        <a:pt x="4555" y="134"/>
                      </a:moveTo>
                      <a:cubicBezTo>
                        <a:pt x="4588" y="230"/>
                        <a:pt x="4588" y="230"/>
                        <a:pt x="4588" y="230"/>
                      </a:cubicBezTo>
                      <a:cubicBezTo>
                        <a:pt x="4588" y="486"/>
                        <a:pt x="4588" y="486"/>
                        <a:pt x="4588" y="486"/>
                      </a:cubicBezTo>
                      <a:cubicBezTo>
                        <a:pt x="4524" y="634"/>
                        <a:pt x="4524" y="634"/>
                        <a:pt x="4524" y="634"/>
                      </a:cubicBezTo>
                      <a:cubicBezTo>
                        <a:pt x="4260" y="606"/>
                        <a:pt x="4260" y="606"/>
                        <a:pt x="4260" y="606"/>
                      </a:cubicBezTo>
                      <a:cubicBezTo>
                        <a:pt x="4192" y="550"/>
                        <a:pt x="4192" y="550"/>
                        <a:pt x="4192" y="550"/>
                      </a:cubicBezTo>
                      <a:cubicBezTo>
                        <a:pt x="3664" y="538"/>
                        <a:pt x="3664" y="538"/>
                        <a:pt x="3664" y="538"/>
                      </a:cubicBezTo>
                      <a:cubicBezTo>
                        <a:pt x="3692" y="634"/>
                        <a:pt x="3692" y="634"/>
                        <a:pt x="3692" y="634"/>
                      </a:cubicBezTo>
                      <a:cubicBezTo>
                        <a:pt x="3664" y="782"/>
                        <a:pt x="3664" y="782"/>
                        <a:pt x="3664" y="782"/>
                      </a:cubicBezTo>
                      <a:cubicBezTo>
                        <a:pt x="3664" y="782"/>
                        <a:pt x="3304" y="566"/>
                        <a:pt x="3080" y="530"/>
                      </a:cubicBezTo>
                      <a:cubicBezTo>
                        <a:pt x="2952" y="518"/>
                        <a:pt x="2952" y="518"/>
                        <a:pt x="2952" y="518"/>
                      </a:cubicBezTo>
                      <a:cubicBezTo>
                        <a:pt x="3040" y="686"/>
                        <a:pt x="3040" y="686"/>
                        <a:pt x="3040" y="686"/>
                      </a:cubicBezTo>
                      <a:cubicBezTo>
                        <a:pt x="2584" y="642"/>
                        <a:pt x="2584" y="642"/>
                        <a:pt x="2584" y="642"/>
                      </a:cubicBezTo>
                      <a:cubicBezTo>
                        <a:pt x="2452" y="598"/>
                        <a:pt x="2452" y="598"/>
                        <a:pt x="2452" y="598"/>
                      </a:cubicBezTo>
                      <a:cubicBezTo>
                        <a:pt x="2452" y="598"/>
                        <a:pt x="2396" y="762"/>
                        <a:pt x="2372" y="782"/>
                      </a:cubicBezTo>
                      <a:cubicBezTo>
                        <a:pt x="2348" y="802"/>
                        <a:pt x="2300" y="778"/>
                        <a:pt x="2288" y="782"/>
                      </a:cubicBezTo>
                      <a:cubicBezTo>
                        <a:pt x="2276" y="786"/>
                        <a:pt x="2312" y="854"/>
                        <a:pt x="2288" y="870"/>
                      </a:cubicBezTo>
                      <a:cubicBezTo>
                        <a:pt x="2264" y="886"/>
                        <a:pt x="2220" y="1014"/>
                        <a:pt x="2220" y="1014"/>
                      </a:cubicBezTo>
                      <a:cubicBezTo>
                        <a:pt x="2164" y="1066"/>
                        <a:pt x="2164" y="1066"/>
                        <a:pt x="2164" y="1066"/>
                      </a:cubicBezTo>
                      <a:cubicBezTo>
                        <a:pt x="2140" y="1066"/>
                        <a:pt x="2140" y="1066"/>
                        <a:pt x="2140" y="1066"/>
                      </a:cubicBezTo>
                      <a:cubicBezTo>
                        <a:pt x="2140" y="1110"/>
                        <a:pt x="2140" y="1110"/>
                        <a:pt x="2140" y="1110"/>
                      </a:cubicBezTo>
                      <a:cubicBezTo>
                        <a:pt x="2140" y="1146"/>
                        <a:pt x="2140" y="1146"/>
                        <a:pt x="2140" y="1146"/>
                      </a:cubicBezTo>
                      <a:cubicBezTo>
                        <a:pt x="2140" y="1182"/>
                        <a:pt x="2140" y="1182"/>
                        <a:pt x="2140" y="1182"/>
                      </a:cubicBezTo>
                      <a:cubicBezTo>
                        <a:pt x="2140" y="1214"/>
                        <a:pt x="2140" y="1214"/>
                        <a:pt x="2140" y="1214"/>
                      </a:cubicBezTo>
                      <a:cubicBezTo>
                        <a:pt x="2140" y="1214"/>
                        <a:pt x="2204" y="1286"/>
                        <a:pt x="2112" y="1378"/>
                      </a:cubicBezTo>
                      <a:cubicBezTo>
                        <a:pt x="2148" y="1454"/>
                        <a:pt x="2184" y="1482"/>
                        <a:pt x="2168" y="1514"/>
                      </a:cubicBezTo>
                      <a:cubicBezTo>
                        <a:pt x="2152" y="1546"/>
                        <a:pt x="2148" y="1614"/>
                        <a:pt x="2148" y="1614"/>
                      </a:cubicBezTo>
                      <a:cubicBezTo>
                        <a:pt x="1904" y="1658"/>
                        <a:pt x="1904" y="1658"/>
                        <a:pt x="1904" y="1658"/>
                      </a:cubicBezTo>
                      <a:cubicBezTo>
                        <a:pt x="1904" y="1658"/>
                        <a:pt x="1864" y="1714"/>
                        <a:pt x="1884" y="1838"/>
                      </a:cubicBezTo>
                      <a:cubicBezTo>
                        <a:pt x="1960" y="1842"/>
                        <a:pt x="1960" y="1842"/>
                        <a:pt x="1960" y="1842"/>
                      </a:cubicBezTo>
                      <a:cubicBezTo>
                        <a:pt x="1944" y="1994"/>
                        <a:pt x="1944" y="1994"/>
                        <a:pt x="1944" y="1994"/>
                      </a:cubicBezTo>
                      <a:cubicBezTo>
                        <a:pt x="1932" y="2074"/>
                        <a:pt x="1932" y="2074"/>
                        <a:pt x="1932" y="2074"/>
                      </a:cubicBezTo>
                      <a:cubicBezTo>
                        <a:pt x="1860" y="2026"/>
                        <a:pt x="1860" y="2026"/>
                        <a:pt x="1860" y="2026"/>
                      </a:cubicBezTo>
                      <a:cubicBezTo>
                        <a:pt x="1860" y="2026"/>
                        <a:pt x="1848" y="2102"/>
                        <a:pt x="1812" y="2102"/>
                      </a:cubicBezTo>
                      <a:cubicBezTo>
                        <a:pt x="1776" y="2102"/>
                        <a:pt x="1608" y="2074"/>
                        <a:pt x="1608" y="2074"/>
                      </a:cubicBezTo>
                      <a:cubicBezTo>
                        <a:pt x="1608" y="2074"/>
                        <a:pt x="1584" y="2058"/>
                        <a:pt x="1544" y="2102"/>
                      </a:cubicBezTo>
                      <a:cubicBezTo>
                        <a:pt x="1504" y="2146"/>
                        <a:pt x="1592" y="2162"/>
                        <a:pt x="1592" y="2162"/>
                      </a:cubicBezTo>
                      <a:cubicBezTo>
                        <a:pt x="1552" y="2206"/>
                        <a:pt x="1552" y="2206"/>
                        <a:pt x="1552" y="2206"/>
                      </a:cubicBezTo>
                      <a:cubicBezTo>
                        <a:pt x="1534" y="2190"/>
                        <a:pt x="1534" y="2190"/>
                        <a:pt x="1534" y="2190"/>
                      </a:cubicBezTo>
                      <a:cubicBezTo>
                        <a:pt x="1500" y="2206"/>
                        <a:pt x="1500" y="2206"/>
                        <a:pt x="1500" y="2206"/>
                      </a:cubicBezTo>
                      <a:cubicBezTo>
                        <a:pt x="1528" y="2250"/>
                        <a:pt x="1528" y="2250"/>
                        <a:pt x="1528" y="2250"/>
                      </a:cubicBezTo>
                      <a:cubicBezTo>
                        <a:pt x="1476" y="2270"/>
                        <a:pt x="1476" y="2270"/>
                        <a:pt x="1476" y="2270"/>
                      </a:cubicBezTo>
                      <a:cubicBezTo>
                        <a:pt x="1404" y="2270"/>
                        <a:pt x="1404" y="2270"/>
                        <a:pt x="1404" y="2270"/>
                      </a:cubicBezTo>
                      <a:cubicBezTo>
                        <a:pt x="1332" y="2270"/>
                        <a:pt x="1332" y="2270"/>
                        <a:pt x="1332" y="2270"/>
                      </a:cubicBezTo>
                      <a:cubicBezTo>
                        <a:pt x="1332" y="2250"/>
                        <a:pt x="1332" y="2250"/>
                        <a:pt x="1332" y="2250"/>
                      </a:cubicBezTo>
                      <a:cubicBezTo>
                        <a:pt x="1280" y="2270"/>
                        <a:pt x="1280" y="2270"/>
                        <a:pt x="1280" y="2270"/>
                      </a:cubicBezTo>
                      <a:cubicBezTo>
                        <a:pt x="1280" y="2270"/>
                        <a:pt x="1268" y="2246"/>
                        <a:pt x="1256" y="2270"/>
                      </a:cubicBezTo>
                      <a:cubicBezTo>
                        <a:pt x="1244" y="2294"/>
                        <a:pt x="1212" y="2310"/>
                        <a:pt x="1212" y="2310"/>
                      </a:cubicBezTo>
                      <a:cubicBezTo>
                        <a:pt x="1172" y="2310"/>
                        <a:pt x="1172" y="2310"/>
                        <a:pt x="1172" y="2310"/>
                      </a:cubicBezTo>
                      <a:cubicBezTo>
                        <a:pt x="1172" y="2254"/>
                        <a:pt x="1172" y="2254"/>
                        <a:pt x="1172" y="2254"/>
                      </a:cubicBezTo>
                      <a:cubicBezTo>
                        <a:pt x="1200" y="2186"/>
                        <a:pt x="1200" y="2186"/>
                        <a:pt x="1200" y="2186"/>
                      </a:cubicBezTo>
                      <a:cubicBezTo>
                        <a:pt x="1204" y="2158"/>
                        <a:pt x="1204" y="2158"/>
                        <a:pt x="1204" y="2158"/>
                      </a:cubicBezTo>
                      <a:cubicBezTo>
                        <a:pt x="1172" y="2158"/>
                        <a:pt x="1172" y="2158"/>
                        <a:pt x="1172" y="2158"/>
                      </a:cubicBezTo>
                      <a:cubicBezTo>
                        <a:pt x="1132" y="2158"/>
                        <a:pt x="1132" y="2158"/>
                        <a:pt x="1132" y="2158"/>
                      </a:cubicBezTo>
                      <a:cubicBezTo>
                        <a:pt x="1132" y="2122"/>
                        <a:pt x="1132" y="2122"/>
                        <a:pt x="1132" y="2122"/>
                      </a:cubicBezTo>
                      <a:cubicBezTo>
                        <a:pt x="964" y="2122"/>
                        <a:pt x="964" y="2122"/>
                        <a:pt x="964" y="2122"/>
                      </a:cubicBezTo>
                      <a:cubicBezTo>
                        <a:pt x="928" y="2122"/>
                        <a:pt x="928" y="2122"/>
                        <a:pt x="928" y="2122"/>
                      </a:cubicBezTo>
                      <a:cubicBezTo>
                        <a:pt x="948" y="2166"/>
                        <a:pt x="948" y="2166"/>
                        <a:pt x="948" y="2166"/>
                      </a:cubicBezTo>
                      <a:cubicBezTo>
                        <a:pt x="928" y="2170"/>
                        <a:pt x="928" y="2170"/>
                        <a:pt x="928" y="2170"/>
                      </a:cubicBezTo>
                      <a:cubicBezTo>
                        <a:pt x="928" y="2170"/>
                        <a:pt x="932" y="2190"/>
                        <a:pt x="904" y="2194"/>
                      </a:cubicBezTo>
                      <a:cubicBezTo>
                        <a:pt x="876" y="2198"/>
                        <a:pt x="828" y="2198"/>
                        <a:pt x="828" y="2198"/>
                      </a:cubicBezTo>
                      <a:cubicBezTo>
                        <a:pt x="796" y="2194"/>
                        <a:pt x="796" y="2194"/>
                        <a:pt x="796" y="2194"/>
                      </a:cubicBezTo>
                      <a:cubicBezTo>
                        <a:pt x="736" y="2190"/>
                        <a:pt x="736" y="2190"/>
                        <a:pt x="736" y="2190"/>
                      </a:cubicBezTo>
                      <a:cubicBezTo>
                        <a:pt x="736" y="2242"/>
                        <a:pt x="736" y="2242"/>
                        <a:pt x="736" y="2242"/>
                      </a:cubicBezTo>
                      <a:cubicBezTo>
                        <a:pt x="604" y="2242"/>
                        <a:pt x="604" y="2242"/>
                        <a:pt x="604" y="2242"/>
                      </a:cubicBezTo>
                      <a:cubicBezTo>
                        <a:pt x="604" y="2310"/>
                        <a:pt x="604" y="2310"/>
                        <a:pt x="604" y="2310"/>
                      </a:cubicBezTo>
                      <a:cubicBezTo>
                        <a:pt x="484" y="2386"/>
                        <a:pt x="484" y="2386"/>
                        <a:pt x="484" y="2386"/>
                      </a:cubicBezTo>
                      <a:cubicBezTo>
                        <a:pt x="356" y="2454"/>
                        <a:pt x="356" y="2454"/>
                        <a:pt x="356" y="2454"/>
                      </a:cubicBezTo>
                      <a:cubicBezTo>
                        <a:pt x="296" y="2478"/>
                        <a:pt x="296" y="2478"/>
                        <a:pt x="296" y="2478"/>
                      </a:cubicBezTo>
                      <a:cubicBezTo>
                        <a:pt x="152" y="2478"/>
                        <a:pt x="152" y="2478"/>
                        <a:pt x="152" y="2478"/>
                      </a:cubicBezTo>
                      <a:cubicBezTo>
                        <a:pt x="108" y="2616"/>
                        <a:pt x="108" y="2616"/>
                        <a:pt x="108" y="2616"/>
                      </a:cubicBezTo>
                      <a:cubicBezTo>
                        <a:pt x="0" y="2746"/>
                        <a:pt x="0" y="2746"/>
                        <a:pt x="0" y="2746"/>
                      </a:cubicBezTo>
                      <a:cubicBezTo>
                        <a:pt x="2328" y="2786"/>
                        <a:pt x="2328" y="2786"/>
                        <a:pt x="2328" y="2786"/>
                      </a:cubicBezTo>
                      <a:cubicBezTo>
                        <a:pt x="2328" y="3350"/>
                        <a:pt x="2328" y="3350"/>
                        <a:pt x="2328" y="3350"/>
                      </a:cubicBezTo>
                      <a:cubicBezTo>
                        <a:pt x="2880" y="3350"/>
                        <a:pt x="2880" y="3350"/>
                        <a:pt x="2880" y="3350"/>
                      </a:cubicBezTo>
                      <a:cubicBezTo>
                        <a:pt x="2880" y="2802"/>
                        <a:pt x="2880" y="2802"/>
                        <a:pt x="2880" y="2802"/>
                      </a:cubicBezTo>
                      <a:cubicBezTo>
                        <a:pt x="4468" y="2814"/>
                        <a:pt x="4468" y="2814"/>
                        <a:pt x="4468" y="2814"/>
                      </a:cubicBezTo>
                      <a:cubicBezTo>
                        <a:pt x="4468" y="2814"/>
                        <a:pt x="4456" y="2842"/>
                        <a:pt x="4420" y="2882"/>
                      </a:cubicBezTo>
                      <a:cubicBezTo>
                        <a:pt x="4384" y="2922"/>
                        <a:pt x="4420" y="2950"/>
                        <a:pt x="4420" y="2950"/>
                      </a:cubicBezTo>
                      <a:cubicBezTo>
                        <a:pt x="4384" y="2994"/>
                        <a:pt x="4384" y="2994"/>
                        <a:pt x="4384" y="2994"/>
                      </a:cubicBezTo>
                      <a:cubicBezTo>
                        <a:pt x="4448" y="3034"/>
                        <a:pt x="4448" y="3034"/>
                        <a:pt x="4448" y="3034"/>
                      </a:cubicBezTo>
                      <a:cubicBezTo>
                        <a:pt x="4724" y="3106"/>
                        <a:pt x="4724" y="3106"/>
                        <a:pt x="4724" y="3106"/>
                      </a:cubicBezTo>
                      <a:cubicBezTo>
                        <a:pt x="4724" y="3034"/>
                        <a:pt x="4724" y="3034"/>
                        <a:pt x="4724" y="3034"/>
                      </a:cubicBezTo>
                      <a:cubicBezTo>
                        <a:pt x="4780" y="3006"/>
                        <a:pt x="4780" y="3006"/>
                        <a:pt x="4780" y="3006"/>
                      </a:cubicBezTo>
                      <a:cubicBezTo>
                        <a:pt x="4780" y="2902"/>
                        <a:pt x="4780" y="2902"/>
                        <a:pt x="4780" y="2902"/>
                      </a:cubicBezTo>
                      <a:cubicBezTo>
                        <a:pt x="4780" y="2870"/>
                        <a:pt x="4780" y="2870"/>
                        <a:pt x="4780" y="2870"/>
                      </a:cubicBezTo>
                      <a:cubicBezTo>
                        <a:pt x="4856" y="2866"/>
                        <a:pt x="4856" y="2866"/>
                        <a:pt x="4856" y="2866"/>
                      </a:cubicBezTo>
                      <a:cubicBezTo>
                        <a:pt x="4856" y="2866"/>
                        <a:pt x="4884" y="2810"/>
                        <a:pt x="4932" y="2826"/>
                      </a:cubicBezTo>
                      <a:cubicBezTo>
                        <a:pt x="4940" y="2874"/>
                        <a:pt x="4976" y="2958"/>
                        <a:pt x="4976" y="2958"/>
                      </a:cubicBezTo>
                      <a:cubicBezTo>
                        <a:pt x="5004" y="3050"/>
                        <a:pt x="5004" y="3050"/>
                        <a:pt x="5004" y="3050"/>
                      </a:cubicBezTo>
                      <a:cubicBezTo>
                        <a:pt x="5036" y="3082"/>
                        <a:pt x="5036" y="3082"/>
                        <a:pt x="5036" y="3082"/>
                      </a:cubicBezTo>
                      <a:cubicBezTo>
                        <a:pt x="5092" y="3082"/>
                        <a:pt x="5092" y="3082"/>
                        <a:pt x="5092" y="3082"/>
                      </a:cubicBezTo>
                      <a:cubicBezTo>
                        <a:pt x="5244" y="3150"/>
                        <a:pt x="5244" y="3150"/>
                        <a:pt x="5244" y="3150"/>
                      </a:cubicBezTo>
                      <a:cubicBezTo>
                        <a:pt x="5244" y="3150"/>
                        <a:pt x="5332" y="3046"/>
                        <a:pt x="5400" y="3094"/>
                      </a:cubicBezTo>
                      <a:cubicBezTo>
                        <a:pt x="5400" y="3154"/>
                        <a:pt x="5376" y="3170"/>
                        <a:pt x="5348" y="3202"/>
                      </a:cubicBezTo>
                      <a:cubicBezTo>
                        <a:pt x="5320" y="3234"/>
                        <a:pt x="5312" y="3302"/>
                        <a:pt x="5312" y="3302"/>
                      </a:cubicBezTo>
                      <a:cubicBezTo>
                        <a:pt x="5312" y="3302"/>
                        <a:pt x="5348" y="3378"/>
                        <a:pt x="5460" y="3350"/>
                      </a:cubicBezTo>
                      <a:cubicBezTo>
                        <a:pt x="5572" y="3322"/>
                        <a:pt x="5660" y="3326"/>
                        <a:pt x="5660" y="3326"/>
                      </a:cubicBezTo>
                      <a:cubicBezTo>
                        <a:pt x="5684" y="3398"/>
                        <a:pt x="5684" y="3398"/>
                        <a:pt x="5684" y="3398"/>
                      </a:cubicBezTo>
                      <a:cubicBezTo>
                        <a:pt x="5684" y="3442"/>
                        <a:pt x="5684" y="3442"/>
                        <a:pt x="5684" y="3442"/>
                      </a:cubicBezTo>
                      <a:cubicBezTo>
                        <a:pt x="5684" y="3442"/>
                        <a:pt x="5648" y="3446"/>
                        <a:pt x="5752" y="3522"/>
                      </a:cubicBezTo>
                      <a:cubicBezTo>
                        <a:pt x="5824" y="3522"/>
                        <a:pt x="5824" y="3522"/>
                        <a:pt x="5824" y="3522"/>
                      </a:cubicBezTo>
                      <a:cubicBezTo>
                        <a:pt x="5824" y="3522"/>
                        <a:pt x="5792" y="3602"/>
                        <a:pt x="5824" y="3622"/>
                      </a:cubicBezTo>
                      <a:cubicBezTo>
                        <a:pt x="5856" y="3642"/>
                        <a:pt x="5976" y="3658"/>
                        <a:pt x="5976" y="3658"/>
                      </a:cubicBezTo>
                      <a:cubicBezTo>
                        <a:pt x="5976" y="3737"/>
                        <a:pt x="5976" y="3737"/>
                        <a:pt x="5976" y="3737"/>
                      </a:cubicBezTo>
                      <a:cubicBezTo>
                        <a:pt x="6064" y="3778"/>
                        <a:pt x="6064" y="3778"/>
                        <a:pt x="6064" y="3778"/>
                      </a:cubicBezTo>
                      <a:cubicBezTo>
                        <a:pt x="6064" y="3778"/>
                        <a:pt x="6485" y="3034"/>
                        <a:pt x="6560" y="2746"/>
                      </a:cubicBezTo>
                      <a:cubicBezTo>
                        <a:pt x="6704" y="2450"/>
                        <a:pt x="6812" y="2182"/>
                        <a:pt x="6812" y="2182"/>
                      </a:cubicBezTo>
                      <a:cubicBezTo>
                        <a:pt x="6812" y="1998"/>
                        <a:pt x="6812" y="1998"/>
                        <a:pt x="6812" y="1998"/>
                      </a:cubicBezTo>
                      <a:cubicBezTo>
                        <a:pt x="6908" y="1974"/>
                        <a:pt x="6908" y="1974"/>
                        <a:pt x="6908" y="1974"/>
                      </a:cubicBezTo>
                      <a:cubicBezTo>
                        <a:pt x="7544" y="515"/>
                        <a:pt x="7544" y="515"/>
                        <a:pt x="7544" y="515"/>
                      </a:cubicBezTo>
                      <a:cubicBezTo>
                        <a:pt x="7574" y="445"/>
                        <a:pt x="7574" y="445"/>
                        <a:pt x="7574" y="445"/>
                      </a:cubicBezTo>
                      <a:cubicBezTo>
                        <a:pt x="7574" y="445"/>
                        <a:pt x="7516" y="492"/>
                        <a:pt x="7474" y="492"/>
                      </a:cubicBezTo>
                      <a:cubicBezTo>
                        <a:pt x="7432" y="492"/>
                        <a:pt x="7228" y="450"/>
                        <a:pt x="7228" y="450"/>
                      </a:cubicBezTo>
                      <a:cubicBezTo>
                        <a:pt x="7132" y="522"/>
                        <a:pt x="7132" y="522"/>
                        <a:pt x="7132" y="522"/>
                      </a:cubicBezTo>
                      <a:cubicBezTo>
                        <a:pt x="7054" y="576"/>
                        <a:pt x="7054" y="576"/>
                        <a:pt x="7054" y="576"/>
                      </a:cubicBezTo>
                      <a:cubicBezTo>
                        <a:pt x="6976" y="576"/>
                        <a:pt x="6976" y="576"/>
                        <a:pt x="6976" y="576"/>
                      </a:cubicBezTo>
                      <a:cubicBezTo>
                        <a:pt x="6958" y="630"/>
                        <a:pt x="6958" y="630"/>
                        <a:pt x="6958" y="630"/>
                      </a:cubicBezTo>
                      <a:cubicBezTo>
                        <a:pt x="6886" y="630"/>
                        <a:pt x="6886" y="630"/>
                        <a:pt x="6886" y="630"/>
                      </a:cubicBezTo>
                      <a:cubicBezTo>
                        <a:pt x="6832" y="618"/>
                        <a:pt x="6832" y="618"/>
                        <a:pt x="6832" y="618"/>
                      </a:cubicBezTo>
                      <a:cubicBezTo>
                        <a:pt x="6772" y="636"/>
                        <a:pt x="6772" y="636"/>
                        <a:pt x="6772" y="636"/>
                      </a:cubicBezTo>
                      <a:cubicBezTo>
                        <a:pt x="6646" y="570"/>
                        <a:pt x="6646" y="570"/>
                        <a:pt x="6646" y="570"/>
                      </a:cubicBezTo>
                      <a:cubicBezTo>
                        <a:pt x="6592" y="528"/>
                        <a:pt x="6592" y="528"/>
                        <a:pt x="6592" y="528"/>
                      </a:cubicBezTo>
                      <a:cubicBezTo>
                        <a:pt x="6592" y="426"/>
                        <a:pt x="6592" y="426"/>
                        <a:pt x="6592" y="426"/>
                      </a:cubicBezTo>
                      <a:cubicBezTo>
                        <a:pt x="6604" y="378"/>
                        <a:pt x="6604" y="378"/>
                        <a:pt x="6604" y="378"/>
                      </a:cubicBezTo>
                      <a:cubicBezTo>
                        <a:pt x="6652" y="378"/>
                        <a:pt x="6652" y="378"/>
                        <a:pt x="6652" y="378"/>
                      </a:cubicBezTo>
                      <a:cubicBezTo>
                        <a:pt x="6658" y="450"/>
                        <a:pt x="6658" y="450"/>
                        <a:pt x="6658" y="450"/>
                      </a:cubicBezTo>
                      <a:cubicBezTo>
                        <a:pt x="6694" y="456"/>
                        <a:pt x="6694" y="456"/>
                        <a:pt x="6694" y="456"/>
                      </a:cubicBezTo>
                      <a:cubicBezTo>
                        <a:pt x="6694" y="378"/>
                        <a:pt x="6694" y="378"/>
                        <a:pt x="6694" y="378"/>
                      </a:cubicBezTo>
                      <a:cubicBezTo>
                        <a:pt x="6664" y="324"/>
                        <a:pt x="6664" y="324"/>
                        <a:pt x="6664" y="324"/>
                      </a:cubicBezTo>
                      <a:cubicBezTo>
                        <a:pt x="6610" y="294"/>
                        <a:pt x="6610" y="294"/>
                        <a:pt x="6610" y="294"/>
                      </a:cubicBezTo>
                      <a:cubicBezTo>
                        <a:pt x="6564" y="378"/>
                        <a:pt x="6564" y="378"/>
                        <a:pt x="6564" y="378"/>
                      </a:cubicBezTo>
                      <a:cubicBezTo>
                        <a:pt x="6564" y="378"/>
                        <a:pt x="6562" y="336"/>
                        <a:pt x="6472" y="288"/>
                      </a:cubicBezTo>
                      <a:cubicBezTo>
                        <a:pt x="6382" y="240"/>
                        <a:pt x="6262" y="252"/>
                        <a:pt x="6262" y="252"/>
                      </a:cubicBezTo>
                      <a:cubicBezTo>
                        <a:pt x="6184" y="0"/>
                        <a:pt x="6184" y="0"/>
                        <a:pt x="6184" y="0"/>
                      </a:cubicBezTo>
                      <a:cubicBezTo>
                        <a:pt x="5986" y="0"/>
                        <a:pt x="5986" y="0"/>
                        <a:pt x="5986" y="0"/>
                      </a:cubicBezTo>
                      <a:cubicBezTo>
                        <a:pt x="5986" y="0"/>
                        <a:pt x="5998" y="330"/>
                        <a:pt x="5794" y="438"/>
                      </a:cubicBezTo>
                      <a:cubicBezTo>
                        <a:pt x="5872" y="318"/>
                        <a:pt x="5236" y="432"/>
                        <a:pt x="4555" y="134"/>
                      </a:cubicBezTo>
                      <a:close/>
                    </a:path>
                  </a:pathLst>
                </a:custGeom>
                <a:solidFill>
                  <a:srgbClr val="B6E0C3"/>
                </a:solidFill>
                <a:ln w="19050" cap="flat">
                  <a:solidFill>
                    <a:schemeClr val="tx1">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59" name="TextBox 58">
                <a:extLst>
                  <a:ext uri="{FF2B5EF4-FFF2-40B4-BE49-F238E27FC236}">
                    <a16:creationId xmlns:a16="http://schemas.microsoft.com/office/drawing/2014/main" id="{6B19D0FC-2446-4086-F799-9D2DA95043FF}"/>
                  </a:ext>
                </a:extLst>
              </p:cNvPr>
              <p:cNvSpPr txBox="1"/>
              <p:nvPr/>
            </p:nvSpPr>
            <p:spPr>
              <a:xfrm>
                <a:off x="7694483" y="5037946"/>
                <a:ext cx="1348742" cy="221626"/>
              </a:xfrm>
              <a:prstGeom prst="rect">
                <a:avLst/>
              </a:prstGeom>
              <a:noFill/>
            </p:spPr>
            <p:txBody>
              <a:bodyPr wrap="square" rtlCol="0">
                <a:spAutoFit/>
              </a:bodyPr>
              <a:lstStyle/>
              <a:p>
                <a:pPr algn="ctr"/>
                <a:r>
                  <a:rPr lang="en-US" sz="1000" b="1"/>
                  <a:t>DISTRICT 5</a:t>
                </a:r>
              </a:p>
            </p:txBody>
          </p:sp>
        </p:grpSp>
      </p:grpSp>
      <p:sp>
        <p:nvSpPr>
          <p:cNvPr id="9" name="Rectangle: Rounded Corners 8">
            <a:extLst>
              <a:ext uri="{FF2B5EF4-FFF2-40B4-BE49-F238E27FC236}">
                <a16:creationId xmlns:a16="http://schemas.microsoft.com/office/drawing/2014/main" id="{5938FD24-CF94-BF76-0D6D-BF8C5C0CFC7E}"/>
              </a:ext>
            </a:extLst>
          </p:cNvPr>
          <p:cNvSpPr/>
          <p:nvPr/>
        </p:nvSpPr>
        <p:spPr>
          <a:xfrm>
            <a:off x="8474488" y="2082236"/>
            <a:ext cx="3229514" cy="144535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a:t>As it relates to best practices related to instructional strategies, PCG observed the </a:t>
            </a:r>
            <a:r>
              <a:rPr lang="en-US" sz="1300" b="1"/>
              <a:t>greatest number of practices (average of 3.3) in District 5</a:t>
            </a:r>
            <a:r>
              <a:rPr lang="en-US" sz="1300"/>
              <a:t>, and the fewest (average of 1.2) in </a:t>
            </a:r>
            <a:r>
              <a:rPr lang="en-US" sz="1300" b="1"/>
              <a:t>District 2. </a:t>
            </a:r>
          </a:p>
        </p:txBody>
      </p:sp>
    </p:spTree>
    <p:extLst>
      <p:ext uri="{BB962C8B-B14F-4D97-AF65-F5344CB8AC3E}">
        <p14:creationId xmlns:p14="http://schemas.microsoft.com/office/powerpoint/2010/main" val="27911194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60E6A1A-58CF-4C30-45B2-25197B801B80}"/>
              </a:ext>
            </a:extLst>
          </p:cNvPr>
          <p:cNvGrpSpPr/>
          <p:nvPr/>
        </p:nvGrpSpPr>
        <p:grpSpPr>
          <a:xfrm>
            <a:off x="1591376" y="0"/>
            <a:ext cx="9298005" cy="6915268"/>
            <a:chOff x="1446997" y="0"/>
            <a:chExt cx="9298005" cy="6915268"/>
          </a:xfrm>
        </p:grpSpPr>
        <p:pic>
          <p:nvPicPr>
            <p:cNvPr id="8" name="Picture 7">
              <a:extLst>
                <a:ext uri="{FF2B5EF4-FFF2-40B4-BE49-F238E27FC236}">
                  <a16:creationId xmlns:a16="http://schemas.microsoft.com/office/drawing/2014/main" id="{90D363D8-1FC4-4AA3-B1C4-B2743BA45EEC}"/>
                </a:ext>
              </a:extLst>
            </p:cNvPr>
            <p:cNvPicPr>
              <a:picLocks noChangeAspect="1"/>
            </p:cNvPicPr>
            <p:nvPr/>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rcRect l="5091" r="5091"/>
            <a:stretch/>
          </p:blipFill>
          <p:spPr>
            <a:xfrm>
              <a:off x="1446997" y="0"/>
              <a:ext cx="9298005" cy="6915268"/>
            </a:xfrm>
            <a:prstGeom prst="rect">
              <a:avLst/>
            </a:prstGeom>
          </p:spPr>
        </p:pic>
        <p:sp>
          <p:nvSpPr>
            <p:cNvPr id="6" name="Rectangle 5">
              <a:extLst>
                <a:ext uri="{FF2B5EF4-FFF2-40B4-BE49-F238E27FC236}">
                  <a16:creationId xmlns:a16="http://schemas.microsoft.com/office/drawing/2014/main" id="{4A4FD3EA-4FB0-4F35-BECD-914429833777}"/>
                </a:ext>
              </a:extLst>
            </p:cNvPr>
            <p:cNvSpPr/>
            <p:nvPr/>
          </p:nvSpPr>
          <p:spPr>
            <a:xfrm>
              <a:off x="1446998" y="0"/>
              <a:ext cx="9298004" cy="6915268"/>
            </a:xfrm>
            <a:prstGeom prst="rect">
              <a:avLst/>
            </a:prstGeom>
            <a:solidFill>
              <a:schemeClr val="accent2">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5" name="Rectangle 4">
            <a:extLst>
              <a:ext uri="{FF2B5EF4-FFF2-40B4-BE49-F238E27FC236}">
                <a16:creationId xmlns:a16="http://schemas.microsoft.com/office/drawing/2014/main" id="{3A530FAF-C7E0-A876-A355-D8D5F3BD764A}"/>
              </a:ext>
            </a:extLst>
          </p:cNvPr>
          <p:cNvSpPr/>
          <p:nvPr/>
        </p:nvSpPr>
        <p:spPr>
          <a:xfrm>
            <a:off x="1591376" y="0"/>
            <a:ext cx="9298004" cy="6915268"/>
          </a:xfrm>
          <a:prstGeom prst="rect">
            <a:avLst/>
          </a:prstGeom>
          <a:solidFill>
            <a:srgbClr val="A11B7E">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24997B-D916-4AA1-8447-1F3226084C91}"/>
              </a:ext>
            </a:extLst>
          </p:cNvPr>
          <p:cNvSpPr>
            <a:spLocks noGrp="1"/>
          </p:cNvSpPr>
          <p:nvPr>
            <p:ph type="title"/>
          </p:nvPr>
        </p:nvSpPr>
        <p:spPr>
          <a:effectLst>
            <a:outerShdw blurRad="304800" dist="38100" dir="2700000" algn="tl" rotWithShape="0">
              <a:schemeClr val="accent1">
                <a:alpha val="48000"/>
              </a:schemeClr>
            </a:outerShdw>
          </a:effectLst>
        </p:spPr>
        <p:txBody>
          <a:bodyPr>
            <a:normAutofit/>
          </a:bodyPr>
          <a:lstStyle/>
          <a:p>
            <a:r>
              <a:rPr lang="en-US" sz="4000"/>
              <a:t>Conclusion and Next Steps</a:t>
            </a:r>
          </a:p>
        </p:txBody>
      </p:sp>
      <p:sp>
        <p:nvSpPr>
          <p:cNvPr id="3" name="Text Placeholder 2">
            <a:extLst>
              <a:ext uri="{FF2B5EF4-FFF2-40B4-BE49-F238E27FC236}">
                <a16:creationId xmlns:a16="http://schemas.microsoft.com/office/drawing/2014/main" id="{E9EF1BFA-18B0-90BB-FBDB-71209027548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0444863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58551-90EE-437B-BA41-018EDB6954FE}"/>
              </a:ext>
            </a:extLst>
          </p:cNvPr>
          <p:cNvSpPr>
            <a:spLocks noGrp="1"/>
          </p:cNvSpPr>
          <p:nvPr>
            <p:ph type="title"/>
          </p:nvPr>
        </p:nvSpPr>
        <p:spPr>
          <a:xfrm>
            <a:off x="342900" y="419567"/>
            <a:ext cx="11449408" cy="869950"/>
          </a:xfrm>
        </p:spPr>
        <p:txBody>
          <a:bodyPr/>
          <a:lstStyle/>
          <a:p>
            <a:r>
              <a:rPr lang="en-US"/>
              <a:t>Conclusion and Next Steps</a:t>
            </a:r>
          </a:p>
        </p:txBody>
      </p:sp>
      <p:sp>
        <p:nvSpPr>
          <p:cNvPr id="5" name="Slide Number Placeholder 4">
            <a:extLst>
              <a:ext uri="{FF2B5EF4-FFF2-40B4-BE49-F238E27FC236}">
                <a16:creationId xmlns:a16="http://schemas.microsoft.com/office/drawing/2014/main" id="{7DF81A3D-5E35-4137-930F-02FCE20B97BA}"/>
              </a:ext>
            </a:extLst>
          </p:cNvPr>
          <p:cNvSpPr>
            <a:spLocks noGrp="1"/>
          </p:cNvSpPr>
          <p:nvPr>
            <p:ph type="sldNum" sz="quarter" idx="4"/>
          </p:nvPr>
        </p:nvSpPr>
        <p:spPr>
          <a:xfrm>
            <a:off x="11309685" y="6393628"/>
            <a:ext cx="450182" cy="365125"/>
          </a:xfrm>
          <a:prstGeom prst="rect">
            <a:avLst/>
          </a:prstGeom>
        </p:spPr>
        <p:txBody>
          <a:bodyPr/>
          <a:lstStyle/>
          <a:p>
            <a:fld id="{899FFD16-B25A-457E-9C72-CDC3BAF3ACB3}" type="slidenum">
              <a:rPr lang="en-US" smtClean="0"/>
              <a:t>28</a:t>
            </a:fld>
            <a:endParaRPr lang="en-US"/>
          </a:p>
        </p:txBody>
      </p:sp>
      <p:sp>
        <p:nvSpPr>
          <p:cNvPr id="7" name="Content Placeholder 6">
            <a:extLst>
              <a:ext uri="{FF2B5EF4-FFF2-40B4-BE49-F238E27FC236}">
                <a16:creationId xmlns:a16="http://schemas.microsoft.com/office/drawing/2014/main" id="{BFEC7BEA-6026-4FD7-9AB6-52A475CC61BE}"/>
              </a:ext>
            </a:extLst>
          </p:cNvPr>
          <p:cNvSpPr>
            <a:spLocks noGrp="1"/>
          </p:cNvSpPr>
          <p:nvPr>
            <p:ph idx="1"/>
          </p:nvPr>
        </p:nvSpPr>
        <p:spPr>
          <a:xfrm>
            <a:off x="399692" y="1145136"/>
            <a:ext cx="11449409" cy="5248492"/>
          </a:xfrm>
        </p:spPr>
        <p:txBody>
          <a:bodyPr vert="horz" lIns="91440" tIns="45720" rIns="91440" bIns="45720" rtlCol="0" anchor="t">
            <a:noAutofit/>
          </a:bodyPr>
          <a:lstStyle/>
          <a:p>
            <a:pPr>
              <a:lnSpc>
                <a:spcPct val="113000"/>
              </a:lnSpc>
            </a:pPr>
            <a:r>
              <a:rPr lang="en-US" sz="1800">
                <a:solidFill>
                  <a:schemeClr val="tx1">
                    <a:lumMod val="49000"/>
                  </a:schemeClr>
                </a:solidFill>
              </a:rPr>
              <a:t>In PCG’s review of DCSD, PCG recognizes the </a:t>
            </a:r>
            <a:r>
              <a:rPr lang="en-US" sz="1800" b="1">
                <a:solidFill>
                  <a:schemeClr val="tx1">
                    <a:lumMod val="49000"/>
                  </a:schemeClr>
                </a:solidFill>
              </a:rPr>
              <a:t>tremendous amount of work and effort DCSD leadership, staff and families have put forth to increase access and opportunity for all students </a:t>
            </a:r>
            <a:r>
              <a:rPr lang="en-US" sz="1800">
                <a:solidFill>
                  <a:schemeClr val="tx1">
                    <a:lumMod val="49000"/>
                  </a:schemeClr>
                </a:solidFill>
              </a:rPr>
              <a:t>within the district.</a:t>
            </a:r>
            <a:endParaRPr lang="en-US" sz="1800">
              <a:solidFill>
                <a:schemeClr val="tx1">
                  <a:lumMod val="49000"/>
                </a:schemeClr>
              </a:solidFill>
              <a:cs typeface="Arial"/>
            </a:endParaRPr>
          </a:p>
          <a:p>
            <a:pPr>
              <a:lnSpc>
                <a:spcPct val="113000"/>
              </a:lnSpc>
            </a:pPr>
            <a:r>
              <a:rPr lang="en-US" sz="1800" b="1">
                <a:solidFill>
                  <a:schemeClr val="tx1">
                    <a:lumMod val="49000"/>
                  </a:schemeClr>
                </a:solidFill>
              </a:rPr>
              <a:t>DCSD has demonstrated the following:</a:t>
            </a:r>
            <a:endParaRPr lang="en-US" sz="1800" b="1">
              <a:solidFill>
                <a:schemeClr val="tx1">
                  <a:lumMod val="49000"/>
                </a:schemeClr>
              </a:solidFill>
              <a:cs typeface="Arial"/>
            </a:endParaRPr>
          </a:p>
          <a:p>
            <a:pPr marL="285750" indent="-285750">
              <a:lnSpc>
                <a:spcPct val="113000"/>
              </a:lnSpc>
              <a:buFont typeface="Arial" panose="020B0604020202020204" pitchFamily="34" charset="0"/>
              <a:buChar char="•"/>
            </a:pPr>
            <a:r>
              <a:rPr lang="en-US" sz="1800">
                <a:solidFill>
                  <a:schemeClr val="tx1">
                    <a:lumMod val="49000"/>
                  </a:schemeClr>
                </a:solidFill>
              </a:rPr>
              <a:t>Commitment to achieving access and opportunity as demonstrated in the district’s Strategic Plan, MIRACLES framework, and leadership actions.</a:t>
            </a:r>
            <a:endParaRPr lang="en-US" sz="1800">
              <a:solidFill>
                <a:schemeClr val="tx1">
                  <a:lumMod val="49000"/>
                </a:schemeClr>
              </a:solidFill>
              <a:cs typeface="Arial"/>
            </a:endParaRPr>
          </a:p>
          <a:p>
            <a:pPr marL="285750" indent="-285750">
              <a:lnSpc>
                <a:spcPct val="113000"/>
              </a:lnSpc>
              <a:buFont typeface="Arial" panose="020B0604020202020204" pitchFamily="34" charset="0"/>
              <a:buChar char="•"/>
            </a:pPr>
            <a:r>
              <a:rPr lang="en-US" sz="1800">
                <a:solidFill>
                  <a:schemeClr val="tx1">
                    <a:lumMod val="49000"/>
                  </a:schemeClr>
                </a:solidFill>
              </a:rPr>
              <a:t>Designation of a district team dedicated to advancing access and opportunity through action planning, awareness building, and information sharing.</a:t>
            </a:r>
            <a:endParaRPr lang="en-US" sz="1800">
              <a:solidFill>
                <a:schemeClr val="tx1">
                  <a:lumMod val="49000"/>
                </a:schemeClr>
              </a:solidFill>
              <a:cs typeface="Arial"/>
            </a:endParaRPr>
          </a:p>
          <a:p>
            <a:pPr marL="285750" indent="-285750">
              <a:lnSpc>
                <a:spcPct val="113000"/>
              </a:lnSpc>
              <a:buFont typeface="Arial" panose="020B0604020202020204" pitchFamily="34" charset="0"/>
              <a:buChar char="•"/>
            </a:pPr>
            <a:r>
              <a:rPr lang="en-US" sz="1800">
                <a:solidFill>
                  <a:schemeClr val="tx1">
                    <a:lumMod val="49000"/>
                  </a:schemeClr>
                </a:solidFill>
              </a:rPr>
              <a:t>Capacity to work towards access and opportunity through school and district-based staff and district-wide initiatives, such as investment in increased translation services, effective SAT test-taking campaigns, expanded opportunities for Gifted designation, the Student Assignment Projects, and others. </a:t>
            </a:r>
            <a:endParaRPr lang="en-US" sz="1800">
              <a:solidFill>
                <a:schemeClr val="tx1">
                  <a:lumMod val="49000"/>
                </a:schemeClr>
              </a:solidFill>
              <a:cs typeface="Arial"/>
            </a:endParaRPr>
          </a:p>
          <a:p>
            <a:pPr marL="285750" indent="-285750">
              <a:lnSpc>
                <a:spcPct val="113000"/>
              </a:lnSpc>
              <a:buFont typeface="Arial" panose="020B0604020202020204" pitchFamily="34" charset="0"/>
              <a:buChar char="•"/>
            </a:pPr>
            <a:r>
              <a:rPr lang="en-US" sz="1800">
                <a:solidFill>
                  <a:schemeClr val="tx1">
                    <a:lumMod val="49000"/>
                  </a:schemeClr>
                </a:solidFill>
              </a:rPr>
              <a:t>Persistence in understanding experiences of each student and family of DCSD through several surveys and opportunities for feedback and dialogue.</a:t>
            </a:r>
            <a:endParaRPr lang="en-US" sz="1800">
              <a:solidFill>
                <a:schemeClr val="tx1">
                  <a:lumMod val="49000"/>
                </a:schemeClr>
              </a:solidFill>
              <a:cs typeface="Arial"/>
            </a:endParaRPr>
          </a:p>
          <a:p>
            <a:pPr>
              <a:lnSpc>
                <a:spcPct val="113000"/>
              </a:lnSpc>
            </a:pPr>
            <a:r>
              <a:rPr lang="en-US" sz="1800">
                <a:solidFill>
                  <a:schemeClr val="tx1">
                    <a:lumMod val="49000"/>
                  </a:schemeClr>
                </a:solidFill>
              </a:rPr>
              <a:t>In its full audit report, PCG made </a:t>
            </a:r>
            <a:r>
              <a:rPr lang="en-US" sz="1800" b="1">
                <a:solidFill>
                  <a:schemeClr val="tx1">
                    <a:lumMod val="49000"/>
                  </a:schemeClr>
                </a:solidFill>
              </a:rPr>
              <a:t>34 recommendations</a:t>
            </a:r>
            <a:r>
              <a:rPr lang="en-US" sz="1800">
                <a:solidFill>
                  <a:schemeClr val="tx1">
                    <a:lumMod val="49000"/>
                  </a:schemeClr>
                </a:solidFill>
              </a:rPr>
              <a:t> that will help DCSD make progress in the area of access and opportunity. At this time, PCG recommends and believes DCSD is ready to implement many of the plans initiated by DCSD and the recommendations shared in the audit. </a:t>
            </a:r>
            <a:endParaRPr lang="en-US" sz="1800">
              <a:solidFill>
                <a:schemeClr val="tx1">
                  <a:lumMod val="49000"/>
                </a:schemeClr>
              </a:solidFill>
              <a:cs typeface="Arial"/>
            </a:endParaRPr>
          </a:p>
        </p:txBody>
      </p:sp>
      <p:sp>
        <p:nvSpPr>
          <p:cNvPr id="6" name="Footer Placeholder 3">
            <a:extLst>
              <a:ext uri="{FF2B5EF4-FFF2-40B4-BE49-F238E27FC236}">
                <a16:creationId xmlns:a16="http://schemas.microsoft.com/office/drawing/2014/main" id="{48EA30C4-CB62-40AC-D777-81119A52F928}"/>
              </a:ext>
            </a:extLst>
          </p:cNvPr>
          <p:cNvSpPr>
            <a:spLocks noGrp="1"/>
          </p:cNvSpPr>
          <p:nvPr>
            <p:ph type="ftr" sz="quarter" idx="11"/>
          </p:nvPr>
        </p:nvSpPr>
        <p:spPr>
          <a:xfrm>
            <a:off x="6096001" y="166426"/>
            <a:ext cx="5696308" cy="365125"/>
          </a:xfrm>
        </p:spPr>
        <p:txBody>
          <a:bodyPr/>
          <a:lstStyle/>
          <a:p>
            <a:r>
              <a:rPr lang="en-US"/>
              <a:t>DeKalb County School District - Access &amp; Opportunity Audit </a:t>
            </a:r>
          </a:p>
        </p:txBody>
      </p:sp>
    </p:spTree>
    <p:extLst>
      <p:ext uri="{BB962C8B-B14F-4D97-AF65-F5344CB8AC3E}">
        <p14:creationId xmlns:p14="http://schemas.microsoft.com/office/powerpoint/2010/main" val="3002621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C8E5C-7DF8-44B9-8B46-65DB808836FB}"/>
              </a:ext>
            </a:extLst>
          </p:cNvPr>
          <p:cNvSpPr>
            <a:spLocks noGrp="1"/>
          </p:cNvSpPr>
          <p:nvPr>
            <p:ph type="title"/>
          </p:nvPr>
        </p:nvSpPr>
        <p:spPr>
          <a:xfrm>
            <a:off x="371296" y="4212232"/>
            <a:ext cx="11449408" cy="534485"/>
          </a:xfrm>
        </p:spPr>
        <p:txBody>
          <a:bodyPr/>
          <a:lstStyle/>
          <a:p>
            <a:r>
              <a:rPr lang="en-US"/>
              <a:t>What is an Access &amp; Opportunity audit?</a:t>
            </a:r>
            <a:endParaRPr lang="en-US" i="1"/>
          </a:p>
        </p:txBody>
      </p:sp>
      <p:sp>
        <p:nvSpPr>
          <p:cNvPr id="3" name="Content Placeholder 2">
            <a:extLst>
              <a:ext uri="{FF2B5EF4-FFF2-40B4-BE49-F238E27FC236}">
                <a16:creationId xmlns:a16="http://schemas.microsoft.com/office/drawing/2014/main" id="{35978831-1B54-4044-927C-AC772D827D93}"/>
              </a:ext>
            </a:extLst>
          </p:cNvPr>
          <p:cNvSpPr>
            <a:spLocks noGrp="1"/>
          </p:cNvSpPr>
          <p:nvPr>
            <p:ph idx="1"/>
          </p:nvPr>
        </p:nvSpPr>
        <p:spPr>
          <a:xfrm>
            <a:off x="371296" y="4746718"/>
            <a:ext cx="11390532" cy="1080757"/>
          </a:xfrm>
          <a:prstGeom prst="rect">
            <a:avLst/>
          </a:prstGeom>
          <a:ln w="28575">
            <a:solidFill>
              <a:schemeClr val="accent1"/>
            </a:solid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chor="t">
            <a:normAutofit/>
          </a:bodyPr>
          <a:lstStyle/>
          <a:p>
            <a:pPr>
              <a:lnSpc>
                <a:spcPct val="114000"/>
              </a:lnSpc>
            </a:pPr>
            <a:r>
              <a:rPr lang="en-US" sz="2400"/>
              <a:t>An access and opportunity audit is a study of an institution’s policies, programs, and practices, in pursuit of </a:t>
            </a:r>
            <a:r>
              <a:rPr lang="en-US" sz="2400" b="1"/>
              <a:t>educational access and opportunity for all students.</a:t>
            </a:r>
          </a:p>
        </p:txBody>
      </p:sp>
      <p:sp>
        <p:nvSpPr>
          <p:cNvPr id="4" name="Title 1">
            <a:extLst>
              <a:ext uri="{FF2B5EF4-FFF2-40B4-BE49-F238E27FC236}">
                <a16:creationId xmlns:a16="http://schemas.microsoft.com/office/drawing/2014/main" id="{9BDA1859-6709-59A2-6B78-EE752E4D4881}"/>
              </a:ext>
            </a:extLst>
          </p:cNvPr>
          <p:cNvSpPr txBox="1">
            <a:spLocks/>
          </p:cNvSpPr>
          <p:nvPr/>
        </p:nvSpPr>
        <p:spPr>
          <a:xfrm>
            <a:off x="312422" y="376340"/>
            <a:ext cx="11449408" cy="8344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accent1"/>
                </a:solidFill>
                <a:latin typeface="+mn-lt"/>
                <a:ea typeface="+mj-ea"/>
                <a:cs typeface="+mj-cs"/>
              </a:defRPr>
            </a:lvl1pPr>
          </a:lstStyle>
          <a:p>
            <a:r>
              <a:rPr lang="en-US"/>
              <a:t>What is Educational Access &amp; Opportunity?</a:t>
            </a:r>
            <a:endParaRPr lang="en-US" i="1">
              <a:cs typeface="Arial"/>
            </a:endParaRPr>
          </a:p>
        </p:txBody>
      </p:sp>
      <p:sp>
        <p:nvSpPr>
          <p:cNvPr id="5" name="Content Placeholder 2">
            <a:extLst>
              <a:ext uri="{FF2B5EF4-FFF2-40B4-BE49-F238E27FC236}">
                <a16:creationId xmlns:a16="http://schemas.microsoft.com/office/drawing/2014/main" id="{37362529-B35C-D283-823F-ACCE9948F010}"/>
              </a:ext>
            </a:extLst>
          </p:cNvPr>
          <p:cNvSpPr txBox="1">
            <a:spLocks/>
          </p:cNvSpPr>
          <p:nvPr/>
        </p:nvSpPr>
        <p:spPr>
          <a:xfrm>
            <a:off x="312421" y="1030525"/>
            <a:ext cx="11508934" cy="781264"/>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1">
                    <a:lumMod val="75000"/>
                  </a:schemeClr>
                </a:solidFill>
                <a:latin typeface="+mn-lt"/>
                <a:ea typeface="+mn-ea"/>
                <a:cs typeface="+mn-cs"/>
              </a:defRPr>
            </a:lvl1pPr>
            <a:lvl2pPr marL="685800" indent="-228600" algn="l" defTabSz="914400" rtl="0" eaLnBrk="1" latinLnBrk="0" hangingPunct="1">
              <a:lnSpc>
                <a:spcPct val="100000"/>
              </a:lnSpc>
              <a:spcBef>
                <a:spcPts val="600"/>
              </a:spcBef>
              <a:buFont typeface="Arial" panose="020B0604020202020204" pitchFamily="34" charset="0"/>
              <a:buChar char="•"/>
              <a:defRPr sz="1400" kern="1200">
                <a:solidFill>
                  <a:schemeClr val="tx1">
                    <a:lumMod val="75000"/>
                  </a:schemeClr>
                </a:solidFill>
                <a:latin typeface="+mn-lt"/>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1200" kern="1200">
                <a:solidFill>
                  <a:schemeClr val="tx1">
                    <a:lumMod val="75000"/>
                  </a:schemeClr>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100" kern="1200">
                <a:solidFill>
                  <a:schemeClr val="tx1">
                    <a:lumMod val="75000"/>
                  </a:schemeClr>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1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pPr>
            <a:r>
              <a:rPr lang="en-US" sz="1800" b="1" i="1">
                <a:ea typeface="Trebuchet MS" panose="020B0603020202020204" pitchFamily="34" charset="0"/>
                <a:cs typeface="Times New Roman"/>
              </a:rPr>
              <a:t>Educational Access &amp; Opportunity (A&amp;O)</a:t>
            </a:r>
            <a:r>
              <a:rPr lang="en-US" sz="1800" i="1">
                <a:ea typeface="Trebuchet MS" panose="020B0603020202020204" pitchFamily="34" charset="0"/>
                <a:cs typeface="Times New Roman"/>
              </a:rPr>
              <a:t> means</a:t>
            </a:r>
            <a:r>
              <a:rPr lang="en-US" sz="1800" b="1" i="1">
                <a:ea typeface="Trebuchet MS" panose="020B0603020202020204" pitchFamily="34" charset="0"/>
                <a:cs typeface="Times New Roman"/>
              </a:rPr>
              <a:t> </a:t>
            </a:r>
            <a:r>
              <a:rPr lang="en-US" sz="1800"/>
              <a:t>ensuring all students have the resources, support, and pathways they need to succeed and reach their full potential, regardless of their background or circumstances.</a:t>
            </a:r>
            <a:endParaRPr lang="en-US" sz="1800">
              <a:ea typeface="Trebuchet MS" panose="020B0603020202020204" pitchFamily="34" charset="0"/>
              <a:cs typeface="Trebuchet MS" panose="020B0603020202020204" pitchFamily="34" charset="0"/>
            </a:endParaRPr>
          </a:p>
        </p:txBody>
      </p:sp>
      <p:sp>
        <p:nvSpPr>
          <p:cNvPr id="7" name="TextBox 6">
            <a:extLst>
              <a:ext uri="{FF2B5EF4-FFF2-40B4-BE49-F238E27FC236}">
                <a16:creationId xmlns:a16="http://schemas.microsoft.com/office/drawing/2014/main" id="{5D0DB64B-9F37-8AB7-E597-FF39C3A0EF76}"/>
              </a:ext>
            </a:extLst>
          </p:cNvPr>
          <p:cNvSpPr txBox="1"/>
          <p:nvPr/>
        </p:nvSpPr>
        <p:spPr>
          <a:xfrm>
            <a:off x="312420" y="2015951"/>
            <a:ext cx="5631182" cy="2073358"/>
          </a:xfrm>
          <a:prstGeom prst="roundRect">
            <a:avLst/>
          </a:prstGeom>
          <a:solidFill>
            <a:schemeClr val="accent4"/>
          </a:solidFill>
          <a:ln>
            <a:noFill/>
          </a:ln>
        </p:spPr>
        <p:txBody>
          <a:bodyPr wrap="square" lIns="91440" tIns="45720" rIns="91440" bIns="45720" rtlCol="0" anchor="t">
            <a:noAutofit/>
          </a:bodyPr>
          <a:lstStyle/>
          <a:p>
            <a:r>
              <a:rPr lang="en-US" sz="2000" b="1">
                <a:solidFill>
                  <a:schemeClr val="bg1"/>
                </a:solidFill>
              </a:rPr>
              <a:t>Educational A&amp;O is….</a:t>
            </a:r>
          </a:p>
          <a:p>
            <a:pPr marL="285750" indent="-285750">
              <a:buFont typeface="Arial" panose="020B0604020202020204" pitchFamily="34" charset="0"/>
              <a:buChar char="•"/>
            </a:pPr>
            <a:r>
              <a:rPr lang="en-US" sz="1600">
                <a:solidFill>
                  <a:schemeClr val="bg1"/>
                </a:solidFill>
              </a:rPr>
              <a:t>Providing each student with individualized resources </a:t>
            </a:r>
            <a:endParaRPr lang="en-US" sz="1600">
              <a:solidFill>
                <a:schemeClr val="bg1"/>
              </a:solidFill>
              <a:cs typeface="Arial"/>
            </a:endParaRPr>
          </a:p>
          <a:p>
            <a:pPr marL="285750" indent="-285750">
              <a:buFont typeface="Arial" panose="020B0604020202020204" pitchFamily="34" charset="0"/>
              <a:buChar char="•"/>
            </a:pPr>
            <a:r>
              <a:rPr lang="en-US" sz="1600">
                <a:solidFill>
                  <a:schemeClr val="bg1"/>
                </a:solidFill>
              </a:rPr>
              <a:t>Providing all necessary support to meet desired expectations</a:t>
            </a:r>
            <a:endParaRPr lang="en-US" sz="1600">
              <a:solidFill>
                <a:schemeClr val="bg1"/>
              </a:solidFill>
              <a:cs typeface="Arial"/>
            </a:endParaRPr>
          </a:p>
          <a:p>
            <a:pPr marL="285750" indent="-285750">
              <a:buFont typeface="Arial" panose="020B0604020202020204" pitchFamily="34" charset="0"/>
              <a:buChar char="•"/>
            </a:pPr>
            <a:r>
              <a:rPr lang="en-US" sz="1600">
                <a:solidFill>
                  <a:schemeClr val="bg1"/>
                </a:solidFill>
              </a:rPr>
              <a:t>Demanding academic rigor and necessary resources</a:t>
            </a:r>
          </a:p>
          <a:p>
            <a:pPr marL="285750" indent="-285750">
              <a:buFont typeface="Arial" panose="020B0604020202020204" pitchFamily="34" charset="0"/>
              <a:buChar char="•"/>
            </a:pPr>
            <a:r>
              <a:rPr lang="en-US" sz="1600">
                <a:solidFill>
                  <a:schemeClr val="bg1"/>
                </a:solidFill>
                <a:cs typeface="Arial"/>
              </a:rPr>
              <a:t>Providing each student with the opportunity to receive the full benefits of education</a:t>
            </a:r>
          </a:p>
          <a:p>
            <a:endParaRPr lang="en-US" sz="2000">
              <a:solidFill>
                <a:schemeClr val="bg1"/>
              </a:solidFill>
            </a:endParaRPr>
          </a:p>
        </p:txBody>
      </p:sp>
      <p:sp>
        <p:nvSpPr>
          <p:cNvPr id="8" name="TextBox 7">
            <a:extLst>
              <a:ext uri="{FF2B5EF4-FFF2-40B4-BE49-F238E27FC236}">
                <a16:creationId xmlns:a16="http://schemas.microsoft.com/office/drawing/2014/main" id="{AD0478F7-BB00-54BE-983B-6225556B89D8}"/>
              </a:ext>
            </a:extLst>
          </p:cNvPr>
          <p:cNvSpPr txBox="1"/>
          <p:nvPr/>
        </p:nvSpPr>
        <p:spPr>
          <a:xfrm>
            <a:off x="6305176" y="2013803"/>
            <a:ext cx="5457824" cy="2087648"/>
          </a:xfrm>
          <a:prstGeom prst="roundRect">
            <a:avLst/>
          </a:prstGeom>
          <a:noFill/>
          <a:ln w="28575">
            <a:solidFill>
              <a:schemeClr val="accent4"/>
            </a:solidFill>
            <a:prstDash val="dash"/>
          </a:ln>
        </p:spPr>
        <p:txBody>
          <a:bodyPr wrap="square" lIns="91440" tIns="45720" rIns="91440" bIns="45720" rtlCol="0" anchor="ctr">
            <a:noAutofit/>
          </a:bodyPr>
          <a:lstStyle/>
          <a:p>
            <a:r>
              <a:rPr lang="en-US" sz="2000" b="1"/>
              <a:t>Educational A&amp;O is not…</a:t>
            </a:r>
          </a:p>
          <a:p>
            <a:pPr marL="285750" indent="-285750">
              <a:buFont typeface="Arial" panose="020B0604020202020204" pitchFamily="34" charset="0"/>
              <a:buChar char="•"/>
            </a:pPr>
            <a:r>
              <a:rPr lang="en-US" sz="1600"/>
              <a:t>Removing necessary resources from students</a:t>
            </a:r>
            <a:endParaRPr lang="en-US" sz="1600">
              <a:cs typeface="Arial"/>
            </a:endParaRPr>
          </a:p>
          <a:p>
            <a:pPr marL="285750" indent="-285750">
              <a:buFont typeface="Arial" panose="020B0604020202020204" pitchFamily="34" charset="0"/>
              <a:buChar char="•"/>
            </a:pPr>
            <a:r>
              <a:rPr lang="en-US" sz="1600"/>
              <a:t>Lowering expectations </a:t>
            </a:r>
            <a:endParaRPr lang="en-US" sz="1600">
              <a:cs typeface="Arial"/>
            </a:endParaRPr>
          </a:p>
          <a:p>
            <a:pPr marL="285750" indent="-285750">
              <a:buFont typeface="Arial" panose="020B0604020202020204" pitchFamily="34" charset="0"/>
              <a:buChar char="•"/>
            </a:pPr>
            <a:r>
              <a:rPr lang="en-US" sz="1600"/>
              <a:t>Reducing academic rigor</a:t>
            </a:r>
            <a:endParaRPr lang="en-US" sz="1600">
              <a:cs typeface="Arial"/>
            </a:endParaRPr>
          </a:p>
          <a:p>
            <a:pPr marL="285750" indent="-285750">
              <a:buFont typeface="Arial" panose="020B0604020202020204" pitchFamily="34" charset="0"/>
              <a:buChar char="•"/>
            </a:pPr>
            <a:r>
              <a:rPr lang="en-US" sz="1600"/>
              <a:t>Engaging in segregation or providing any programming that allows one race but not another or otherwise separates students, faculty, or staff based on race</a:t>
            </a:r>
            <a:endParaRPr lang="en-US" sz="1600">
              <a:cs typeface="Arial"/>
            </a:endParaRPr>
          </a:p>
        </p:txBody>
      </p:sp>
      <p:sp>
        <p:nvSpPr>
          <p:cNvPr id="10" name="Slide Number Placeholder 5">
            <a:extLst>
              <a:ext uri="{FF2B5EF4-FFF2-40B4-BE49-F238E27FC236}">
                <a16:creationId xmlns:a16="http://schemas.microsoft.com/office/drawing/2014/main" id="{D93A51A7-1420-A1EA-978F-99DE9680F156}"/>
              </a:ext>
            </a:extLst>
          </p:cNvPr>
          <p:cNvSpPr>
            <a:spLocks noGrp="1"/>
          </p:cNvSpPr>
          <p:nvPr>
            <p:ph type="sldNum" sz="quarter" idx="12"/>
          </p:nvPr>
        </p:nvSpPr>
        <p:spPr>
          <a:xfrm>
            <a:off x="11103429" y="6393628"/>
            <a:ext cx="688879"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9FFD16-B25A-457E-9C72-CDC3BAF3ACB3}" type="slidenum">
              <a:rPr kumimoji="0" lang="en-US" sz="1000" b="0" i="0" u="none" strike="noStrike" kern="1200" cap="none" spc="50" normalizeH="0" baseline="0" noProof="0" smtClean="0">
                <a:ln>
                  <a:noFill/>
                </a:ln>
                <a:solidFill>
                  <a:srgbClr val="FFFFFF">
                    <a:lumMod val="75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50" normalizeH="0" baseline="0" noProof="0">
              <a:ln>
                <a:noFill/>
              </a:ln>
              <a:solidFill>
                <a:srgbClr val="FFFFFF">
                  <a:lumMod val="75000"/>
                </a:srgbClr>
              </a:solidFill>
              <a:effectLst/>
              <a:uLnTx/>
              <a:uFillTx/>
              <a:latin typeface="Arial" panose="020B0604020202020204" pitchFamily="34" charset="0"/>
              <a:ea typeface="+mn-ea"/>
              <a:cs typeface="Arial" panose="020B0604020202020204" pitchFamily="34" charset="0"/>
            </a:endParaRPr>
          </a:p>
        </p:txBody>
      </p:sp>
      <p:sp>
        <p:nvSpPr>
          <p:cNvPr id="9" name="Footer Placeholder 3">
            <a:extLst>
              <a:ext uri="{FF2B5EF4-FFF2-40B4-BE49-F238E27FC236}">
                <a16:creationId xmlns:a16="http://schemas.microsoft.com/office/drawing/2014/main" id="{0C4DF8F4-CEE6-AAE0-1BFC-3262F9420BED}"/>
              </a:ext>
            </a:extLst>
          </p:cNvPr>
          <p:cNvSpPr>
            <a:spLocks noGrp="1"/>
          </p:cNvSpPr>
          <p:nvPr>
            <p:ph type="ftr" sz="quarter" idx="11"/>
          </p:nvPr>
        </p:nvSpPr>
        <p:spPr>
          <a:xfrm>
            <a:off x="6096001" y="166426"/>
            <a:ext cx="5696308" cy="365125"/>
          </a:xfrm>
        </p:spPr>
        <p:txBody>
          <a:bodyPr/>
          <a:lstStyle/>
          <a:p>
            <a:r>
              <a:rPr lang="en-US"/>
              <a:t>DeKalb County School District - Access &amp; Opportunity Audit </a:t>
            </a:r>
          </a:p>
        </p:txBody>
      </p:sp>
    </p:spTree>
    <p:extLst>
      <p:ext uri="{BB962C8B-B14F-4D97-AF65-F5344CB8AC3E}">
        <p14:creationId xmlns:p14="http://schemas.microsoft.com/office/powerpoint/2010/main" val="1731568977"/>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8D679-E466-03BA-9C02-809552CBF2A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BBE3A70-67F0-314B-BDDF-2292E1A0E6F4}"/>
              </a:ext>
            </a:extLst>
          </p:cNvPr>
          <p:cNvSpPr txBox="1">
            <a:spLocks/>
          </p:cNvSpPr>
          <p:nvPr/>
        </p:nvSpPr>
        <p:spPr>
          <a:xfrm>
            <a:off x="312422" y="325540"/>
            <a:ext cx="11449408" cy="8344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accent1"/>
                </a:solidFill>
                <a:latin typeface="+mn-lt"/>
                <a:ea typeface="+mj-ea"/>
                <a:cs typeface="+mj-cs"/>
              </a:defRPr>
            </a:lvl1pPr>
          </a:lstStyle>
          <a:p>
            <a:r>
              <a:rPr lang="en-US">
                <a:cs typeface="Arial"/>
              </a:rPr>
              <a:t>Public Consulting Group LLC</a:t>
            </a:r>
          </a:p>
        </p:txBody>
      </p:sp>
      <p:sp>
        <p:nvSpPr>
          <p:cNvPr id="10" name="Slide Number Placeholder 5">
            <a:extLst>
              <a:ext uri="{FF2B5EF4-FFF2-40B4-BE49-F238E27FC236}">
                <a16:creationId xmlns:a16="http://schemas.microsoft.com/office/drawing/2014/main" id="{700C6895-FF97-8BE6-4B03-5616DAAEECFE}"/>
              </a:ext>
            </a:extLst>
          </p:cNvPr>
          <p:cNvSpPr>
            <a:spLocks noGrp="1"/>
          </p:cNvSpPr>
          <p:nvPr>
            <p:ph type="sldNum" sz="quarter" idx="12"/>
          </p:nvPr>
        </p:nvSpPr>
        <p:spPr>
          <a:xfrm>
            <a:off x="11103429" y="6393628"/>
            <a:ext cx="688879"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9FFD16-B25A-457E-9C72-CDC3BAF3ACB3}" type="slidenum">
              <a:rPr kumimoji="0" lang="en-US" sz="1000" b="0" i="0" u="none" strike="noStrike" kern="1200" cap="none" spc="50" normalizeH="0" baseline="0" noProof="0" smtClean="0">
                <a:ln>
                  <a:noFill/>
                </a:ln>
                <a:solidFill>
                  <a:srgbClr val="FFFFFF">
                    <a:lumMod val="75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50" normalizeH="0" baseline="0" noProof="0">
              <a:ln>
                <a:noFill/>
              </a:ln>
              <a:solidFill>
                <a:srgbClr val="FFFFFF">
                  <a:lumMod val="75000"/>
                </a:srgbClr>
              </a:solidFill>
              <a:effectLst/>
              <a:uLnTx/>
              <a:uFillTx/>
              <a:latin typeface="Arial" panose="020B0604020202020204" pitchFamily="34" charset="0"/>
              <a:ea typeface="+mn-ea"/>
              <a:cs typeface="Arial" panose="020B0604020202020204" pitchFamily="34" charset="0"/>
            </a:endParaRPr>
          </a:p>
        </p:txBody>
      </p:sp>
      <p:grpSp>
        <p:nvGrpSpPr>
          <p:cNvPr id="34" name="Group 33">
            <a:extLst>
              <a:ext uri="{FF2B5EF4-FFF2-40B4-BE49-F238E27FC236}">
                <a16:creationId xmlns:a16="http://schemas.microsoft.com/office/drawing/2014/main" id="{D8CE6A93-E511-5F5F-F058-DFF08D09534D}"/>
              </a:ext>
            </a:extLst>
          </p:cNvPr>
          <p:cNvGrpSpPr/>
          <p:nvPr/>
        </p:nvGrpSpPr>
        <p:grpSpPr>
          <a:xfrm>
            <a:off x="6269074" y="1741715"/>
            <a:ext cx="5527961" cy="4121030"/>
            <a:chOff x="6233869" y="1429703"/>
            <a:chExt cx="5527961" cy="4121030"/>
          </a:xfrm>
        </p:grpSpPr>
        <p:sp>
          <p:nvSpPr>
            <p:cNvPr id="20" name="Rectangle 19">
              <a:extLst>
                <a:ext uri="{FF2B5EF4-FFF2-40B4-BE49-F238E27FC236}">
                  <a16:creationId xmlns:a16="http://schemas.microsoft.com/office/drawing/2014/main" id="{AD30F7E5-C70C-0133-5872-6AF0B9069295}"/>
                </a:ext>
              </a:extLst>
            </p:cNvPr>
            <p:cNvSpPr/>
            <p:nvPr/>
          </p:nvSpPr>
          <p:spPr>
            <a:xfrm>
              <a:off x="7937959" y="3112682"/>
              <a:ext cx="1885698" cy="276999"/>
            </a:xfrm>
            <a:prstGeom prst="rect">
              <a:avLst/>
            </a:prstGeom>
          </p:spPr>
          <p:txBody>
            <a:bodyPr wrap="square" lIns="91440" tIns="45720" rIns="91440" bIns="45720" anchor="t">
              <a:spAutoFit/>
            </a:bodyPr>
            <a:lstStyle/>
            <a:p>
              <a:pPr algn="ctr"/>
              <a:r>
                <a:rPr lang="en-US" sz="1200" b="1">
                  <a:solidFill>
                    <a:schemeClr val="accent2">
                      <a:lumMod val="75000"/>
                    </a:schemeClr>
                  </a:solidFill>
                  <a:latin typeface="Arial"/>
                  <a:cs typeface="Arial"/>
                </a:rPr>
                <a:t>Cassandre Davis, Ed.D.</a:t>
              </a:r>
            </a:p>
          </p:txBody>
        </p:sp>
        <p:sp>
          <p:nvSpPr>
            <p:cNvPr id="21" name="Rectangle 20">
              <a:extLst>
                <a:ext uri="{FF2B5EF4-FFF2-40B4-BE49-F238E27FC236}">
                  <a16:creationId xmlns:a16="http://schemas.microsoft.com/office/drawing/2014/main" id="{4A4DFBB3-AD50-A549-F1A3-F165B69FCF17}"/>
                </a:ext>
              </a:extLst>
            </p:cNvPr>
            <p:cNvSpPr/>
            <p:nvPr/>
          </p:nvSpPr>
          <p:spPr>
            <a:xfrm>
              <a:off x="6275641" y="3102768"/>
              <a:ext cx="1733298" cy="276999"/>
            </a:xfrm>
            <a:prstGeom prst="rect">
              <a:avLst/>
            </a:prstGeom>
          </p:spPr>
          <p:txBody>
            <a:bodyPr wrap="square">
              <a:spAutoFit/>
            </a:bodyPr>
            <a:lstStyle/>
            <a:p>
              <a:pPr algn="ctr"/>
              <a:r>
                <a:rPr lang="en-US" sz="1200" b="1">
                  <a:solidFill>
                    <a:schemeClr val="accent2">
                      <a:lumMod val="75000"/>
                    </a:schemeClr>
                  </a:solidFill>
                  <a:latin typeface="Arial" panose="020B0604020202020204" pitchFamily="34" charset="0"/>
                  <a:cs typeface="Arial" panose="020B0604020202020204" pitchFamily="34" charset="0"/>
                </a:rPr>
                <a:t>Ana Archibald</a:t>
              </a:r>
            </a:p>
          </p:txBody>
        </p:sp>
        <p:sp>
          <p:nvSpPr>
            <p:cNvPr id="22" name="Rectangle 21">
              <a:extLst>
                <a:ext uri="{FF2B5EF4-FFF2-40B4-BE49-F238E27FC236}">
                  <a16:creationId xmlns:a16="http://schemas.microsoft.com/office/drawing/2014/main" id="{73DC655F-651F-0BC5-56DE-7DC8E0613C7A}"/>
                </a:ext>
              </a:extLst>
            </p:cNvPr>
            <p:cNvSpPr/>
            <p:nvPr/>
          </p:nvSpPr>
          <p:spPr>
            <a:xfrm>
              <a:off x="10028532" y="5262547"/>
              <a:ext cx="1733298" cy="276999"/>
            </a:xfrm>
            <a:prstGeom prst="rect">
              <a:avLst/>
            </a:prstGeom>
          </p:spPr>
          <p:txBody>
            <a:bodyPr wrap="square">
              <a:spAutoFit/>
            </a:bodyPr>
            <a:lstStyle/>
            <a:p>
              <a:pPr algn="ctr"/>
              <a:r>
                <a:rPr lang="en-US" sz="1200" b="1">
                  <a:solidFill>
                    <a:schemeClr val="accent2">
                      <a:lumMod val="75000"/>
                    </a:schemeClr>
                  </a:solidFill>
                  <a:latin typeface="Arial" panose="020B0604020202020204" pitchFamily="34" charset="0"/>
                  <a:cs typeface="Arial" panose="020B0604020202020204" pitchFamily="34" charset="0"/>
                </a:rPr>
                <a:t>Rita Lulo Abinader</a:t>
              </a:r>
            </a:p>
          </p:txBody>
        </p:sp>
        <p:grpSp>
          <p:nvGrpSpPr>
            <p:cNvPr id="33" name="Group 32">
              <a:extLst>
                <a:ext uri="{FF2B5EF4-FFF2-40B4-BE49-F238E27FC236}">
                  <a16:creationId xmlns:a16="http://schemas.microsoft.com/office/drawing/2014/main" id="{45F04AAD-B77A-AB6B-83A0-64252DB3AA0A}"/>
                </a:ext>
              </a:extLst>
            </p:cNvPr>
            <p:cNvGrpSpPr/>
            <p:nvPr/>
          </p:nvGrpSpPr>
          <p:grpSpPr>
            <a:xfrm>
              <a:off x="10094601" y="1429703"/>
              <a:ext cx="1344007" cy="3729973"/>
              <a:chOff x="10094601" y="1429703"/>
              <a:chExt cx="1344007" cy="3729973"/>
            </a:xfrm>
          </p:grpSpPr>
          <p:pic>
            <p:nvPicPr>
              <p:cNvPr id="17" name="Picture 16" descr="A person in a suit and tie&#10;&#10;AI-generated content may be incorrect.">
                <a:extLst>
                  <a:ext uri="{FF2B5EF4-FFF2-40B4-BE49-F238E27FC236}">
                    <a16:creationId xmlns:a16="http://schemas.microsoft.com/office/drawing/2014/main" id="{EC0319A2-1B79-39C9-70F3-FEC5BD428CB8}"/>
                  </a:ext>
                </a:extLst>
              </p:cNvPr>
              <p:cNvPicPr>
                <a:picLocks noChangeAspect="1"/>
              </p:cNvPicPr>
              <p:nvPr/>
            </p:nvPicPr>
            <p:blipFill>
              <a:blip r:embed="rId3"/>
              <a:srcRect l="11607" r="11517" b="6844"/>
              <a:stretch/>
            </p:blipFill>
            <p:spPr>
              <a:xfrm>
                <a:off x="10119977" y="1429703"/>
                <a:ext cx="1293255" cy="1627542"/>
              </a:xfrm>
              <a:prstGeom prst="ellipse">
                <a:avLst/>
              </a:prstGeom>
            </p:spPr>
          </p:pic>
          <p:pic>
            <p:nvPicPr>
              <p:cNvPr id="24" name="Picture 23" descr="A person smiling at the camera&#10;&#10;Description automatically generated">
                <a:extLst>
                  <a:ext uri="{FF2B5EF4-FFF2-40B4-BE49-F238E27FC236}">
                    <a16:creationId xmlns:a16="http://schemas.microsoft.com/office/drawing/2014/main" id="{6DF853BB-FA94-78C0-4ED6-1167802D0AF3}"/>
                  </a:ext>
                </a:extLst>
              </p:cNvPr>
              <p:cNvPicPr>
                <a:picLocks noChangeAspect="1"/>
              </p:cNvPicPr>
              <p:nvPr/>
            </p:nvPicPr>
            <p:blipFill>
              <a:blip r:embed="rId4">
                <a:extLst>
                  <a:ext uri="{28A0092B-C50C-407E-A947-70E740481C1C}">
                    <a14:useLocalDpi xmlns:a14="http://schemas.microsoft.com/office/drawing/2010/main" val="0"/>
                  </a:ext>
                </a:extLst>
              </a:blip>
              <a:srcRect r="8497"/>
              <a:stretch/>
            </p:blipFill>
            <p:spPr>
              <a:xfrm>
                <a:off x="10094601" y="3605196"/>
                <a:ext cx="1344007" cy="1554480"/>
              </a:xfrm>
              <a:prstGeom prst="ellipse">
                <a:avLst/>
              </a:prstGeom>
            </p:spPr>
          </p:pic>
        </p:grpSp>
        <p:grpSp>
          <p:nvGrpSpPr>
            <p:cNvPr id="31" name="Group 30">
              <a:extLst>
                <a:ext uri="{FF2B5EF4-FFF2-40B4-BE49-F238E27FC236}">
                  <a16:creationId xmlns:a16="http://schemas.microsoft.com/office/drawing/2014/main" id="{87B585F4-5E65-1903-2C15-88D467A94014}"/>
                </a:ext>
              </a:extLst>
            </p:cNvPr>
            <p:cNvGrpSpPr/>
            <p:nvPr/>
          </p:nvGrpSpPr>
          <p:grpSpPr>
            <a:xfrm>
              <a:off x="6428515" y="1445766"/>
              <a:ext cx="1344007" cy="3782445"/>
              <a:chOff x="6428515" y="1445766"/>
              <a:chExt cx="1344007" cy="3782445"/>
            </a:xfrm>
          </p:grpSpPr>
          <p:pic>
            <p:nvPicPr>
              <p:cNvPr id="14" name="Picture 2" descr="Ana Archibald">
                <a:extLst>
                  <a:ext uri="{FF2B5EF4-FFF2-40B4-BE49-F238E27FC236}">
                    <a16:creationId xmlns:a16="http://schemas.microsoft.com/office/drawing/2014/main" id="{7593709B-FE08-67F6-E473-A11B57D6FE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213" r="11327"/>
              <a:stretch/>
            </p:blipFill>
            <p:spPr bwMode="auto">
              <a:xfrm>
                <a:off x="6453891" y="1445766"/>
                <a:ext cx="1293255" cy="1611479"/>
              </a:xfrm>
              <a:prstGeom prst="ellipse">
                <a:avLst/>
              </a:prstGeom>
              <a:noFill/>
              <a:extLst>
                <a:ext uri="{909E8E84-426E-40DD-AFC4-6F175D3DCCD1}">
                  <a14:hiddenFill xmlns:a14="http://schemas.microsoft.com/office/drawing/2010/main">
                    <a:solidFill>
                      <a:srgbClr val="FFFFFF"/>
                    </a:solidFill>
                  </a14:hiddenFill>
                </a:ext>
              </a:extLst>
            </p:spPr>
          </p:pic>
          <p:pic>
            <p:nvPicPr>
              <p:cNvPr id="26" name="Picture 25" descr="A person smiling at the camera&#10;&#10;Description automatically generated">
                <a:extLst>
                  <a:ext uri="{FF2B5EF4-FFF2-40B4-BE49-F238E27FC236}">
                    <a16:creationId xmlns:a16="http://schemas.microsoft.com/office/drawing/2014/main" id="{811F8181-E66C-22C7-9F9C-A7983FC5C677}"/>
                  </a:ext>
                </a:extLst>
              </p:cNvPr>
              <p:cNvPicPr>
                <a:picLocks noChangeAspect="1"/>
              </p:cNvPicPr>
              <p:nvPr/>
            </p:nvPicPr>
            <p:blipFill>
              <a:blip r:embed="rId6">
                <a:extLst>
                  <a:ext uri="{28A0092B-C50C-407E-A947-70E740481C1C}">
                    <a14:useLocalDpi xmlns:a14="http://schemas.microsoft.com/office/drawing/2010/main" val="0"/>
                  </a:ext>
                </a:extLst>
              </a:blip>
              <a:srcRect l="12676" t="11277" r="9772"/>
              <a:stretch/>
            </p:blipFill>
            <p:spPr>
              <a:xfrm>
                <a:off x="6428515" y="3600669"/>
                <a:ext cx="1344007" cy="1627542"/>
              </a:xfrm>
              <a:prstGeom prst="ellipse">
                <a:avLst/>
              </a:prstGeom>
            </p:spPr>
          </p:pic>
        </p:grpSp>
        <p:grpSp>
          <p:nvGrpSpPr>
            <p:cNvPr id="32" name="Group 31">
              <a:extLst>
                <a:ext uri="{FF2B5EF4-FFF2-40B4-BE49-F238E27FC236}">
                  <a16:creationId xmlns:a16="http://schemas.microsoft.com/office/drawing/2014/main" id="{19C17B22-FE95-746C-417E-A44C59F4AB15}"/>
                </a:ext>
              </a:extLst>
            </p:cNvPr>
            <p:cNvGrpSpPr/>
            <p:nvPr/>
          </p:nvGrpSpPr>
          <p:grpSpPr>
            <a:xfrm>
              <a:off x="8261331" y="1440676"/>
              <a:ext cx="1344462" cy="3783008"/>
              <a:chOff x="8241067" y="1440676"/>
              <a:chExt cx="1344462" cy="3783008"/>
            </a:xfrm>
          </p:grpSpPr>
          <p:pic>
            <p:nvPicPr>
              <p:cNvPr id="16" name="Content Placeholder 3" descr="A person in a green shirt&#10;&#10;AI-generated content may be incorrect.">
                <a:extLst>
                  <a:ext uri="{FF2B5EF4-FFF2-40B4-BE49-F238E27FC236}">
                    <a16:creationId xmlns:a16="http://schemas.microsoft.com/office/drawing/2014/main" id="{D47C5505-E976-BB7D-684D-02091895B011}"/>
                  </a:ext>
                </a:extLst>
              </p:cNvPr>
              <p:cNvPicPr>
                <a:picLocks noChangeAspect="1"/>
              </p:cNvPicPr>
              <p:nvPr/>
            </p:nvPicPr>
            <p:blipFill>
              <a:blip r:embed="rId7"/>
              <a:srcRect l="10165" r="6418"/>
              <a:stretch/>
            </p:blipFill>
            <p:spPr>
              <a:xfrm>
                <a:off x="8241067" y="1440676"/>
                <a:ext cx="1344462" cy="1616569"/>
              </a:xfrm>
              <a:prstGeom prst="ellipse">
                <a:avLst/>
              </a:prstGeom>
            </p:spPr>
          </p:pic>
          <p:pic>
            <p:nvPicPr>
              <p:cNvPr id="27" name="Picture 26" descr="A person in a purple suit&#10;&#10;Description automatically generated">
                <a:extLst>
                  <a:ext uri="{FF2B5EF4-FFF2-40B4-BE49-F238E27FC236}">
                    <a16:creationId xmlns:a16="http://schemas.microsoft.com/office/drawing/2014/main" id="{E0C753A1-A7FC-8875-67FC-4356D62DDD4B}"/>
                  </a:ext>
                </a:extLst>
              </p:cNvPr>
              <p:cNvPicPr>
                <a:picLocks noChangeAspect="1"/>
              </p:cNvPicPr>
              <p:nvPr/>
            </p:nvPicPr>
            <p:blipFill>
              <a:blip r:embed="rId8">
                <a:extLst>
                  <a:ext uri="{28A0092B-C50C-407E-A947-70E740481C1C}">
                    <a14:useLocalDpi xmlns:a14="http://schemas.microsoft.com/office/drawing/2010/main" val="0"/>
                  </a:ext>
                </a:extLst>
              </a:blip>
              <a:srcRect l="6169" r="6923"/>
              <a:stretch/>
            </p:blipFill>
            <p:spPr>
              <a:xfrm>
                <a:off x="8241295" y="3605196"/>
                <a:ext cx="1344007" cy="1618488"/>
              </a:xfrm>
              <a:prstGeom prst="ellipse">
                <a:avLst/>
              </a:prstGeom>
            </p:spPr>
          </p:pic>
        </p:grpSp>
        <p:sp>
          <p:nvSpPr>
            <p:cNvPr id="28" name="Rectangle 27">
              <a:extLst>
                <a:ext uri="{FF2B5EF4-FFF2-40B4-BE49-F238E27FC236}">
                  <a16:creationId xmlns:a16="http://schemas.microsoft.com/office/drawing/2014/main" id="{4611199D-CBB1-6DFB-234E-4E1313844489}"/>
                </a:ext>
              </a:extLst>
            </p:cNvPr>
            <p:cNvSpPr/>
            <p:nvPr/>
          </p:nvSpPr>
          <p:spPr>
            <a:xfrm>
              <a:off x="6233869" y="5273734"/>
              <a:ext cx="1733298" cy="276999"/>
            </a:xfrm>
            <a:prstGeom prst="rect">
              <a:avLst/>
            </a:prstGeom>
          </p:spPr>
          <p:txBody>
            <a:bodyPr wrap="square">
              <a:spAutoFit/>
            </a:bodyPr>
            <a:lstStyle/>
            <a:p>
              <a:pPr algn="ctr"/>
              <a:r>
                <a:rPr lang="en-US" sz="1200" b="1">
                  <a:solidFill>
                    <a:schemeClr val="accent2">
                      <a:lumMod val="75000"/>
                    </a:schemeClr>
                  </a:solidFill>
                  <a:latin typeface="Arial" panose="020B0604020202020204" pitchFamily="34" charset="0"/>
                  <a:cs typeface="Arial" panose="020B0604020202020204" pitchFamily="34" charset="0"/>
                </a:rPr>
                <a:t>Lauren Monz</a:t>
              </a:r>
            </a:p>
          </p:txBody>
        </p:sp>
        <p:sp>
          <p:nvSpPr>
            <p:cNvPr id="29" name="Rectangle 28">
              <a:extLst>
                <a:ext uri="{FF2B5EF4-FFF2-40B4-BE49-F238E27FC236}">
                  <a16:creationId xmlns:a16="http://schemas.microsoft.com/office/drawing/2014/main" id="{22681581-A0C2-08DA-F58A-AF7C62C2E1EA}"/>
                </a:ext>
              </a:extLst>
            </p:cNvPr>
            <p:cNvSpPr/>
            <p:nvPr/>
          </p:nvSpPr>
          <p:spPr>
            <a:xfrm>
              <a:off x="8077506" y="5268085"/>
              <a:ext cx="1733298" cy="276999"/>
            </a:xfrm>
            <a:prstGeom prst="rect">
              <a:avLst/>
            </a:prstGeom>
          </p:spPr>
          <p:txBody>
            <a:bodyPr wrap="square">
              <a:spAutoFit/>
            </a:bodyPr>
            <a:lstStyle/>
            <a:p>
              <a:pPr algn="ctr"/>
              <a:r>
                <a:rPr lang="en-US" sz="1200" b="1">
                  <a:solidFill>
                    <a:schemeClr val="accent2">
                      <a:lumMod val="75000"/>
                    </a:schemeClr>
                  </a:solidFill>
                  <a:latin typeface="Arial" panose="020B0604020202020204" pitchFamily="34" charset="0"/>
                  <a:cs typeface="Arial" panose="020B0604020202020204" pitchFamily="34" charset="0"/>
                </a:rPr>
                <a:t>Paul Wilson</a:t>
              </a:r>
            </a:p>
          </p:txBody>
        </p:sp>
        <p:sp>
          <p:nvSpPr>
            <p:cNvPr id="30" name="Rectangle 29">
              <a:extLst>
                <a:ext uri="{FF2B5EF4-FFF2-40B4-BE49-F238E27FC236}">
                  <a16:creationId xmlns:a16="http://schemas.microsoft.com/office/drawing/2014/main" id="{1D9B8F83-6CEC-8505-5C27-D0884C61050E}"/>
                </a:ext>
              </a:extLst>
            </p:cNvPr>
            <p:cNvSpPr/>
            <p:nvPr/>
          </p:nvSpPr>
          <p:spPr>
            <a:xfrm>
              <a:off x="9901329" y="3086826"/>
              <a:ext cx="1733298" cy="276999"/>
            </a:xfrm>
            <a:prstGeom prst="rect">
              <a:avLst/>
            </a:prstGeom>
          </p:spPr>
          <p:txBody>
            <a:bodyPr wrap="square">
              <a:spAutoFit/>
            </a:bodyPr>
            <a:lstStyle/>
            <a:p>
              <a:pPr algn="ctr"/>
              <a:r>
                <a:rPr lang="en-US" sz="1200" b="1">
                  <a:solidFill>
                    <a:schemeClr val="accent2">
                      <a:lumMod val="75000"/>
                    </a:schemeClr>
                  </a:solidFill>
                  <a:latin typeface="Arial" panose="020B0604020202020204" pitchFamily="34" charset="0"/>
                  <a:cs typeface="Arial" panose="020B0604020202020204" pitchFamily="34" charset="0"/>
                </a:rPr>
                <a:t>Lenworth Williamson</a:t>
              </a:r>
            </a:p>
          </p:txBody>
        </p:sp>
      </p:grpSp>
      <p:sp>
        <p:nvSpPr>
          <p:cNvPr id="36" name="TextBox 35">
            <a:extLst>
              <a:ext uri="{FF2B5EF4-FFF2-40B4-BE49-F238E27FC236}">
                <a16:creationId xmlns:a16="http://schemas.microsoft.com/office/drawing/2014/main" id="{67669133-C52D-D502-B589-2AEE3D938206}"/>
              </a:ext>
            </a:extLst>
          </p:cNvPr>
          <p:cNvSpPr txBox="1"/>
          <p:nvPr/>
        </p:nvSpPr>
        <p:spPr>
          <a:xfrm>
            <a:off x="6294474" y="1232776"/>
            <a:ext cx="3144579" cy="369332"/>
          </a:xfrm>
          <a:prstGeom prst="rect">
            <a:avLst/>
          </a:prstGeom>
          <a:noFill/>
        </p:spPr>
        <p:txBody>
          <a:bodyPr wrap="square">
            <a:spAutoFit/>
          </a:bodyPr>
          <a:lstStyle/>
          <a:p>
            <a:r>
              <a:rPr lang="en-US" b="1">
                <a:solidFill>
                  <a:schemeClr val="accent4"/>
                </a:solidFill>
              </a:rPr>
              <a:t>PCG Project Team</a:t>
            </a:r>
            <a:endParaRPr lang="en-US" b="1" i="1">
              <a:solidFill>
                <a:schemeClr val="accent4"/>
              </a:solidFill>
              <a:cs typeface="Arial"/>
            </a:endParaRPr>
          </a:p>
        </p:txBody>
      </p:sp>
      <p:sp>
        <p:nvSpPr>
          <p:cNvPr id="37" name="TextBox 36">
            <a:extLst>
              <a:ext uri="{FF2B5EF4-FFF2-40B4-BE49-F238E27FC236}">
                <a16:creationId xmlns:a16="http://schemas.microsoft.com/office/drawing/2014/main" id="{10DDA7CC-39F6-1273-B859-8F358E338B4E}"/>
              </a:ext>
            </a:extLst>
          </p:cNvPr>
          <p:cNvSpPr txBox="1"/>
          <p:nvPr/>
        </p:nvSpPr>
        <p:spPr>
          <a:xfrm>
            <a:off x="611067" y="4472476"/>
            <a:ext cx="5274715" cy="1769715"/>
          </a:xfrm>
          <a:prstGeom prst="rect">
            <a:avLst/>
          </a:prstGeom>
          <a:noFill/>
          <a:ln>
            <a:noFill/>
          </a:ln>
        </p:spPr>
        <p:txBody>
          <a:bodyPr wrap="square" lIns="91440" tIns="45720" rIns="91440" bIns="45720" anchor="t">
            <a:spAutoFit/>
          </a:bodyPr>
          <a:lstStyle/>
          <a:p>
            <a:r>
              <a:rPr lang="en-US" b="1">
                <a:solidFill>
                  <a:schemeClr val="accent4"/>
                </a:solidFill>
              </a:rPr>
              <a:t>PCG’s Role</a:t>
            </a:r>
          </a:p>
          <a:p>
            <a:endParaRPr lang="en-US" sz="1400" b="1">
              <a:solidFill>
                <a:schemeClr val="accent5"/>
              </a:solidFill>
            </a:endParaRPr>
          </a:p>
          <a:p>
            <a:pPr marL="285750" indent="-285750">
              <a:buFont typeface="Arial" panose="020B0604020202020204" pitchFamily="34" charset="0"/>
              <a:buChar char="•"/>
            </a:pPr>
            <a:r>
              <a:rPr lang="en-US" sz="1500">
                <a:solidFill>
                  <a:schemeClr val="tx1">
                    <a:lumMod val="49000"/>
                  </a:schemeClr>
                </a:solidFill>
              </a:rPr>
              <a:t>PCG serves as an </a:t>
            </a:r>
            <a:r>
              <a:rPr lang="en-US" sz="1500" b="1">
                <a:solidFill>
                  <a:schemeClr val="tx1">
                    <a:lumMod val="49000"/>
                  </a:schemeClr>
                </a:solidFill>
              </a:rPr>
              <a:t>objective third-party </a:t>
            </a:r>
            <a:r>
              <a:rPr lang="en-US" sz="1500">
                <a:solidFill>
                  <a:schemeClr val="tx1">
                    <a:lumMod val="49000"/>
                  </a:schemeClr>
                </a:solidFill>
              </a:rPr>
              <a:t>in conducting the audit. </a:t>
            </a:r>
            <a:endParaRPr lang="en-US" sz="1500" b="1">
              <a:solidFill>
                <a:schemeClr val="tx1">
                  <a:lumMod val="49000"/>
                </a:schemeClr>
              </a:solidFill>
              <a:cs typeface="Arial"/>
            </a:endParaRPr>
          </a:p>
          <a:p>
            <a:pPr marL="285750" indent="-285750">
              <a:buFont typeface="Arial" panose="020B0604020202020204" pitchFamily="34" charset="0"/>
              <a:buChar char="•"/>
            </a:pPr>
            <a:r>
              <a:rPr lang="en-US" sz="1500">
                <a:solidFill>
                  <a:schemeClr val="tx1">
                    <a:lumMod val="49000"/>
                  </a:schemeClr>
                </a:solidFill>
              </a:rPr>
              <a:t>As such, PCG makes </a:t>
            </a:r>
            <a:r>
              <a:rPr lang="en-US" sz="1500" b="1">
                <a:solidFill>
                  <a:schemeClr val="tx1">
                    <a:lumMod val="49000"/>
                  </a:schemeClr>
                </a:solidFill>
              </a:rPr>
              <a:t>independent decisions </a:t>
            </a:r>
            <a:r>
              <a:rPr lang="en-US" sz="1500">
                <a:solidFill>
                  <a:schemeClr val="tx1">
                    <a:lumMod val="49000"/>
                  </a:schemeClr>
                </a:solidFill>
              </a:rPr>
              <a:t>about research design, protocol development, sampling, and analysis methodology. </a:t>
            </a:r>
            <a:endParaRPr lang="en-US" sz="1500">
              <a:solidFill>
                <a:schemeClr val="tx1">
                  <a:lumMod val="49000"/>
                </a:schemeClr>
              </a:solidFill>
              <a:cs typeface="Arial"/>
            </a:endParaRPr>
          </a:p>
        </p:txBody>
      </p:sp>
      <p:sp>
        <p:nvSpPr>
          <p:cNvPr id="2" name="TextBox 1">
            <a:extLst>
              <a:ext uri="{FF2B5EF4-FFF2-40B4-BE49-F238E27FC236}">
                <a16:creationId xmlns:a16="http://schemas.microsoft.com/office/drawing/2014/main" id="{1DADF8CC-B80A-4B99-E813-9A6C13C260E9}"/>
              </a:ext>
            </a:extLst>
          </p:cNvPr>
          <p:cNvSpPr txBox="1"/>
          <p:nvPr/>
        </p:nvSpPr>
        <p:spPr>
          <a:xfrm>
            <a:off x="611067" y="1134632"/>
            <a:ext cx="5300093" cy="3216265"/>
          </a:xfrm>
          <a:prstGeom prst="rect">
            <a:avLst/>
          </a:prstGeom>
          <a:noFill/>
          <a:ln>
            <a:noFill/>
          </a:ln>
        </p:spPr>
        <p:txBody>
          <a:bodyPr wrap="square" lIns="91440" tIns="45720" rIns="91440" bIns="45720" anchor="t">
            <a:spAutoFit/>
          </a:bodyPr>
          <a:lstStyle/>
          <a:p>
            <a:r>
              <a:rPr lang="en-US" b="1">
                <a:solidFill>
                  <a:schemeClr val="accent4"/>
                </a:solidFill>
              </a:rPr>
              <a:t>Who is PCG?</a:t>
            </a:r>
          </a:p>
          <a:p>
            <a:endParaRPr lang="en-US" sz="1500" b="1">
              <a:solidFill>
                <a:schemeClr val="accent5"/>
              </a:solidFill>
            </a:endParaRPr>
          </a:p>
          <a:p>
            <a:r>
              <a:rPr lang="en-US" sz="1500">
                <a:solidFill>
                  <a:schemeClr val="tx1">
                    <a:lumMod val="49000"/>
                  </a:schemeClr>
                </a:solidFill>
              </a:rPr>
              <a:t>At PCG, we address </a:t>
            </a:r>
            <a:r>
              <a:rPr lang="en-US" sz="1500" b="1">
                <a:solidFill>
                  <a:schemeClr val="tx1">
                    <a:lumMod val="49000"/>
                  </a:schemeClr>
                </a:solidFill>
              </a:rPr>
              <a:t>problems with solutions that matter</a:t>
            </a:r>
            <a:r>
              <a:rPr lang="en-US" sz="1500">
                <a:solidFill>
                  <a:schemeClr val="tx1">
                    <a:lumMod val="49000"/>
                  </a:schemeClr>
                </a:solidFill>
              </a:rPr>
              <a:t>.</a:t>
            </a:r>
            <a:endParaRPr lang="en-US" sz="1500">
              <a:solidFill>
                <a:schemeClr val="tx1">
                  <a:lumMod val="49000"/>
                </a:schemeClr>
              </a:solidFill>
              <a:cs typeface="Arial"/>
            </a:endParaRPr>
          </a:p>
          <a:p>
            <a:endParaRPr lang="en-US" sz="1500">
              <a:solidFill>
                <a:schemeClr val="tx1">
                  <a:lumMod val="49000"/>
                </a:schemeClr>
              </a:solidFill>
              <a:cs typeface="Arial"/>
            </a:endParaRPr>
          </a:p>
          <a:p>
            <a:pPr marL="285750" indent="-285750">
              <a:buFont typeface="Arial" panose="020B0604020202020204" pitchFamily="34" charset="0"/>
              <a:buChar char="•"/>
            </a:pPr>
            <a:r>
              <a:rPr lang="en-US" sz="1300" i="1">
                <a:solidFill>
                  <a:schemeClr val="tx1">
                    <a:lumMod val="49000"/>
                  </a:schemeClr>
                </a:solidFill>
              </a:rPr>
              <a:t>Clients include state agencies, municipalities and school districts</a:t>
            </a:r>
            <a:endParaRPr lang="en-US" sz="1300" i="1">
              <a:solidFill>
                <a:schemeClr val="tx1">
                  <a:lumMod val="49000"/>
                </a:schemeClr>
              </a:solidFill>
              <a:cs typeface="Arial"/>
            </a:endParaRPr>
          </a:p>
          <a:p>
            <a:pPr marL="285750" indent="-285750">
              <a:buFont typeface="Arial" panose="020B0604020202020204" pitchFamily="34" charset="0"/>
              <a:buChar char="•"/>
            </a:pPr>
            <a:r>
              <a:rPr lang="en-US" sz="1300" i="1">
                <a:solidFill>
                  <a:schemeClr val="tx1">
                    <a:lumMod val="49000"/>
                  </a:schemeClr>
                </a:solidFill>
              </a:rPr>
              <a:t>Education contracts in 49 States, plus 22 of the 30 largest US districts</a:t>
            </a:r>
            <a:endParaRPr lang="en-US" sz="1300" i="1">
              <a:solidFill>
                <a:schemeClr val="tx1">
                  <a:lumMod val="49000"/>
                </a:schemeClr>
              </a:solidFill>
              <a:cs typeface="Arial"/>
            </a:endParaRPr>
          </a:p>
          <a:p>
            <a:pPr marL="285750" indent="-285750">
              <a:buFont typeface="Arial" panose="020B0604020202020204" pitchFamily="34" charset="0"/>
              <a:buChar char="•"/>
            </a:pPr>
            <a:r>
              <a:rPr lang="en-US" sz="1300" i="1">
                <a:solidFill>
                  <a:schemeClr val="tx1">
                    <a:lumMod val="49000"/>
                  </a:schemeClr>
                </a:solidFill>
              </a:rPr>
              <a:t>Our team members are former school, district and state education leaders.</a:t>
            </a:r>
            <a:endParaRPr lang="en-US" sz="1300" i="1">
              <a:solidFill>
                <a:schemeClr val="tx1">
                  <a:lumMod val="49000"/>
                </a:schemeClr>
              </a:solidFill>
              <a:cs typeface="Arial"/>
            </a:endParaRPr>
          </a:p>
          <a:p>
            <a:endParaRPr lang="en-US" sz="1500">
              <a:solidFill>
                <a:schemeClr val="tx1">
                  <a:lumMod val="49000"/>
                </a:schemeClr>
              </a:solidFill>
              <a:cs typeface="Arial"/>
            </a:endParaRPr>
          </a:p>
          <a:p>
            <a:r>
              <a:rPr lang="en-US" sz="1500">
                <a:solidFill>
                  <a:schemeClr val="tx1">
                    <a:lumMod val="49000"/>
                  </a:schemeClr>
                </a:solidFill>
              </a:rPr>
              <a:t>Since 1986, we pride ourselves on being the </a:t>
            </a:r>
            <a:r>
              <a:rPr lang="en-US" sz="1500" b="1">
                <a:solidFill>
                  <a:schemeClr val="tx1">
                    <a:lumMod val="49000"/>
                  </a:schemeClr>
                </a:solidFill>
              </a:rPr>
              <a:t>leading public section management consulting firm </a:t>
            </a:r>
            <a:r>
              <a:rPr lang="en-US" sz="1500">
                <a:solidFill>
                  <a:schemeClr val="tx1">
                    <a:lumMod val="49000"/>
                  </a:schemeClr>
                </a:solidFill>
              </a:rPr>
              <a:t>that partners with education, health and human services agencies to improve lives.</a:t>
            </a:r>
            <a:endParaRPr lang="en-US" sz="1500">
              <a:solidFill>
                <a:schemeClr val="tx1">
                  <a:lumMod val="49000"/>
                </a:schemeClr>
              </a:solidFill>
              <a:cs typeface="Arial"/>
            </a:endParaRPr>
          </a:p>
        </p:txBody>
      </p:sp>
      <p:sp>
        <p:nvSpPr>
          <p:cNvPr id="5" name="Footer Placeholder 3">
            <a:extLst>
              <a:ext uri="{FF2B5EF4-FFF2-40B4-BE49-F238E27FC236}">
                <a16:creationId xmlns:a16="http://schemas.microsoft.com/office/drawing/2014/main" id="{6BBD7613-8F4C-CAC7-CC5C-946FCE330A54}"/>
              </a:ext>
            </a:extLst>
          </p:cNvPr>
          <p:cNvSpPr>
            <a:spLocks noGrp="1"/>
          </p:cNvSpPr>
          <p:nvPr>
            <p:ph type="ftr" sz="quarter" idx="11"/>
          </p:nvPr>
        </p:nvSpPr>
        <p:spPr>
          <a:xfrm>
            <a:off x="6096001" y="166426"/>
            <a:ext cx="5696308" cy="365125"/>
          </a:xfrm>
        </p:spPr>
        <p:txBody>
          <a:bodyPr/>
          <a:lstStyle/>
          <a:p>
            <a:r>
              <a:rPr lang="en-US"/>
              <a:t>DeKalb County School District - Access &amp; Opportunity Audit </a:t>
            </a:r>
          </a:p>
        </p:txBody>
      </p:sp>
    </p:spTree>
    <p:extLst>
      <p:ext uri="{BB962C8B-B14F-4D97-AF65-F5344CB8AC3E}">
        <p14:creationId xmlns:p14="http://schemas.microsoft.com/office/powerpoint/2010/main" val="1541845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0D363D8-1FC4-4AA3-B1C4-B2743BA45EEC}"/>
              </a:ext>
            </a:extLst>
          </p:cNvPr>
          <p:cNvPicPr>
            <a:picLocks noChangeAspect="1"/>
          </p:cNvPicPr>
          <p:nvPr/>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rcRect l="767" r="767"/>
          <a:stretch/>
        </p:blipFill>
        <p:spPr>
          <a:xfrm>
            <a:off x="1586311" y="0"/>
            <a:ext cx="9304608" cy="6920179"/>
          </a:xfrm>
          <a:prstGeom prst="rect">
            <a:avLst/>
          </a:prstGeom>
        </p:spPr>
      </p:pic>
      <p:sp>
        <p:nvSpPr>
          <p:cNvPr id="6" name="Rectangle 5">
            <a:extLst>
              <a:ext uri="{FF2B5EF4-FFF2-40B4-BE49-F238E27FC236}">
                <a16:creationId xmlns:a16="http://schemas.microsoft.com/office/drawing/2014/main" id="{4A4FD3EA-4FB0-4F35-BECD-914429833777}"/>
              </a:ext>
            </a:extLst>
          </p:cNvPr>
          <p:cNvSpPr/>
          <p:nvPr/>
        </p:nvSpPr>
        <p:spPr>
          <a:xfrm>
            <a:off x="1586311" y="1"/>
            <a:ext cx="9364200" cy="6920178"/>
          </a:xfrm>
          <a:prstGeom prst="rect">
            <a:avLst/>
          </a:prstGeom>
          <a:solidFill>
            <a:schemeClr val="accent4">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C224997B-D916-4AA1-8447-1F3226084C91}"/>
              </a:ext>
            </a:extLst>
          </p:cNvPr>
          <p:cNvSpPr>
            <a:spLocks noGrp="1"/>
          </p:cNvSpPr>
          <p:nvPr>
            <p:ph type="title"/>
          </p:nvPr>
        </p:nvSpPr>
        <p:spPr>
          <a:effectLst>
            <a:outerShdw blurRad="304800" dist="38100" dir="2700000" algn="tl" rotWithShape="0">
              <a:schemeClr val="accent1">
                <a:alpha val="48000"/>
              </a:schemeClr>
            </a:outerShdw>
          </a:effectLst>
        </p:spPr>
        <p:txBody>
          <a:bodyPr>
            <a:normAutofit/>
          </a:bodyPr>
          <a:lstStyle/>
          <a:p>
            <a:r>
              <a:rPr lang="en-US" sz="4000"/>
              <a:t>Audit Methodology</a:t>
            </a:r>
          </a:p>
        </p:txBody>
      </p:sp>
      <p:sp>
        <p:nvSpPr>
          <p:cNvPr id="3" name="Text Placeholder 2">
            <a:extLst>
              <a:ext uri="{FF2B5EF4-FFF2-40B4-BE49-F238E27FC236}">
                <a16:creationId xmlns:a16="http://schemas.microsoft.com/office/drawing/2014/main" id="{37DEFC92-34D8-C74A-199A-DC8E6A3BEFC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558676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FF6F8-3775-52F2-D4B0-088B991D8941}"/>
            </a:ext>
          </a:extLst>
        </p:cNvPr>
        <p:cNvGrpSpPr/>
        <p:nvPr/>
      </p:nvGrpSpPr>
      <p:grpSpPr>
        <a:xfrm>
          <a:off x="0" y="0"/>
          <a:ext cx="0" cy="0"/>
          <a:chOff x="0" y="0"/>
          <a:chExt cx="0" cy="0"/>
        </a:xfrm>
      </p:grpSpPr>
      <p:sp>
        <p:nvSpPr>
          <p:cNvPr id="9" name="Text Placeholder 2">
            <a:extLst>
              <a:ext uri="{FF2B5EF4-FFF2-40B4-BE49-F238E27FC236}">
                <a16:creationId xmlns:a16="http://schemas.microsoft.com/office/drawing/2014/main" id="{2BC7CB28-A7D5-09B3-46AB-3B2FED5264AE}"/>
              </a:ext>
            </a:extLst>
          </p:cNvPr>
          <p:cNvSpPr txBox="1">
            <a:spLocks/>
          </p:cNvSpPr>
          <p:nvPr/>
        </p:nvSpPr>
        <p:spPr>
          <a:xfrm>
            <a:off x="5391762" y="3888489"/>
            <a:ext cx="6400798" cy="1925179"/>
          </a:xfrm>
          <a:prstGeom prst="roundRect">
            <a:avLst/>
          </a:prstGeom>
          <a:solidFill>
            <a:schemeClr val="accent4"/>
          </a:solidFill>
        </p:spPr>
        <p:txBody>
          <a:bodyPr vert="horz" lIns="91440" tIns="45720" rIns="91440" bIns="4572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1">
                    <a:lumMod val="75000"/>
                  </a:schemeClr>
                </a:solidFill>
                <a:latin typeface="+mn-lt"/>
                <a:ea typeface="+mn-ea"/>
                <a:cs typeface="+mn-cs"/>
              </a:defRPr>
            </a:lvl1pPr>
            <a:lvl2pPr marL="685800" indent="-228600" algn="l" defTabSz="914400" rtl="0" eaLnBrk="1" latinLnBrk="0" hangingPunct="1">
              <a:lnSpc>
                <a:spcPct val="100000"/>
              </a:lnSpc>
              <a:spcBef>
                <a:spcPts val="600"/>
              </a:spcBef>
              <a:buFont typeface="Arial" panose="020B0604020202020204" pitchFamily="34" charset="0"/>
              <a:buChar char="•"/>
              <a:defRPr sz="1400" kern="1200">
                <a:solidFill>
                  <a:schemeClr val="tx1">
                    <a:lumMod val="75000"/>
                  </a:schemeClr>
                </a:solidFill>
                <a:latin typeface="+mn-lt"/>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1200" kern="1200">
                <a:solidFill>
                  <a:schemeClr val="tx1">
                    <a:lumMod val="75000"/>
                  </a:schemeClr>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100" kern="1200">
                <a:solidFill>
                  <a:schemeClr val="tx1">
                    <a:lumMod val="75000"/>
                  </a:schemeClr>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1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400" b="1">
              <a:solidFill>
                <a:schemeClr val="bg1"/>
              </a:solidFill>
            </a:endParaRPr>
          </a:p>
          <a:p>
            <a:br>
              <a:rPr lang="en-US" sz="800" b="1">
                <a:solidFill>
                  <a:schemeClr val="bg1"/>
                </a:solidFill>
              </a:rPr>
            </a:br>
            <a:r>
              <a:rPr lang="en-US" sz="1400" b="1">
                <a:solidFill>
                  <a:schemeClr val="bg1"/>
                </a:solidFill>
              </a:rPr>
              <a:t>Case Study Approach: </a:t>
            </a:r>
            <a:r>
              <a:rPr lang="en-US" sz="1400">
                <a:solidFill>
                  <a:schemeClr val="bg1"/>
                </a:solidFill>
              </a:rPr>
              <a:t>Researchers use case studies to investigate an unknown, contemporary issue or to find a better understanding of a process in which several variables are pertinent to the case (Glesne, 2010). ​Case studies rely “on multiple sources of evidence, with data needing to converge in a triangulating fashion” (Yin, 2003, p.17). ​</a:t>
            </a:r>
          </a:p>
          <a:p>
            <a:endParaRPr lang="en-US" sz="1400">
              <a:solidFill>
                <a:schemeClr val="bg1"/>
              </a:solidFill>
            </a:endParaRPr>
          </a:p>
        </p:txBody>
      </p:sp>
      <p:pic>
        <p:nvPicPr>
          <p:cNvPr id="10" name="Picture 9" descr="A white circle with black border&#10;&#10;AI-generated content may be incorrect.">
            <a:extLst>
              <a:ext uri="{FF2B5EF4-FFF2-40B4-BE49-F238E27FC236}">
                <a16:creationId xmlns:a16="http://schemas.microsoft.com/office/drawing/2014/main" id="{21569188-159B-C209-5A08-D1CAFA43A390}"/>
              </a:ext>
            </a:extLst>
          </p:cNvPr>
          <p:cNvPicPr>
            <a:picLocks noChangeAspect="1"/>
          </p:cNvPicPr>
          <p:nvPr/>
        </p:nvPicPr>
        <p:blipFill>
          <a:blip r:embed="rId3">
            <a:extLst>
              <a:ext uri="{28A0092B-C50C-407E-A947-70E740481C1C}">
                <a14:useLocalDpi xmlns:a14="http://schemas.microsoft.com/office/drawing/2010/main" val="0"/>
              </a:ext>
            </a:extLst>
          </a:blip>
          <a:srcRect b="89509"/>
          <a:stretch/>
        </p:blipFill>
        <p:spPr>
          <a:xfrm>
            <a:off x="5111332" y="3731894"/>
            <a:ext cx="6993858" cy="554108"/>
          </a:xfrm>
          <a:prstGeom prst="rect">
            <a:avLst/>
          </a:prstGeom>
          <a:ln>
            <a:noFill/>
          </a:ln>
        </p:spPr>
      </p:pic>
      <p:sp>
        <p:nvSpPr>
          <p:cNvPr id="2" name="Title 1">
            <a:extLst>
              <a:ext uri="{FF2B5EF4-FFF2-40B4-BE49-F238E27FC236}">
                <a16:creationId xmlns:a16="http://schemas.microsoft.com/office/drawing/2014/main" id="{55A731DC-0A07-0925-557D-6D53A955C2E5}"/>
              </a:ext>
            </a:extLst>
          </p:cNvPr>
          <p:cNvSpPr>
            <a:spLocks noGrp="1"/>
          </p:cNvSpPr>
          <p:nvPr>
            <p:ph type="title"/>
          </p:nvPr>
        </p:nvSpPr>
        <p:spPr>
          <a:xfrm>
            <a:off x="310457" y="290993"/>
            <a:ext cx="11449409" cy="888488"/>
          </a:xfrm>
        </p:spPr>
        <p:txBody>
          <a:bodyPr/>
          <a:lstStyle/>
          <a:p>
            <a:r>
              <a:rPr lang="en-US"/>
              <a:t>Mixed Methods Research Design</a:t>
            </a:r>
          </a:p>
        </p:txBody>
      </p:sp>
      <p:sp>
        <p:nvSpPr>
          <p:cNvPr id="7" name="Content Placeholder 6">
            <a:extLst>
              <a:ext uri="{FF2B5EF4-FFF2-40B4-BE49-F238E27FC236}">
                <a16:creationId xmlns:a16="http://schemas.microsoft.com/office/drawing/2014/main" id="{B4BDE2DF-13D2-724B-405A-661067A90BE3}"/>
              </a:ext>
            </a:extLst>
          </p:cNvPr>
          <p:cNvSpPr>
            <a:spLocks noGrp="1"/>
          </p:cNvSpPr>
          <p:nvPr>
            <p:ph sz="half" idx="2"/>
          </p:nvPr>
        </p:nvSpPr>
        <p:spPr>
          <a:xfrm>
            <a:off x="205923" y="939388"/>
            <a:ext cx="4905410" cy="4942565"/>
          </a:xfrm>
          <a:prstGeom prst="roundRect">
            <a:avLst/>
          </a:prstGeom>
          <a:solidFill>
            <a:schemeClr val="accent2">
              <a:lumMod val="75000"/>
            </a:schemeClr>
          </a:solidFill>
        </p:spPr>
        <p:txBody>
          <a:bodyPr vert="horz" lIns="91440" tIns="45720" rIns="91440" bIns="45720" rtlCol="0" anchor="t">
            <a:noAutofit/>
          </a:bodyPr>
          <a:lstStyle/>
          <a:p>
            <a:endParaRPr lang="en-US" sz="1400">
              <a:solidFill>
                <a:schemeClr val="bg1"/>
              </a:solidFill>
            </a:endParaRPr>
          </a:p>
          <a:p>
            <a:br>
              <a:rPr lang="en-US" sz="800">
                <a:solidFill>
                  <a:schemeClr val="bg1"/>
                </a:solidFill>
              </a:rPr>
            </a:br>
            <a:r>
              <a:rPr lang="en-US" sz="1400">
                <a:solidFill>
                  <a:schemeClr val="bg1"/>
                </a:solidFill>
              </a:rPr>
              <a:t>PCG analyzed a range of quantitative data items, including:</a:t>
            </a:r>
          </a:p>
          <a:p>
            <a:pPr marL="285750" indent="-285750">
              <a:buFont typeface="Arial" panose="020B0604020202020204" pitchFamily="34" charset="0"/>
              <a:buChar char="•"/>
            </a:pPr>
            <a:r>
              <a:rPr lang="en-US" sz="1400">
                <a:solidFill>
                  <a:schemeClr val="bg1"/>
                </a:solidFill>
              </a:rPr>
              <a:t>Student, teacher, and administrator demographics </a:t>
            </a:r>
          </a:p>
          <a:p>
            <a:pPr marL="285750" indent="-285750">
              <a:buFont typeface="Arial" panose="020B0604020202020204" pitchFamily="34" charset="0"/>
              <a:buChar char="•"/>
            </a:pPr>
            <a:r>
              <a:rPr lang="en-US" sz="1400">
                <a:solidFill>
                  <a:schemeClr val="bg1"/>
                </a:solidFill>
              </a:rPr>
              <a:t>Georgia Milestones results </a:t>
            </a:r>
          </a:p>
          <a:p>
            <a:pPr marL="285750" indent="-285750">
              <a:buFont typeface="Arial" panose="020B0604020202020204" pitchFamily="34" charset="0"/>
              <a:buChar char="•"/>
            </a:pPr>
            <a:r>
              <a:rPr lang="en-US" sz="1400">
                <a:solidFill>
                  <a:schemeClr val="bg1"/>
                </a:solidFill>
              </a:rPr>
              <a:t>Graduation rates</a:t>
            </a:r>
          </a:p>
          <a:p>
            <a:pPr marL="285750" indent="-285750">
              <a:buFont typeface="Arial" panose="020B0604020202020204" pitchFamily="34" charset="0"/>
              <a:buChar char="•"/>
            </a:pPr>
            <a:r>
              <a:rPr lang="en-US" sz="1400">
                <a:solidFill>
                  <a:schemeClr val="bg1"/>
                </a:solidFill>
              </a:rPr>
              <a:t>Participation in advanced coursework and SAT &amp; ACT tests</a:t>
            </a:r>
          </a:p>
          <a:p>
            <a:pPr marL="285750" indent="-285750">
              <a:buFont typeface="Arial" panose="020B0604020202020204" pitchFamily="34" charset="0"/>
              <a:buChar char="•"/>
            </a:pPr>
            <a:r>
              <a:rPr lang="en-US" sz="1400">
                <a:solidFill>
                  <a:schemeClr val="bg1"/>
                </a:solidFill>
              </a:rPr>
              <a:t>Theme &amp; magnet school enrollment </a:t>
            </a:r>
          </a:p>
          <a:p>
            <a:pPr marL="285750" indent="-285750">
              <a:buFont typeface="Arial" panose="020B0604020202020204" pitchFamily="34" charset="0"/>
              <a:buChar char="•"/>
            </a:pPr>
            <a:r>
              <a:rPr lang="en-US" sz="1400">
                <a:solidFill>
                  <a:schemeClr val="bg1"/>
                </a:solidFill>
              </a:rPr>
              <a:t>Disciplinary referrals </a:t>
            </a:r>
          </a:p>
          <a:p>
            <a:pPr marL="285750" indent="-285750">
              <a:buFont typeface="Arial" panose="020B0604020202020204" pitchFamily="34" charset="0"/>
              <a:buChar char="•"/>
            </a:pPr>
            <a:r>
              <a:rPr lang="en-US" sz="1400">
                <a:solidFill>
                  <a:schemeClr val="bg1"/>
                </a:solidFill>
              </a:rPr>
              <a:t>School funding</a:t>
            </a:r>
          </a:p>
          <a:p>
            <a:pPr marL="285750" indent="-285750">
              <a:buFont typeface="Arial" panose="020B0604020202020204" pitchFamily="34" charset="0"/>
              <a:buChar char="•"/>
            </a:pPr>
            <a:r>
              <a:rPr lang="en-US" sz="1400">
                <a:solidFill>
                  <a:schemeClr val="bg1"/>
                </a:solidFill>
              </a:rPr>
              <a:t>School enrollment and capacity</a:t>
            </a:r>
          </a:p>
          <a:p>
            <a:pPr marL="285750" indent="-285750">
              <a:buFont typeface="Arial" panose="020B0604020202020204" pitchFamily="34" charset="0"/>
              <a:buChar char="•"/>
            </a:pPr>
            <a:r>
              <a:rPr lang="en-US" sz="1400">
                <a:solidFill>
                  <a:schemeClr val="bg1"/>
                </a:solidFill>
              </a:rPr>
              <a:t>School building age</a:t>
            </a:r>
          </a:p>
          <a:p>
            <a:endParaRPr lang="en-US" sz="1400">
              <a:solidFill>
                <a:schemeClr val="bg1"/>
              </a:solidFill>
            </a:endParaRPr>
          </a:p>
          <a:p>
            <a:r>
              <a:rPr lang="en-US" sz="1400">
                <a:solidFill>
                  <a:schemeClr val="bg1"/>
                </a:solidFill>
              </a:rPr>
              <a:t>In our quantitative analysis, PCG disaggregated data by student demographic subgroups. </a:t>
            </a:r>
          </a:p>
          <a:p>
            <a:endParaRPr lang="en-US" sz="1400">
              <a:solidFill>
                <a:schemeClr val="bg1"/>
              </a:solidFill>
            </a:endParaRPr>
          </a:p>
        </p:txBody>
      </p:sp>
      <p:sp>
        <p:nvSpPr>
          <p:cNvPr id="5" name="Slide Number Placeholder 4">
            <a:extLst>
              <a:ext uri="{FF2B5EF4-FFF2-40B4-BE49-F238E27FC236}">
                <a16:creationId xmlns:a16="http://schemas.microsoft.com/office/drawing/2014/main" id="{A2A5E67C-B59D-E0D9-857E-3989CEFEA42B}"/>
              </a:ext>
            </a:extLst>
          </p:cNvPr>
          <p:cNvSpPr>
            <a:spLocks noGrp="1"/>
          </p:cNvSpPr>
          <p:nvPr>
            <p:ph type="sldNum" sz="quarter" idx="4"/>
          </p:nvPr>
        </p:nvSpPr>
        <p:spPr>
          <a:xfrm>
            <a:off x="11378241" y="6393628"/>
            <a:ext cx="381625" cy="365125"/>
          </a:xfrm>
          <a:prstGeom prst="rect">
            <a:avLst/>
          </a:prstGeom>
        </p:spPr>
        <p:txBody>
          <a:bodyPr/>
          <a:lstStyle/>
          <a:p>
            <a:fld id="{899FFD16-B25A-457E-9C72-CDC3BAF3ACB3}" type="slidenum">
              <a:rPr lang="en-US" smtClean="0"/>
              <a:t>6</a:t>
            </a:fld>
            <a:endParaRPr lang="en-US"/>
          </a:p>
        </p:txBody>
      </p:sp>
      <p:sp>
        <p:nvSpPr>
          <p:cNvPr id="3" name="Text Placeholder 2">
            <a:extLst>
              <a:ext uri="{FF2B5EF4-FFF2-40B4-BE49-F238E27FC236}">
                <a16:creationId xmlns:a16="http://schemas.microsoft.com/office/drawing/2014/main" id="{5EE5B3FA-E578-761C-5046-159009A67D32}"/>
              </a:ext>
            </a:extLst>
          </p:cNvPr>
          <p:cNvSpPr>
            <a:spLocks noGrp="1"/>
          </p:cNvSpPr>
          <p:nvPr>
            <p:ph sz="half" idx="1"/>
          </p:nvPr>
        </p:nvSpPr>
        <p:spPr>
          <a:xfrm>
            <a:off x="5360910" y="1044332"/>
            <a:ext cx="6600639" cy="2723064"/>
          </a:xfrm>
          <a:prstGeom prst="roundRect">
            <a:avLst/>
          </a:prstGeom>
          <a:solidFill>
            <a:schemeClr val="accent4"/>
          </a:solidFill>
        </p:spPr>
        <p:txBody>
          <a:bodyPr vert="horz" lIns="91440" tIns="45720" rIns="91440" bIns="45720" rtlCol="0" anchor="t">
            <a:noAutofit/>
          </a:bodyPr>
          <a:lstStyle/>
          <a:p>
            <a:endParaRPr lang="en-US" sz="1400" b="1">
              <a:solidFill>
                <a:schemeClr val="bg1"/>
              </a:solidFill>
            </a:endParaRPr>
          </a:p>
          <a:p>
            <a:br>
              <a:rPr lang="en-US" sz="800" b="1">
                <a:solidFill>
                  <a:schemeClr val="bg1"/>
                </a:solidFill>
              </a:rPr>
            </a:br>
            <a:r>
              <a:rPr lang="en-US" sz="1400" b="1">
                <a:solidFill>
                  <a:schemeClr val="bg1"/>
                </a:solidFill>
              </a:rPr>
              <a:t>Phenomenological Approach: </a:t>
            </a:r>
            <a:r>
              <a:rPr lang="en-US" sz="1400">
                <a:solidFill>
                  <a:schemeClr val="bg1"/>
                </a:solidFill>
              </a:rPr>
              <a:t>Researchers use the phenomenological approach to grasp the stakeholder experience and the meaning making of the experience (Creswell, 2013). </a:t>
            </a:r>
            <a:endParaRPr lang="en-US" sz="1400">
              <a:solidFill>
                <a:schemeClr val="bg1"/>
              </a:solidFill>
              <a:cs typeface="Arial" panose="020B0604020202020204"/>
            </a:endParaRPr>
          </a:p>
          <a:p>
            <a:endParaRPr lang="en-US" sz="1400">
              <a:solidFill>
                <a:schemeClr val="bg1"/>
              </a:solidFill>
            </a:endParaRPr>
          </a:p>
          <a:p>
            <a:r>
              <a:rPr lang="en-US" sz="1400" b="1">
                <a:solidFill>
                  <a:schemeClr val="bg1"/>
                </a:solidFill>
              </a:rPr>
              <a:t>Qualitative Coding: </a:t>
            </a:r>
            <a:r>
              <a:rPr lang="en-US" sz="1400">
                <a:solidFill>
                  <a:schemeClr val="bg1"/>
                </a:solidFill>
              </a:rPr>
              <a:t>PCG used </a:t>
            </a:r>
            <a:r>
              <a:rPr lang="en-US" sz="1400" err="1">
                <a:solidFill>
                  <a:schemeClr val="bg1"/>
                </a:solidFill>
              </a:rPr>
              <a:t>ATLAS.ti</a:t>
            </a:r>
            <a:r>
              <a:rPr lang="en-US" sz="1400">
                <a:solidFill>
                  <a:schemeClr val="bg1"/>
                </a:solidFill>
              </a:rPr>
              <a:t> to code qualitative data. PCG’s analysis was guided by six key focus areas. These categories serve as a consistent coding framework, allowing PCG to identify themes, understand stakeholder perspectives, and align findings with audit goals. </a:t>
            </a:r>
          </a:p>
        </p:txBody>
      </p:sp>
      <p:sp>
        <p:nvSpPr>
          <p:cNvPr id="6" name="TextBox 8">
            <a:extLst>
              <a:ext uri="{FF2B5EF4-FFF2-40B4-BE49-F238E27FC236}">
                <a16:creationId xmlns:a16="http://schemas.microsoft.com/office/drawing/2014/main" id="{8EA2BFAE-BDAD-B7A1-59AE-83A427A76BB1}"/>
              </a:ext>
            </a:extLst>
          </p:cNvPr>
          <p:cNvSpPr txBox="1"/>
          <p:nvPr/>
        </p:nvSpPr>
        <p:spPr>
          <a:xfrm>
            <a:off x="310457" y="5970263"/>
            <a:ext cx="9196916" cy="615553"/>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a:ea typeface="+mn-lt"/>
                <a:cs typeface="+mn-lt"/>
              </a:rPr>
              <a:t>Creswell, J.W. (2013). </a:t>
            </a:r>
            <a:r>
              <a:rPr lang="en-US" sz="800" i="1">
                <a:ea typeface="+mn-lt"/>
                <a:cs typeface="+mn-lt"/>
              </a:rPr>
              <a:t>Educational research: Planning, conducting, and evaluating quantitative and qualitative research</a:t>
            </a:r>
            <a:r>
              <a:rPr lang="en-US" sz="800">
                <a:ea typeface="+mn-lt"/>
                <a:cs typeface="+mn-lt"/>
              </a:rPr>
              <a:t> (4th ed.). Pearson.</a:t>
            </a:r>
            <a:endParaRPr lang="en-US"/>
          </a:p>
          <a:p>
            <a:r>
              <a:rPr lang="en-US" sz="800"/>
              <a:t>Glesne, C. (2010). </a:t>
            </a:r>
            <a:r>
              <a:rPr lang="en-US" sz="800" i="1"/>
              <a:t>Becoming qualitative researchers: An introduction </a:t>
            </a:r>
            <a:r>
              <a:rPr lang="en-US" sz="800"/>
              <a:t>(4</a:t>
            </a:r>
            <a:r>
              <a:rPr lang="en-US" sz="800" baseline="30000"/>
              <a:t>th</a:t>
            </a:r>
            <a:r>
              <a:rPr lang="en-US" sz="800"/>
              <a:t> ed.). New York, NY: Allyn and Bacon</a:t>
            </a:r>
          </a:p>
          <a:p>
            <a:r>
              <a:rPr lang="en-US" sz="800"/>
              <a:t>Yin, R.K. (2003). </a:t>
            </a:r>
            <a:r>
              <a:rPr lang="en-US" sz="800" i="1"/>
              <a:t>Case study research: Design and methods </a:t>
            </a:r>
            <a:r>
              <a:rPr lang="en-US" sz="800"/>
              <a:t>(3</a:t>
            </a:r>
            <a:r>
              <a:rPr lang="en-US" sz="800" baseline="30000"/>
              <a:t>rd</a:t>
            </a:r>
            <a:r>
              <a:rPr lang="en-US" sz="800"/>
              <a:t> ed.). Thousand Oaks, CA: Sage. </a:t>
            </a:r>
            <a:endParaRPr lang="en-US" sz="800">
              <a:effectLst/>
              <a:cs typeface="Arial"/>
            </a:endParaRPr>
          </a:p>
          <a:p>
            <a:endParaRPr lang="en-US" sz="1000"/>
          </a:p>
        </p:txBody>
      </p:sp>
      <p:pic>
        <p:nvPicPr>
          <p:cNvPr id="12" name="Picture 11" descr="A white circle with black border&#10;&#10;AI-generated content may be incorrect.">
            <a:extLst>
              <a:ext uri="{FF2B5EF4-FFF2-40B4-BE49-F238E27FC236}">
                <a16:creationId xmlns:a16="http://schemas.microsoft.com/office/drawing/2014/main" id="{416C15CA-9C09-E3AE-CC03-041C7BF7F0DE}"/>
              </a:ext>
            </a:extLst>
          </p:cNvPr>
          <p:cNvPicPr>
            <a:picLocks noChangeAspect="1"/>
          </p:cNvPicPr>
          <p:nvPr/>
        </p:nvPicPr>
        <p:blipFill>
          <a:blip r:embed="rId3">
            <a:extLst>
              <a:ext uri="{28A0092B-C50C-407E-A947-70E740481C1C}">
                <a14:useLocalDpi xmlns:a14="http://schemas.microsoft.com/office/drawing/2010/main" val="0"/>
              </a:ext>
            </a:extLst>
          </a:blip>
          <a:srcRect b="89509"/>
          <a:stretch/>
        </p:blipFill>
        <p:spPr>
          <a:xfrm>
            <a:off x="108774" y="939388"/>
            <a:ext cx="5235915" cy="535389"/>
          </a:xfrm>
          <a:prstGeom prst="rect">
            <a:avLst/>
          </a:prstGeom>
          <a:ln>
            <a:noFill/>
          </a:ln>
        </p:spPr>
      </p:pic>
      <p:pic>
        <p:nvPicPr>
          <p:cNvPr id="13" name="Picture 12" descr="A white circle with black border&#10;&#10;AI-generated content may be incorrect.">
            <a:extLst>
              <a:ext uri="{FF2B5EF4-FFF2-40B4-BE49-F238E27FC236}">
                <a16:creationId xmlns:a16="http://schemas.microsoft.com/office/drawing/2014/main" id="{6E4E3E13-1F3F-669B-E70F-B89B06AC22E1}"/>
              </a:ext>
            </a:extLst>
          </p:cNvPr>
          <p:cNvPicPr>
            <a:picLocks noChangeAspect="1"/>
          </p:cNvPicPr>
          <p:nvPr/>
        </p:nvPicPr>
        <p:blipFill>
          <a:blip r:embed="rId3">
            <a:extLst>
              <a:ext uri="{28A0092B-C50C-407E-A947-70E740481C1C}">
                <a14:useLocalDpi xmlns:a14="http://schemas.microsoft.com/office/drawing/2010/main" val="0"/>
              </a:ext>
            </a:extLst>
          </a:blip>
          <a:srcRect b="89509"/>
          <a:stretch/>
        </p:blipFill>
        <p:spPr>
          <a:xfrm>
            <a:off x="5015587" y="976047"/>
            <a:ext cx="7176414" cy="484834"/>
          </a:xfrm>
          <a:prstGeom prst="rect">
            <a:avLst/>
          </a:prstGeom>
          <a:ln>
            <a:noFill/>
          </a:ln>
        </p:spPr>
      </p:pic>
      <p:sp>
        <p:nvSpPr>
          <p:cNvPr id="14" name="TextBox 13">
            <a:extLst>
              <a:ext uri="{FF2B5EF4-FFF2-40B4-BE49-F238E27FC236}">
                <a16:creationId xmlns:a16="http://schemas.microsoft.com/office/drawing/2014/main" id="{1308C373-D124-7941-C6E7-3BA40A521B65}"/>
              </a:ext>
            </a:extLst>
          </p:cNvPr>
          <p:cNvSpPr txBox="1"/>
          <p:nvPr/>
        </p:nvSpPr>
        <p:spPr>
          <a:xfrm>
            <a:off x="1315721" y="1067940"/>
            <a:ext cx="2597636" cy="369332"/>
          </a:xfrm>
          <a:prstGeom prst="rect">
            <a:avLst/>
          </a:prstGeom>
          <a:noFill/>
        </p:spPr>
        <p:txBody>
          <a:bodyPr wrap="square" rtlCol="0">
            <a:spAutoFit/>
          </a:bodyPr>
          <a:lstStyle/>
          <a:p>
            <a:r>
              <a:rPr lang="en-US" b="1">
                <a:solidFill>
                  <a:schemeClr val="accent2">
                    <a:lumMod val="75000"/>
                  </a:schemeClr>
                </a:solidFill>
              </a:rPr>
              <a:t>Quantitative Analysis</a:t>
            </a:r>
          </a:p>
        </p:txBody>
      </p:sp>
      <p:sp>
        <p:nvSpPr>
          <p:cNvPr id="15" name="TextBox 14">
            <a:extLst>
              <a:ext uri="{FF2B5EF4-FFF2-40B4-BE49-F238E27FC236}">
                <a16:creationId xmlns:a16="http://schemas.microsoft.com/office/drawing/2014/main" id="{01FFC20E-4F65-B6EA-810A-8C381025BC55}"/>
              </a:ext>
            </a:extLst>
          </p:cNvPr>
          <p:cNvSpPr txBox="1"/>
          <p:nvPr/>
        </p:nvSpPr>
        <p:spPr>
          <a:xfrm>
            <a:off x="6508875" y="1067940"/>
            <a:ext cx="4158114" cy="369332"/>
          </a:xfrm>
          <a:prstGeom prst="rect">
            <a:avLst/>
          </a:prstGeom>
          <a:noFill/>
        </p:spPr>
        <p:txBody>
          <a:bodyPr wrap="square" rtlCol="0">
            <a:spAutoFit/>
          </a:bodyPr>
          <a:lstStyle/>
          <a:p>
            <a:pPr algn="ctr"/>
            <a:r>
              <a:rPr lang="en-US" b="1">
                <a:solidFill>
                  <a:schemeClr val="accent4"/>
                </a:solidFill>
              </a:rPr>
              <a:t>Qualitative Analysis</a:t>
            </a:r>
          </a:p>
        </p:txBody>
      </p:sp>
      <p:sp>
        <p:nvSpPr>
          <p:cNvPr id="11" name="TextBox 10">
            <a:extLst>
              <a:ext uri="{FF2B5EF4-FFF2-40B4-BE49-F238E27FC236}">
                <a16:creationId xmlns:a16="http://schemas.microsoft.com/office/drawing/2014/main" id="{BF402D91-51E9-CA9E-E1AC-B2923AFE7B93}"/>
              </a:ext>
            </a:extLst>
          </p:cNvPr>
          <p:cNvSpPr txBox="1"/>
          <p:nvPr/>
        </p:nvSpPr>
        <p:spPr>
          <a:xfrm>
            <a:off x="7432711" y="3919559"/>
            <a:ext cx="3234278" cy="366443"/>
          </a:xfrm>
          <a:prstGeom prst="rect">
            <a:avLst/>
          </a:prstGeom>
          <a:noFill/>
        </p:spPr>
        <p:txBody>
          <a:bodyPr wrap="square" rtlCol="0">
            <a:spAutoFit/>
          </a:bodyPr>
          <a:lstStyle/>
          <a:p>
            <a:r>
              <a:rPr lang="en-US" b="1">
                <a:solidFill>
                  <a:schemeClr val="accent4"/>
                </a:solidFill>
              </a:rPr>
              <a:t>Case Study Approach</a:t>
            </a:r>
          </a:p>
        </p:txBody>
      </p:sp>
      <p:sp>
        <p:nvSpPr>
          <p:cNvPr id="16" name="Footer Placeholder 3">
            <a:extLst>
              <a:ext uri="{FF2B5EF4-FFF2-40B4-BE49-F238E27FC236}">
                <a16:creationId xmlns:a16="http://schemas.microsoft.com/office/drawing/2014/main" id="{2C251942-79FA-3E4D-3F67-8BCC88F3F772}"/>
              </a:ext>
            </a:extLst>
          </p:cNvPr>
          <p:cNvSpPr>
            <a:spLocks noGrp="1"/>
          </p:cNvSpPr>
          <p:nvPr>
            <p:ph type="ftr" sz="quarter" idx="11"/>
          </p:nvPr>
        </p:nvSpPr>
        <p:spPr>
          <a:xfrm>
            <a:off x="6096001" y="166426"/>
            <a:ext cx="5696308" cy="365125"/>
          </a:xfrm>
        </p:spPr>
        <p:txBody>
          <a:bodyPr/>
          <a:lstStyle/>
          <a:p>
            <a:r>
              <a:rPr lang="en-US"/>
              <a:t>DeKalb County School District - Access &amp; Opportunity Audit </a:t>
            </a:r>
          </a:p>
        </p:txBody>
      </p:sp>
    </p:spTree>
    <p:extLst>
      <p:ext uri="{BB962C8B-B14F-4D97-AF65-F5344CB8AC3E}">
        <p14:creationId xmlns:p14="http://schemas.microsoft.com/office/powerpoint/2010/main" val="3382815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D8D58-EC7A-A51E-6F21-2FC8A38BD5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B06E8B-02DA-4AC7-3BC9-D4FCB9B3FB4F}"/>
              </a:ext>
            </a:extLst>
          </p:cNvPr>
          <p:cNvSpPr>
            <a:spLocks noGrp="1"/>
          </p:cNvSpPr>
          <p:nvPr>
            <p:ph type="title"/>
          </p:nvPr>
        </p:nvSpPr>
        <p:spPr>
          <a:xfrm>
            <a:off x="270869" y="348988"/>
            <a:ext cx="11449409" cy="579006"/>
          </a:xfrm>
        </p:spPr>
        <p:txBody>
          <a:bodyPr anchor="ctr">
            <a:normAutofit/>
          </a:bodyPr>
          <a:lstStyle/>
          <a:p>
            <a:r>
              <a:rPr lang="en-US"/>
              <a:t>Data and Document Review</a:t>
            </a:r>
          </a:p>
        </p:txBody>
      </p:sp>
      <p:sp>
        <p:nvSpPr>
          <p:cNvPr id="15" name="Slide Number Placeholder 4">
            <a:extLst>
              <a:ext uri="{FF2B5EF4-FFF2-40B4-BE49-F238E27FC236}">
                <a16:creationId xmlns:a16="http://schemas.microsoft.com/office/drawing/2014/main" id="{F632DE29-25CB-CD3C-5196-60510BAF2326}"/>
              </a:ext>
            </a:extLst>
          </p:cNvPr>
          <p:cNvSpPr>
            <a:spLocks noGrp="1"/>
          </p:cNvSpPr>
          <p:nvPr>
            <p:ph type="sldNum" sz="quarter" idx="12"/>
          </p:nvPr>
        </p:nvSpPr>
        <p:spPr>
          <a:xfrm>
            <a:off x="11378241" y="6393628"/>
            <a:ext cx="381625" cy="365125"/>
          </a:xfrm>
        </p:spPr>
        <p:txBody>
          <a:bodyPr/>
          <a:lstStyle/>
          <a:p>
            <a:pPr>
              <a:spcAft>
                <a:spcPts val="600"/>
              </a:spcAft>
            </a:pPr>
            <a:fld id="{899FFD16-B25A-457E-9C72-CDC3BAF3ACB3}" type="slidenum">
              <a:rPr lang="en-US" smtClean="0"/>
              <a:pPr>
                <a:spcAft>
                  <a:spcPts val="600"/>
                </a:spcAft>
              </a:pPr>
              <a:t>7</a:t>
            </a:fld>
            <a:endParaRPr lang="en-US"/>
          </a:p>
        </p:txBody>
      </p:sp>
      <p:sp>
        <p:nvSpPr>
          <p:cNvPr id="5" name="Text Placeholder 3">
            <a:extLst>
              <a:ext uri="{FF2B5EF4-FFF2-40B4-BE49-F238E27FC236}">
                <a16:creationId xmlns:a16="http://schemas.microsoft.com/office/drawing/2014/main" id="{E27EFD13-1DF3-3068-F331-5551082F8302}"/>
              </a:ext>
            </a:extLst>
          </p:cNvPr>
          <p:cNvSpPr>
            <a:spLocks noGrp="1"/>
          </p:cNvSpPr>
          <p:nvPr>
            <p:ph type="body" sz="half" idx="2"/>
          </p:nvPr>
        </p:nvSpPr>
        <p:spPr>
          <a:xfrm>
            <a:off x="283536" y="1110555"/>
            <a:ext cx="11335108" cy="305037"/>
          </a:xfrm>
        </p:spPr>
        <p:txBody>
          <a:bodyPr vert="horz" lIns="91440" tIns="45720" rIns="91440" bIns="45720" rtlCol="0" anchor="t">
            <a:noAutofit/>
          </a:bodyPr>
          <a:lstStyle/>
          <a:p>
            <a:pPr>
              <a:spcAft>
                <a:spcPts val="1800"/>
              </a:spcAft>
            </a:pPr>
            <a:r>
              <a:rPr lang="en-US" sz="1400">
                <a:solidFill>
                  <a:schemeClr val="tx1"/>
                </a:solidFill>
                <a:cs typeface="Arial"/>
              </a:rPr>
              <a:t>PCG conducted a review of pre-existing data and documents within each research focus area. Data and documents included: </a:t>
            </a:r>
          </a:p>
        </p:txBody>
      </p:sp>
      <p:graphicFrame>
        <p:nvGraphicFramePr>
          <p:cNvPr id="4" name="Table 3">
            <a:extLst>
              <a:ext uri="{FF2B5EF4-FFF2-40B4-BE49-F238E27FC236}">
                <a16:creationId xmlns:a16="http://schemas.microsoft.com/office/drawing/2014/main" id="{0BE52783-0FD6-29A9-8534-5DE52DE9D00F}"/>
              </a:ext>
            </a:extLst>
          </p:cNvPr>
          <p:cNvGraphicFramePr>
            <a:graphicFrameLocks noGrp="1"/>
          </p:cNvGraphicFramePr>
          <p:nvPr>
            <p:extLst>
              <p:ext uri="{D42A27DB-BD31-4B8C-83A1-F6EECF244321}">
                <p14:modId xmlns:p14="http://schemas.microsoft.com/office/powerpoint/2010/main" val="1049959575"/>
              </p:ext>
            </p:extLst>
          </p:nvPr>
        </p:nvGraphicFramePr>
        <p:xfrm>
          <a:off x="387024" y="1568824"/>
          <a:ext cx="11333256" cy="4500578"/>
        </p:xfrm>
        <a:graphic>
          <a:graphicData uri="http://schemas.openxmlformats.org/drawingml/2006/table">
            <a:tbl>
              <a:tblPr firstRow="1" firstCol="1" bandRow="1"/>
              <a:tblGrid>
                <a:gridCol w="1888876">
                  <a:extLst>
                    <a:ext uri="{9D8B030D-6E8A-4147-A177-3AD203B41FA5}">
                      <a16:colId xmlns:a16="http://schemas.microsoft.com/office/drawing/2014/main" val="3934702786"/>
                    </a:ext>
                  </a:extLst>
                </a:gridCol>
                <a:gridCol w="1888876">
                  <a:extLst>
                    <a:ext uri="{9D8B030D-6E8A-4147-A177-3AD203B41FA5}">
                      <a16:colId xmlns:a16="http://schemas.microsoft.com/office/drawing/2014/main" val="1819231208"/>
                    </a:ext>
                  </a:extLst>
                </a:gridCol>
                <a:gridCol w="1888876">
                  <a:extLst>
                    <a:ext uri="{9D8B030D-6E8A-4147-A177-3AD203B41FA5}">
                      <a16:colId xmlns:a16="http://schemas.microsoft.com/office/drawing/2014/main" val="268264796"/>
                    </a:ext>
                  </a:extLst>
                </a:gridCol>
                <a:gridCol w="1888876">
                  <a:extLst>
                    <a:ext uri="{9D8B030D-6E8A-4147-A177-3AD203B41FA5}">
                      <a16:colId xmlns:a16="http://schemas.microsoft.com/office/drawing/2014/main" val="1645114569"/>
                    </a:ext>
                  </a:extLst>
                </a:gridCol>
                <a:gridCol w="1888876">
                  <a:extLst>
                    <a:ext uri="{9D8B030D-6E8A-4147-A177-3AD203B41FA5}">
                      <a16:colId xmlns:a16="http://schemas.microsoft.com/office/drawing/2014/main" val="372910242"/>
                    </a:ext>
                  </a:extLst>
                </a:gridCol>
                <a:gridCol w="1888876">
                  <a:extLst>
                    <a:ext uri="{9D8B030D-6E8A-4147-A177-3AD203B41FA5}">
                      <a16:colId xmlns:a16="http://schemas.microsoft.com/office/drawing/2014/main" val="2178433579"/>
                    </a:ext>
                  </a:extLst>
                </a:gridCol>
              </a:tblGrid>
              <a:tr h="916488">
                <a:tc>
                  <a:txBody>
                    <a:bodyPr/>
                    <a:lstStyle/>
                    <a:p>
                      <a:pPr marL="0" marR="0" algn="ctr" fontAlgn="ctr">
                        <a:lnSpc>
                          <a:spcPct val="115000"/>
                        </a:lnSpc>
                        <a:spcBef>
                          <a:spcPts val="0"/>
                        </a:spcBef>
                        <a:spcAft>
                          <a:spcPts val="0"/>
                        </a:spcAft>
                      </a:pPr>
                      <a:r>
                        <a:rPr lang="en-US" sz="1400" b="1" i="0" u="none" strike="noStrike">
                          <a:solidFill>
                            <a:srgbClr val="FFFFFF"/>
                          </a:solidFill>
                          <a:effectLst/>
                          <a:latin typeface="+mj-lt"/>
                          <a:ea typeface="Times New Roman" panose="02020603050405020304" pitchFamily="18" charset="0"/>
                          <a:cs typeface="Arial" panose="020B0604020202020204" pitchFamily="34" charset="0"/>
                        </a:rPr>
                        <a:t>Organizational Leadership</a:t>
                      </a:r>
                      <a:endParaRPr lang="en-US" sz="1400" b="1" i="0" u="none" strike="noStrike">
                        <a:effectLst/>
                        <a:latin typeface="+mj-lt"/>
                      </a:endParaRPr>
                    </a:p>
                  </a:txBody>
                  <a:tcPr marL="63261" marR="63261" marT="878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gn="ctr" fontAlgn="ctr">
                        <a:lnSpc>
                          <a:spcPct val="115000"/>
                        </a:lnSpc>
                        <a:spcBef>
                          <a:spcPts val="0"/>
                        </a:spcBef>
                        <a:spcAft>
                          <a:spcPts val="0"/>
                        </a:spcAft>
                      </a:pPr>
                      <a:r>
                        <a:rPr lang="en-US" sz="1400" b="1" i="0" u="none" strike="noStrike">
                          <a:solidFill>
                            <a:srgbClr val="FFFFFF"/>
                          </a:solidFill>
                          <a:effectLst/>
                          <a:latin typeface="+mj-lt"/>
                          <a:ea typeface="Times New Roman" panose="02020603050405020304" pitchFamily="18" charset="0"/>
                          <a:cs typeface="Arial" panose="020B0604020202020204" pitchFamily="34" charset="0"/>
                        </a:rPr>
                        <a:t>Instructional &amp; Programmatic Opportunities</a:t>
                      </a:r>
                      <a:endParaRPr lang="en-US" sz="1400" b="1" i="0" u="none" strike="noStrike">
                        <a:effectLst/>
                        <a:latin typeface="+mj-lt"/>
                      </a:endParaRPr>
                    </a:p>
                  </a:txBody>
                  <a:tcPr marL="63261" marR="63261" marT="878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algn="ctr" fontAlgn="ctr">
                        <a:lnSpc>
                          <a:spcPct val="115000"/>
                        </a:lnSpc>
                        <a:spcBef>
                          <a:spcPts val="0"/>
                        </a:spcBef>
                        <a:spcAft>
                          <a:spcPts val="0"/>
                        </a:spcAft>
                      </a:pPr>
                      <a:r>
                        <a:rPr lang="en-US" sz="1400" b="1" i="0" u="none" strike="noStrike">
                          <a:solidFill>
                            <a:srgbClr val="FFFFFF"/>
                          </a:solidFill>
                          <a:effectLst/>
                          <a:latin typeface="+mj-lt"/>
                          <a:ea typeface="Times New Roman" panose="02020603050405020304" pitchFamily="18" charset="0"/>
                          <a:cs typeface="Arial" panose="020B0604020202020204" pitchFamily="34" charset="0"/>
                        </a:rPr>
                        <a:t>Professional Learning &amp; Growth</a:t>
                      </a:r>
                      <a:endParaRPr lang="en-US" sz="1400" b="1" i="0" u="none" strike="noStrike">
                        <a:effectLst/>
                        <a:latin typeface="+mj-lt"/>
                      </a:endParaRPr>
                    </a:p>
                  </a:txBody>
                  <a:tcPr marL="63261" marR="63261" marT="878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gn="ctr" fontAlgn="ctr">
                        <a:lnSpc>
                          <a:spcPct val="115000"/>
                        </a:lnSpc>
                        <a:spcBef>
                          <a:spcPts val="0"/>
                        </a:spcBef>
                        <a:spcAft>
                          <a:spcPts val="0"/>
                        </a:spcAft>
                      </a:pPr>
                      <a:r>
                        <a:rPr lang="en-US" sz="1400" b="1" i="0" u="none" strike="noStrike">
                          <a:solidFill>
                            <a:schemeClr val="bg1"/>
                          </a:solidFill>
                          <a:effectLst/>
                          <a:latin typeface="+mj-lt"/>
                        </a:rPr>
                        <a:t>Resource Distribution</a:t>
                      </a:r>
                    </a:p>
                  </a:txBody>
                  <a:tcPr marL="63261" marR="63261" marT="878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algn="ctr" fontAlgn="ctr">
                        <a:lnSpc>
                          <a:spcPct val="115000"/>
                        </a:lnSpc>
                        <a:spcBef>
                          <a:spcPts val="0"/>
                        </a:spcBef>
                        <a:spcAft>
                          <a:spcPts val="0"/>
                        </a:spcAft>
                      </a:pPr>
                      <a:r>
                        <a:rPr lang="en-US" sz="1400" b="1" i="0" u="none" strike="noStrike">
                          <a:solidFill>
                            <a:srgbClr val="FFFFFF"/>
                          </a:solidFill>
                          <a:effectLst/>
                          <a:latin typeface="+mj-lt"/>
                          <a:ea typeface="Times New Roman" panose="02020603050405020304" pitchFamily="18" charset="0"/>
                          <a:cs typeface="Arial" panose="020B0604020202020204" pitchFamily="34" charset="0"/>
                        </a:rPr>
                        <a:t>Family Engagement</a:t>
                      </a:r>
                      <a:endParaRPr lang="en-US" sz="1400" b="1" i="0" u="none" strike="noStrike">
                        <a:effectLst/>
                        <a:latin typeface="+mj-lt"/>
                      </a:endParaRPr>
                    </a:p>
                  </a:txBody>
                  <a:tcPr marL="63261" marR="63261" marT="878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gn="ctr" fontAlgn="ctr">
                        <a:lnSpc>
                          <a:spcPct val="115000"/>
                        </a:lnSpc>
                        <a:spcBef>
                          <a:spcPts val="0"/>
                        </a:spcBef>
                        <a:spcAft>
                          <a:spcPts val="0"/>
                        </a:spcAft>
                      </a:pPr>
                      <a:r>
                        <a:rPr lang="en-US" sz="1400" b="1" i="0" u="none" strike="noStrike">
                          <a:solidFill>
                            <a:srgbClr val="FFFFFF"/>
                          </a:solidFill>
                          <a:effectLst/>
                          <a:latin typeface="+mj-lt"/>
                          <a:ea typeface="Times New Roman" panose="02020603050405020304" pitchFamily="18" charset="0"/>
                          <a:cs typeface="Arial" panose="020B0604020202020204" pitchFamily="34" charset="0"/>
                        </a:rPr>
                        <a:t>School Climate</a:t>
                      </a:r>
                      <a:endParaRPr lang="en-US" sz="1400" b="1" i="0" u="none" strike="noStrike">
                        <a:effectLst/>
                        <a:latin typeface="+mj-lt"/>
                      </a:endParaRPr>
                    </a:p>
                  </a:txBody>
                  <a:tcPr marL="63261" marR="63261" marT="878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279820393"/>
                  </a:ext>
                </a:extLst>
              </a:tr>
              <a:tr h="3135559">
                <a:tc>
                  <a:txBody>
                    <a:bodyPr/>
                    <a:lstStyle/>
                    <a:p>
                      <a:pPr marL="225425" marR="0" indent="-225425" algn="l" fontAlgn="t">
                        <a:lnSpc>
                          <a:spcPct val="115000"/>
                        </a:lnSpc>
                        <a:spcBef>
                          <a:spcPts val="0"/>
                        </a:spcBef>
                        <a:spcAft>
                          <a:spcPts val="0"/>
                        </a:spcAft>
                        <a:buFont typeface="Arial" panose="020B0604020202020204" pitchFamily="34" charset="0"/>
                        <a:buChar char="•"/>
                      </a:pPr>
                      <a:r>
                        <a:rPr lang="en-US" sz="1200" b="0" i="0" u="none" strike="noStrike">
                          <a:effectLst/>
                          <a:latin typeface="+mn-lt"/>
                          <a:ea typeface="Times New Roman" panose="02020603050405020304" pitchFamily="18" charset="0"/>
                          <a:cs typeface="Times New Roman" panose="02020603050405020304" pitchFamily="18" charset="0"/>
                        </a:rPr>
                        <a:t>Strategic plan</a:t>
                      </a:r>
                    </a:p>
                    <a:p>
                      <a:pPr marL="225425" marR="0" indent="-225425" algn="l" fontAlgn="t">
                        <a:lnSpc>
                          <a:spcPct val="115000"/>
                        </a:lnSpc>
                        <a:spcBef>
                          <a:spcPts val="0"/>
                        </a:spcBef>
                        <a:spcAft>
                          <a:spcPts val="0"/>
                        </a:spcAft>
                        <a:buFont typeface="Arial" panose="020B0604020202020204" pitchFamily="34" charset="0"/>
                        <a:buChar char="•"/>
                      </a:pPr>
                      <a:r>
                        <a:rPr lang="en-US" sz="1200" b="0" i="0" u="none" strike="noStrike">
                          <a:effectLst/>
                          <a:latin typeface="+mn-lt"/>
                          <a:ea typeface="+mn-ea"/>
                          <a:cs typeface="+mn-cs"/>
                        </a:rPr>
                        <a:t>Student </a:t>
                      </a:r>
                      <a:r>
                        <a:rPr lang="en-US" sz="1200" b="0" i="0" u="none" strike="noStrike">
                          <a:effectLst/>
                          <a:latin typeface="+mn-lt"/>
                          <a:ea typeface="+mn-ea"/>
                          <a:cs typeface="Times New Roman" panose="02020603050405020304" pitchFamily="18" charset="0"/>
                        </a:rPr>
                        <a:t>h</a:t>
                      </a:r>
                      <a:r>
                        <a:rPr lang="en-US" sz="1200" b="0" i="0" u="none" strike="noStrike">
                          <a:effectLst/>
                          <a:latin typeface="+mn-lt"/>
                          <a:ea typeface="Times New Roman" panose="02020603050405020304" pitchFamily="18" charset="0"/>
                          <a:cs typeface="Times New Roman" panose="02020603050405020304" pitchFamily="18" charset="0"/>
                        </a:rPr>
                        <a:t>andbooks</a:t>
                      </a:r>
                      <a:endParaRPr lang="en-US" sz="1200" b="0" i="0" u="none" strike="noStrike">
                        <a:effectLst/>
                        <a:latin typeface="+mn-lt"/>
                      </a:endParaRPr>
                    </a:p>
                    <a:p>
                      <a:pPr marL="225425" marR="0" indent="-225425" algn="l" fontAlgn="t">
                        <a:lnSpc>
                          <a:spcPct val="115000"/>
                        </a:lnSpc>
                        <a:spcBef>
                          <a:spcPts val="0"/>
                        </a:spcBef>
                        <a:spcAft>
                          <a:spcPts val="0"/>
                        </a:spcAft>
                        <a:buFont typeface="Arial" panose="020B0604020202020204" pitchFamily="34" charset="0"/>
                        <a:buChar char="•"/>
                      </a:pPr>
                      <a:r>
                        <a:rPr lang="en-US" sz="1200" b="0" i="0" u="none" strike="noStrike">
                          <a:effectLst/>
                          <a:latin typeface="+mn-lt"/>
                          <a:ea typeface="Times New Roman" panose="02020603050405020304" pitchFamily="18" charset="0"/>
                          <a:cs typeface="Times New Roman" panose="02020603050405020304" pitchFamily="18" charset="0"/>
                        </a:rPr>
                        <a:t>Organizational charts</a:t>
                      </a:r>
                      <a:endParaRPr lang="en-US" sz="1200" b="0" i="0" u="none" strike="noStrike">
                        <a:effectLst/>
                        <a:latin typeface="+mn-lt"/>
                      </a:endParaRPr>
                    </a:p>
                    <a:p>
                      <a:pPr marL="225425" marR="0" lvl="0" indent="-225425" algn="l" defTabSz="914400" rtl="0" eaLnBrk="1" fontAlgn="t" latinLnBrk="0" hangingPunct="1">
                        <a:lnSpc>
                          <a:spcPct val="115000"/>
                        </a:lnSpc>
                        <a:spcBef>
                          <a:spcPts val="0"/>
                        </a:spcBef>
                        <a:spcAft>
                          <a:spcPts val="0"/>
                        </a:spcAft>
                        <a:buClrTx/>
                        <a:buSzTx/>
                        <a:buFont typeface="Arial" panose="020B0604020202020204" pitchFamily="34" charset="0"/>
                        <a:buChar char="•"/>
                        <a:tabLst/>
                        <a:defRPr/>
                      </a:pPr>
                      <a:r>
                        <a:rPr lang="en-US" sz="1200" b="0" i="0" u="none" strike="noStrike">
                          <a:effectLst/>
                          <a:latin typeface="+mn-lt"/>
                          <a:ea typeface="Times New Roman" panose="02020603050405020304" pitchFamily="18" charset="0"/>
                          <a:cs typeface="Times New Roman" panose="02020603050405020304" pitchFamily="18" charset="0"/>
                        </a:rPr>
                        <a:t>DCSD reports</a:t>
                      </a:r>
                    </a:p>
                    <a:p>
                      <a:pPr marL="225425" marR="0" indent="-225425" algn="l" fontAlgn="t">
                        <a:lnSpc>
                          <a:spcPct val="115000"/>
                        </a:lnSpc>
                        <a:spcBef>
                          <a:spcPts val="0"/>
                        </a:spcBef>
                        <a:spcAft>
                          <a:spcPts val="0"/>
                        </a:spcAft>
                        <a:buFont typeface="Arial" panose="020B0604020202020204" pitchFamily="34" charset="0"/>
                        <a:buChar char="•"/>
                      </a:pPr>
                      <a:r>
                        <a:rPr lang="en-US" sz="1200" b="0" i="0" u="none" strike="noStrike">
                          <a:effectLst/>
                          <a:latin typeface="+mn-lt"/>
                        </a:rPr>
                        <a:t>Administrator &amp; staff surveys</a:t>
                      </a:r>
                    </a:p>
                    <a:p>
                      <a:pPr marL="225425" marR="0" indent="-225425" algn="l" fontAlgn="t">
                        <a:lnSpc>
                          <a:spcPct val="115000"/>
                        </a:lnSpc>
                        <a:spcBef>
                          <a:spcPts val="0"/>
                        </a:spcBef>
                        <a:spcAft>
                          <a:spcPts val="0"/>
                        </a:spcAft>
                        <a:buFont typeface="Arial" panose="020B0604020202020204" pitchFamily="34" charset="0"/>
                        <a:buChar char="•"/>
                      </a:pPr>
                      <a:r>
                        <a:rPr lang="en-US" sz="1200" b="0" i="0" u="none" strike="noStrike">
                          <a:effectLst/>
                          <a:latin typeface="+mn-lt"/>
                        </a:rPr>
                        <a:t>District demographics</a:t>
                      </a:r>
                    </a:p>
                  </a:txBody>
                  <a:tcPr marL="63261" marR="63261" marT="878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66688" marR="0" indent="-166688" algn="l" fontAlgn="t">
                        <a:lnSpc>
                          <a:spcPct val="115000"/>
                        </a:lnSpc>
                        <a:spcBef>
                          <a:spcPts val="0"/>
                        </a:spcBef>
                        <a:spcAft>
                          <a:spcPts val="0"/>
                        </a:spcAft>
                        <a:buFont typeface="Arial" panose="020B0604020202020204" pitchFamily="34" charset="0"/>
                        <a:buChar char="•"/>
                      </a:pPr>
                      <a:r>
                        <a:rPr lang="en-US" sz="1200" b="0" i="0" u="none" strike="noStrike">
                          <a:effectLst/>
                          <a:latin typeface="+mn-lt"/>
                          <a:cs typeface="Times New Roman" panose="02020603050405020304" pitchFamily="18" charset="0"/>
                        </a:rPr>
                        <a:t>School parent/student handbook</a:t>
                      </a:r>
                    </a:p>
                    <a:p>
                      <a:pPr marL="166688" marR="0" indent="-166688" algn="l" fontAlgn="t">
                        <a:lnSpc>
                          <a:spcPct val="115000"/>
                        </a:lnSpc>
                        <a:spcBef>
                          <a:spcPts val="0"/>
                        </a:spcBef>
                        <a:spcAft>
                          <a:spcPts val="0"/>
                        </a:spcAft>
                        <a:buFont typeface="Arial" panose="020B0604020202020204" pitchFamily="34" charset="0"/>
                        <a:buChar char="•"/>
                      </a:pPr>
                      <a:r>
                        <a:rPr lang="en-US" sz="1200" b="0" i="0" u="none" strike="noStrike">
                          <a:effectLst/>
                          <a:latin typeface="+mn-lt"/>
                          <a:cs typeface="Times New Roman" panose="02020603050405020304" pitchFamily="18" charset="0"/>
                        </a:rPr>
                        <a:t>School choice options</a:t>
                      </a:r>
                    </a:p>
                    <a:p>
                      <a:pPr marL="166688" marR="0" indent="-166688" algn="l" fontAlgn="t">
                        <a:lnSpc>
                          <a:spcPct val="115000"/>
                        </a:lnSpc>
                        <a:spcBef>
                          <a:spcPts val="0"/>
                        </a:spcBef>
                        <a:spcAft>
                          <a:spcPts val="0"/>
                        </a:spcAft>
                        <a:buFont typeface="Arial" panose="020B0604020202020204" pitchFamily="34" charset="0"/>
                        <a:buChar char="•"/>
                      </a:pPr>
                      <a:r>
                        <a:rPr lang="en-US" sz="1200" b="0" i="0" u="none" strike="noStrike">
                          <a:effectLst/>
                          <a:latin typeface="+mn-lt"/>
                          <a:cs typeface="Times New Roman" panose="02020603050405020304" pitchFamily="18" charset="0"/>
                        </a:rPr>
                        <a:t>Code of student conduct</a:t>
                      </a:r>
                    </a:p>
                    <a:p>
                      <a:pPr marL="166688" marR="0" indent="-166688" algn="l" fontAlgn="t">
                        <a:lnSpc>
                          <a:spcPct val="115000"/>
                        </a:lnSpc>
                        <a:spcBef>
                          <a:spcPts val="0"/>
                        </a:spcBef>
                        <a:spcAft>
                          <a:spcPts val="0"/>
                        </a:spcAft>
                        <a:buFont typeface="Arial" panose="020B0604020202020204" pitchFamily="34" charset="0"/>
                        <a:buChar char="•"/>
                      </a:pPr>
                      <a:r>
                        <a:rPr lang="en-US" sz="1200" b="0" i="0" u="none" strike="noStrike">
                          <a:effectLst/>
                          <a:latin typeface="+mn-lt"/>
                          <a:cs typeface="Times New Roman" panose="02020603050405020304" pitchFamily="18" charset="0"/>
                        </a:rPr>
                        <a:t>Course and programs by school</a:t>
                      </a:r>
                    </a:p>
                    <a:p>
                      <a:pPr marL="166688" marR="0" indent="-166688" algn="l" fontAlgn="t">
                        <a:lnSpc>
                          <a:spcPct val="115000"/>
                        </a:lnSpc>
                        <a:spcBef>
                          <a:spcPts val="0"/>
                        </a:spcBef>
                        <a:spcAft>
                          <a:spcPts val="0"/>
                        </a:spcAft>
                        <a:buFont typeface="Arial" panose="020B0604020202020204" pitchFamily="34" charset="0"/>
                        <a:buChar char="•"/>
                      </a:pPr>
                      <a:r>
                        <a:rPr lang="en-US" sz="1200" b="0" i="0" u="none" strike="noStrike">
                          <a:effectLst/>
                          <a:latin typeface="+mn-lt"/>
                          <a:cs typeface="Times New Roman" panose="02020603050405020304" pitchFamily="18" charset="0"/>
                        </a:rPr>
                        <a:t>Extracurricular options</a:t>
                      </a:r>
                    </a:p>
                    <a:p>
                      <a:pPr marL="166688" marR="0" indent="-166688" algn="l" fontAlgn="t">
                        <a:lnSpc>
                          <a:spcPct val="115000"/>
                        </a:lnSpc>
                        <a:spcBef>
                          <a:spcPts val="0"/>
                        </a:spcBef>
                        <a:spcAft>
                          <a:spcPts val="0"/>
                        </a:spcAft>
                        <a:buFont typeface="Arial" panose="020B0604020202020204" pitchFamily="34" charset="0"/>
                        <a:buChar char="•"/>
                      </a:pPr>
                      <a:r>
                        <a:rPr lang="en-US" sz="1200" b="0" i="0" u="none" strike="noStrike">
                          <a:effectLst/>
                          <a:latin typeface="+mn-lt"/>
                          <a:cs typeface="Times New Roman" panose="02020603050405020304" pitchFamily="18" charset="0"/>
                        </a:rPr>
                        <a:t>Student assessment outcomes</a:t>
                      </a:r>
                    </a:p>
                    <a:p>
                      <a:pPr marL="166688" marR="0" indent="-166688" algn="l" fontAlgn="t">
                        <a:lnSpc>
                          <a:spcPct val="115000"/>
                        </a:lnSpc>
                        <a:spcBef>
                          <a:spcPts val="0"/>
                        </a:spcBef>
                        <a:spcAft>
                          <a:spcPts val="0"/>
                        </a:spcAft>
                        <a:buFont typeface="Arial" panose="020B0604020202020204" pitchFamily="34" charset="0"/>
                        <a:buChar char="•"/>
                      </a:pPr>
                      <a:r>
                        <a:rPr lang="en-US" sz="1200" b="0" i="0" u="none" strike="noStrike">
                          <a:effectLst/>
                          <a:latin typeface="+mn-lt"/>
                          <a:cs typeface="Times New Roman" panose="02020603050405020304" pitchFamily="18" charset="0"/>
                        </a:rPr>
                        <a:t>Graduation rates</a:t>
                      </a:r>
                    </a:p>
                    <a:p>
                      <a:pPr marL="166688" marR="0" indent="-166688" algn="l" fontAlgn="t">
                        <a:lnSpc>
                          <a:spcPct val="115000"/>
                        </a:lnSpc>
                        <a:spcBef>
                          <a:spcPts val="0"/>
                        </a:spcBef>
                        <a:spcAft>
                          <a:spcPts val="0"/>
                        </a:spcAft>
                        <a:buFont typeface="Arial" panose="020B0604020202020204" pitchFamily="34" charset="0"/>
                        <a:buChar char="•"/>
                      </a:pPr>
                      <a:r>
                        <a:rPr lang="en-US" sz="1200" b="0" i="0" u="none" strike="noStrike">
                          <a:effectLst/>
                          <a:latin typeface="+mn-lt"/>
                          <a:cs typeface="Times New Roman" panose="02020603050405020304" pitchFamily="18" charset="0"/>
                        </a:rPr>
                        <a:t>IEP assignment</a:t>
                      </a:r>
                    </a:p>
                    <a:p>
                      <a:pPr marL="166370" marR="0" indent="-166370" algn="l" fontAlgn="t">
                        <a:lnSpc>
                          <a:spcPct val="115000"/>
                        </a:lnSpc>
                        <a:spcBef>
                          <a:spcPts val="0"/>
                        </a:spcBef>
                        <a:spcAft>
                          <a:spcPts val="0"/>
                        </a:spcAft>
                        <a:buFont typeface="Arial" panose="020B0604020202020204" pitchFamily="34" charset="0"/>
                        <a:buChar char="•"/>
                      </a:pPr>
                      <a:r>
                        <a:rPr lang="en-US" sz="1200" b="0" i="0" u="none" strike="noStrike">
                          <a:effectLst/>
                          <a:latin typeface="+mn-lt"/>
                          <a:cs typeface="Times New Roman"/>
                        </a:rPr>
                        <a:t>Enrollment at theme and magnet schools</a:t>
                      </a:r>
                    </a:p>
                    <a:p>
                      <a:pPr marL="166370" marR="0" lvl="0" indent="-166370" algn="l">
                        <a:lnSpc>
                          <a:spcPct val="114999"/>
                        </a:lnSpc>
                        <a:spcBef>
                          <a:spcPts val="0"/>
                        </a:spcBef>
                        <a:spcAft>
                          <a:spcPts val="0"/>
                        </a:spcAft>
                        <a:buFont typeface="Arial" panose="020B0604020202020204" pitchFamily="34" charset="0"/>
                        <a:buChar char="•"/>
                      </a:pPr>
                      <a:r>
                        <a:rPr lang="en-US" sz="1200" b="0" i="0" u="none" strike="noStrike" noProof="0">
                          <a:solidFill>
                            <a:srgbClr val="3B3B3B"/>
                          </a:solidFill>
                          <a:effectLst/>
                          <a:latin typeface="Arial"/>
                        </a:rPr>
                        <a:t>Staff, parent, student, admin survey</a:t>
                      </a:r>
                      <a:endParaRPr lang="en-US" sz="1200" b="0" i="0" u="none" strike="noStrike">
                        <a:effectLst/>
                        <a:latin typeface="+mn-lt"/>
                        <a:cs typeface="Times New Roman"/>
                      </a:endParaRPr>
                    </a:p>
                    <a:p>
                      <a:pPr marL="166688" marR="0" lvl="0" indent="-166688" algn="l" defTabSz="914400" rtl="0" eaLnBrk="1" fontAlgn="t" latinLnBrk="0" hangingPunct="1">
                        <a:lnSpc>
                          <a:spcPct val="115000"/>
                        </a:lnSpc>
                        <a:spcBef>
                          <a:spcPts val="0"/>
                        </a:spcBef>
                        <a:spcAft>
                          <a:spcPts val="0"/>
                        </a:spcAft>
                        <a:buClrTx/>
                        <a:buSzTx/>
                        <a:buFont typeface="Arial" panose="020B0604020202020204" pitchFamily="34" charset="0"/>
                        <a:buChar char="•"/>
                        <a:tabLst/>
                        <a:defRPr/>
                      </a:pPr>
                      <a:endParaRPr lang="en-US" sz="1200" b="0" i="0" u="none" strike="noStrike">
                        <a:effectLst/>
                        <a:latin typeface="+mn-lt"/>
                        <a:cs typeface="Times New Roman" panose="02020603050405020304" pitchFamily="18" charset="0"/>
                      </a:endParaRPr>
                    </a:p>
                  </a:txBody>
                  <a:tcPr marL="63261" marR="63261" marT="878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66688" marR="0" indent="-166688" algn="l" fontAlgn="t">
                        <a:lnSpc>
                          <a:spcPct val="115000"/>
                        </a:lnSpc>
                        <a:spcBef>
                          <a:spcPts val="0"/>
                        </a:spcBef>
                        <a:spcAft>
                          <a:spcPts val="0"/>
                        </a:spcAft>
                        <a:buFont typeface="Arial" panose="020B0604020202020204" pitchFamily="34" charset="0"/>
                        <a:buChar char="•"/>
                      </a:pPr>
                      <a:r>
                        <a:rPr lang="en-US" sz="1200" b="0" i="0" u="none" strike="noStrike">
                          <a:effectLst/>
                          <a:latin typeface="+mn-lt"/>
                          <a:ea typeface="Times New Roman" panose="02020603050405020304" pitchFamily="18" charset="0"/>
                          <a:cs typeface="Times New Roman" panose="02020603050405020304" pitchFamily="18" charset="0"/>
                        </a:rPr>
                        <a:t>Professional development offerings</a:t>
                      </a:r>
                    </a:p>
                    <a:p>
                      <a:pPr marL="166370" marR="0" indent="-166370" algn="l" fontAlgn="t">
                        <a:lnSpc>
                          <a:spcPct val="115000"/>
                        </a:lnSpc>
                        <a:spcBef>
                          <a:spcPts val="0"/>
                        </a:spcBef>
                        <a:spcAft>
                          <a:spcPts val="0"/>
                        </a:spcAft>
                        <a:buFont typeface="Arial" panose="020B0604020202020204" pitchFamily="34" charset="0"/>
                        <a:buChar char="•"/>
                      </a:pPr>
                      <a:r>
                        <a:rPr lang="en-US" sz="1200" b="0" i="0" u="none" strike="noStrike">
                          <a:effectLst/>
                          <a:latin typeface="+mn-lt"/>
                          <a:ea typeface="Times New Roman" panose="02020603050405020304" pitchFamily="18" charset="0"/>
                          <a:cs typeface="Times New Roman"/>
                        </a:rPr>
                        <a:t>Professional development self-assessment process</a:t>
                      </a:r>
                    </a:p>
                    <a:p>
                      <a:pPr marL="166370" marR="0" lvl="0" indent="-166370" algn="l">
                        <a:lnSpc>
                          <a:spcPct val="114999"/>
                        </a:lnSpc>
                        <a:spcBef>
                          <a:spcPts val="0"/>
                        </a:spcBef>
                        <a:spcAft>
                          <a:spcPts val="0"/>
                        </a:spcAft>
                        <a:buFont typeface="Arial" panose="020B0604020202020204" pitchFamily="34" charset="0"/>
                        <a:buChar char="•"/>
                      </a:pPr>
                      <a:r>
                        <a:rPr lang="en-US" sz="1200" b="0" i="0" u="none" strike="noStrike" noProof="0">
                          <a:solidFill>
                            <a:srgbClr val="3B3B3B"/>
                          </a:solidFill>
                          <a:effectLst/>
                          <a:latin typeface="Arial"/>
                        </a:rPr>
                        <a:t>Staff, parent, admin survey</a:t>
                      </a:r>
                      <a:endParaRPr lang="en-US" sz="1200" b="0" i="0" u="none" strike="noStrike">
                        <a:effectLst/>
                        <a:latin typeface="+mn-lt"/>
                        <a:ea typeface="Times New Roman" panose="02020603050405020304" pitchFamily="18" charset="0"/>
                        <a:cs typeface="Times New Roman"/>
                      </a:endParaRPr>
                    </a:p>
                  </a:txBody>
                  <a:tcPr marL="63261" marR="63261" marT="878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66688" marR="0" indent="-166688" algn="l" fontAlgn="t">
                        <a:lnSpc>
                          <a:spcPct val="115000"/>
                        </a:lnSpc>
                        <a:spcBef>
                          <a:spcPts val="0"/>
                        </a:spcBef>
                        <a:spcAft>
                          <a:spcPts val="0"/>
                        </a:spcAft>
                        <a:buFont typeface="Arial" panose="020B0604020202020204" pitchFamily="34" charset="0"/>
                        <a:buChar char="•"/>
                      </a:pPr>
                      <a:r>
                        <a:rPr lang="en-US" sz="1200" b="0" i="0" u="none" strike="noStrike">
                          <a:effectLst/>
                          <a:latin typeface="+mn-lt"/>
                        </a:rPr>
                        <a:t>Federal, state, and local per pupil expenditures</a:t>
                      </a:r>
                    </a:p>
                    <a:p>
                      <a:pPr marL="166688" marR="0" indent="-166688" algn="l" fontAlgn="t">
                        <a:lnSpc>
                          <a:spcPct val="115000"/>
                        </a:lnSpc>
                        <a:spcBef>
                          <a:spcPts val="0"/>
                        </a:spcBef>
                        <a:spcAft>
                          <a:spcPts val="0"/>
                        </a:spcAft>
                        <a:buFont typeface="Arial" panose="020B0604020202020204" pitchFamily="34" charset="0"/>
                        <a:buChar char="•"/>
                      </a:pPr>
                      <a:r>
                        <a:rPr lang="en-US" sz="1200" b="0" i="0" u="none" strike="noStrike">
                          <a:effectLst/>
                          <a:latin typeface="+mn-lt"/>
                        </a:rPr>
                        <a:t>Construction &amp; building financial documents</a:t>
                      </a:r>
                    </a:p>
                    <a:p>
                      <a:pPr marL="166688" marR="0" indent="-166688" algn="l" fontAlgn="t">
                        <a:lnSpc>
                          <a:spcPct val="115000"/>
                        </a:lnSpc>
                        <a:spcBef>
                          <a:spcPts val="0"/>
                        </a:spcBef>
                        <a:spcAft>
                          <a:spcPts val="0"/>
                        </a:spcAft>
                        <a:buFont typeface="Arial" panose="020B0604020202020204" pitchFamily="34" charset="0"/>
                        <a:buChar char="•"/>
                      </a:pPr>
                      <a:r>
                        <a:rPr lang="en-US" sz="1200" b="0" i="0" u="none" strike="noStrike">
                          <a:effectLst/>
                          <a:latin typeface="+mn-lt"/>
                        </a:rPr>
                        <a:t>Budget book </a:t>
                      </a:r>
                    </a:p>
                    <a:p>
                      <a:pPr marL="166688" marR="0" indent="-166688" algn="l" fontAlgn="t">
                        <a:lnSpc>
                          <a:spcPct val="115000"/>
                        </a:lnSpc>
                        <a:spcBef>
                          <a:spcPts val="0"/>
                        </a:spcBef>
                        <a:spcAft>
                          <a:spcPts val="0"/>
                        </a:spcAft>
                        <a:buFont typeface="Arial" panose="020B0604020202020204" pitchFamily="34" charset="0"/>
                        <a:buChar char="•"/>
                      </a:pPr>
                      <a:r>
                        <a:rPr lang="en-US" sz="1200" b="0" i="0" u="none" strike="noStrike">
                          <a:effectLst/>
                          <a:latin typeface="+mn-lt"/>
                        </a:rPr>
                        <a:t>Donation transactions for all schools</a:t>
                      </a:r>
                    </a:p>
                    <a:p>
                      <a:pPr marL="166370" marR="0" indent="-166370" algn="l" fontAlgn="t">
                        <a:lnSpc>
                          <a:spcPct val="115000"/>
                        </a:lnSpc>
                        <a:spcBef>
                          <a:spcPts val="0"/>
                        </a:spcBef>
                        <a:spcAft>
                          <a:spcPts val="0"/>
                        </a:spcAft>
                        <a:buFont typeface="Arial" panose="020B0604020202020204" pitchFamily="34" charset="0"/>
                        <a:buChar char="•"/>
                      </a:pPr>
                      <a:r>
                        <a:rPr lang="en-US" sz="1200" b="0" i="0" u="none" strike="noStrike">
                          <a:effectLst/>
                          <a:latin typeface="+mn-lt"/>
                        </a:rPr>
                        <a:t>Teacher certificate and years of experience</a:t>
                      </a:r>
                    </a:p>
                    <a:p>
                      <a:pPr marL="166370" marR="0" lvl="0" indent="-166370" algn="l">
                        <a:lnSpc>
                          <a:spcPct val="114999"/>
                        </a:lnSpc>
                        <a:spcBef>
                          <a:spcPts val="0"/>
                        </a:spcBef>
                        <a:spcAft>
                          <a:spcPts val="0"/>
                        </a:spcAft>
                        <a:buFont typeface="Arial" panose="020B0604020202020204" pitchFamily="34" charset="0"/>
                        <a:buChar char="•"/>
                      </a:pPr>
                      <a:r>
                        <a:rPr lang="en-US" sz="1200" b="0" i="0" u="none" strike="noStrike" noProof="0">
                          <a:solidFill>
                            <a:srgbClr val="3B3B3B"/>
                          </a:solidFill>
                          <a:effectLst/>
                          <a:latin typeface="Arial"/>
                        </a:rPr>
                        <a:t>Staff, parent, student, admin survey</a:t>
                      </a:r>
                      <a:endParaRPr lang="en-US" sz="1200" b="0" i="0" u="none" strike="noStrike">
                        <a:effectLst/>
                        <a:latin typeface="+mn-lt"/>
                      </a:endParaRPr>
                    </a:p>
                  </a:txBody>
                  <a:tcPr marL="63261" marR="63261" marT="878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66688" marR="0" lvl="0" indent="-166688" algn="l" defTabSz="914400" rtl="0" eaLnBrk="1" fontAlgn="t" latinLnBrk="0" hangingPunct="1">
                        <a:lnSpc>
                          <a:spcPct val="115000"/>
                        </a:lnSpc>
                        <a:spcBef>
                          <a:spcPts val="0"/>
                        </a:spcBef>
                        <a:spcAft>
                          <a:spcPts val="0"/>
                        </a:spcAft>
                        <a:buClrTx/>
                        <a:buSzTx/>
                        <a:buFont typeface="Arial" panose="020B0604020202020204" pitchFamily="34" charset="0"/>
                        <a:buChar char="•"/>
                        <a:tabLst/>
                        <a:defRPr/>
                      </a:pPr>
                      <a:r>
                        <a:rPr lang="en-US" sz="1200" b="0" i="0" u="none" strike="noStrike">
                          <a:effectLst/>
                          <a:latin typeface="+mn-lt"/>
                          <a:cs typeface="Times New Roman" panose="02020603050405020304" pitchFamily="18" charset="0"/>
                        </a:rPr>
                        <a:t>Family engagement framework</a:t>
                      </a:r>
                    </a:p>
                    <a:p>
                      <a:pPr marL="166370" marR="0" lvl="0" indent="-166370" algn="l" defTabSz="914400" rtl="0" eaLnBrk="1" fontAlgn="t" latinLnBrk="0" hangingPunct="1">
                        <a:lnSpc>
                          <a:spcPct val="115000"/>
                        </a:lnSpc>
                        <a:spcBef>
                          <a:spcPts val="0"/>
                        </a:spcBef>
                        <a:spcAft>
                          <a:spcPts val="0"/>
                        </a:spcAft>
                        <a:buClrTx/>
                        <a:buSzTx/>
                        <a:buFont typeface="Arial" panose="020B0604020202020204" pitchFamily="34" charset="0"/>
                        <a:buChar char="•"/>
                        <a:tabLst/>
                        <a:defRPr/>
                      </a:pPr>
                      <a:r>
                        <a:rPr lang="en-US" sz="1200" b="0" i="0" u="none" strike="noStrike">
                          <a:effectLst/>
                          <a:latin typeface="+mn-lt"/>
                          <a:ea typeface="Times New Roman" panose="02020603050405020304" pitchFamily="18" charset="0"/>
                          <a:cs typeface="Times New Roman"/>
                        </a:rPr>
                        <a:t>Family &amp; community empowerment &amp; grants/partnerships</a:t>
                      </a:r>
                    </a:p>
                    <a:p>
                      <a:pPr marL="166370" marR="0" lvl="0" indent="-166370" algn="l">
                        <a:lnSpc>
                          <a:spcPct val="114999"/>
                        </a:lnSpc>
                        <a:spcBef>
                          <a:spcPts val="0"/>
                        </a:spcBef>
                        <a:spcAft>
                          <a:spcPts val="0"/>
                        </a:spcAft>
                        <a:buClrTx/>
                        <a:buSzTx/>
                        <a:buFont typeface="Arial" panose="020B0604020202020204" pitchFamily="34" charset="0"/>
                        <a:buChar char="•"/>
                      </a:pPr>
                      <a:r>
                        <a:rPr lang="en-US" sz="1200" b="0" i="0" u="none" strike="noStrike" noProof="0">
                          <a:solidFill>
                            <a:srgbClr val="3B3B3B"/>
                          </a:solidFill>
                          <a:effectLst/>
                          <a:latin typeface="Arial"/>
                        </a:rPr>
                        <a:t>Staff, parent, student, admin survey</a:t>
                      </a:r>
                      <a:endParaRPr lang="en-US" sz="1200" b="0" i="0" u="none" strike="noStrike">
                        <a:effectLst/>
                        <a:latin typeface="+mn-lt"/>
                        <a:ea typeface="Times New Roman" panose="02020603050405020304" pitchFamily="18" charset="0"/>
                        <a:cs typeface="Times New Roman"/>
                      </a:endParaRPr>
                    </a:p>
                    <a:p>
                      <a:pPr marL="0" marR="0" lvl="0" indent="0" algn="l" defTabSz="914400" rtl="0" eaLnBrk="1" fontAlgn="t" latinLnBrk="0" hangingPunct="1">
                        <a:lnSpc>
                          <a:spcPct val="115000"/>
                        </a:lnSpc>
                        <a:spcBef>
                          <a:spcPts val="0"/>
                        </a:spcBef>
                        <a:spcAft>
                          <a:spcPts val="0"/>
                        </a:spcAft>
                        <a:buClrTx/>
                        <a:buSzTx/>
                        <a:buFont typeface="Arial" panose="020B0604020202020204" pitchFamily="34" charset="0"/>
                        <a:buNone/>
                        <a:tabLst/>
                        <a:defRPr/>
                      </a:pPr>
                      <a:endParaRPr lang="en-US" sz="1200" b="0" i="0" u="none" strike="noStrike">
                        <a:effectLst/>
                        <a:latin typeface="+mn-lt"/>
                        <a:cs typeface="Times New Roman" panose="02020603050405020304" pitchFamily="18" charset="0"/>
                      </a:endParaRPr>
                    </a:p>
                    <a:p>
                      <a:pPr marL="0" marR="0" lvl="0" indent="0" algn="l" rtl="0" eaLnBrk="1" fontAlgn="t" latinLnBrk="0" hangingPunct="1">
                        <a:lnSpc>
                          <a:spcPct val="115000"/>
                        </a:lnSpc>
                        <a:spcBef>
                          <a:spcPts val="0"/>
                        </a:spcBef>
                        <a:spcAft>
                          <a:spcPts val="0"/>
                        </a:spcAft>
                        <a:buClrTx/>
                        <a:buSzTx/>
                        <a:buFont typeface="Arial" panose="020B0604020202020204" pitchFamily="34" charset="0"/>
                        <a:buNone/>
                      </a:pPr>
                      <a:endParaRPr lang="en-US" sz="1200" b="0" i="0" u="none" strike="noStrike">
                        <a:effectLst/>
                        <a:latin typeface="+mn-lt"/>
                        <a:cs typeface="Times New Roman" panose="02020603050405020304" pitchFamily="18" charset="0"/>
                      </a:endParaRPr>
                    </a:p>
                  </a:txBody>
                  <a:tcPr marL="63261" marR="63261" marT="878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66688" marR="0" indent="-166688" algn="l" fontAlgn="t">
                        <a:lnSpc>
                          <a:spcPct val="115000"/>
                        </a:lnSpc>
                        <a:spcBef>
                          <a:spcPts val="0"/>
                        </a:spcBef>
                        <a:spcAft>
                          <a:spcPts val="0"/>
                        </a:spcAft>
                        <a:buFont typeface="Arial" panose="020B0604020202020204" pitchFamily="34" charset="0"/>
                        <a:buChar char="•"/>
                      </a:pPr>
                      <a:r>
                        <a:rPr lang="en-US" sz="1200" b="0" i="0" u="none" strike="noStrike">
                          <a:effectLst/>
                          <a:latin typeface="+mn-lt"/>
                        </a:rPr>
                        <a:t>Previous climate surveys</a:t>
                      </a:r>
                    </a:p>
                    <a:p>
                      <a:pPr marL="166688" marR="0" indent="-166688" algn="l" fontAlgn="t">
                        <a:lnSpc>
                          <a:spcPct val="115000"/>
                        </a:lnSpc>
                        <a:spcBef>
                          <a:spcPts val="0"/>
                        </a:spcBef>
                        <a:spcAft>
                          <a:spcPts val="0"/>
                        </a:spcAft>
                        <a:buFont typeface="Arial" panose="020B0604020202020204" pitchFamily="34" charset="0"/>
                        <a:buChar char="•"/>
                      </a:pPr>
                      <a:r>
                        <a:rPr lang="en-US" sz="1200" b="0" i="0" u="none" strike="noStrike">
                          <a:effectLst/>
                          <a:latin typeface="+mn-lt"/>
                        </a:rPr>
                        <a:t>School-based activities and events</a:t>
                      </a:r>
                    </a:p>
                    <a:p>
                      <a:pPr marL="166688" marR="0" lvl="0" indent="-166688" algn="l" defTabSz="914400" rtl="0" eaLnBrk="1" fontAlgn="t" latinLnBrk="0" hangingPunct="1">
                        <a:lnSpc>
                          <a:spcPct val="115000"/>
                        </a:lnSpc>
                        <a:spcBef>
                          <a:spcPts val="0"/>
                        </a:spcBef>
                        <a:spcAft>
                          <a:spcPts val="0"/>
                        </a:spcAft>
                        <a:buClrTx/>
                        <a:buSzTx/>
                        <a:buFont typeface="Arial" panose="020B0604020202020204" pitchFamily="34" charset="0"/>
                        <a:buChar char="•"/>
                        <a:tabLst/>
                        <a:defRPr/>
                      </a:pPr>
                      <a:r>
                        <a:rPr lang="en-US" sz="1200" b="0" i="0" u="none" strike="noStrike">
                          <a:effectLst/>
                          <a:latin typeface="+mn-lt"/>
                        </a:rPr>
                        <a:t>Staff, parent, student, admin survey</a:t>
                      </a:r>
                    </a:p>
                    <a:p>
                      <a:pPr marL="166688" marR="0" lvl="0" indent="-166688" algn="l" defTabSz="914400" rtl="0" eaLnBrk="1" fontAlgn="t" latinLnBrk="0" hangingPunct="1">
                        <a:lnSpc>
                          <a:spcPct val="115000"/>
                        </a:lnSpc>
                        <a:spcBef>
                          <a:spcPts val="0"/>
                        </a:spcBef>
                        <a:spcAft>
                          <a:spcPts val="0"/>
                        </a:spcAft>
                        <a:buClrTx/>
                        <a:buSzTx/>
                        <a:buFont typeface="Arial" panose="020B0604020202020204" pitchFamily="34" charset="0"/>
                        <a:buChar char="•"/>
                        <a:tabLst/>
                        <a:defRPr/>
                      </a:pPr>
                      <a:r>
                        <a:rPr lang="en-US" sz="1200" b="0" i="0" u="none" strike="noStrike">
                          <a:effectLst/>
                          <a:latin typeface="+mn-lt"/>
                          <a:cs typeface="Times New Roman" panose="02020603050405020304" pitchFamily="18" charset="0"/>
                        </a:rPr>
                        <a:t>Bullying data</a:t>
                      </a:r>
                    </a:p>
                    <a:p>
                      <a:pPr marL="166688" marR="0" lvl="0" indent="-166688" algn="l" defTabSz="914400" rtl="0" eaLnBrk="1" fontAlgn="t" latinLnBrk="0" hangingPunct="1">
                        <a:lnSpc>
                          <a:spcPct val="115000"/>
                        </a:lnSpc>
                        <a:spcBef>
                          <a:spcPts val="0"/>
                        </a:spcBef>
                        <a:spcAft>
                          <a:spcPts val="0"/>
                        </a:spcAft>
                        <a:buClrTx/>
                        <a:buSzTx/>
                        <a:buFont typeface="Arial" panose="020B0604020202020204" pitchFamily="34" charset="0"/>
                        <a:buChar char="•"/>
                        <a:tabLst/>
                        <a:defRPr/>
                      </a:pPr>
                      <a:r>
                        <a:rPr lang="en-US" sz="1200" b="0" i="0" u="none" strike="noStrike">
                          <a:effectLst/>
                          <a:latin typeface="+mn-lt"/>
                          <a:cs typeface="Times New Roman" panose="02020603050405020304" pitchFamily="18" charset="0"/>
                        </a:rPr>
                        <a:t>Discipline data</a:t>
                      </a:r>
                    </a:p>
                    <a:p>
                      <a:pPr marL="166688" marR="0" lvl="0" indent="-166688" algn="l" defTabSz="914400" rtl="0" eaLnBrk="1" fontAlgn="t" latinLnBrk="0" hangingPunct="1">
                        <a:lnSpc>
                          <a:spcPct val="115000"/>
                        </a:lnSpc>
                        <a:spcBef>
                          <a:spcPts val="0"/>
                        </a:spcBef>
                        <a:spcAft>
                          <a:spcPts val="0"/>
                        </a:spcAft>
                        <a:buClrTx/>
                        <a:buSzTx/>
                        <a:buFont typeface="Arial" panose="020B0604020202020204" pitchFamily="34" charset="0"/>
                        <a:buChar char="•"/>
                        <a:tabLst/>
                        <a:defRPr/>
                      </a:pPr>
                      <a:endParaRPr lang="en-US" sz="1200" b="0" i="0" u="none" strike="noStrike">
                        <a:effectLst/>
                        <a:latin typeface="+mn-lt"/>
                      </a:endParaRPr>
                    </a:p>
                  </a:txBody>
                  <a:tcPr marL="63261" marR="63261" marT="878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938680"/>
                  </a:ext>
                </a:extLst>
              </a:tr>
            </a:tbl>
          </a:graphicData>
        </a:graphic>
      </p:graphicFrame>
      <p:sp>
        <p:nvSpPr>
          <p:cNvPr id="7" name="Footer Placeholder 3">
            <a:extLst>
              <a:ext uri="{FF2B5EF4-FFF2-40B4-BE49-F238E27FC236}">
                <a16:creationId xmlns:a16="http://schemas.microsoft.com/office/drawing/2014/main" id="{9176D980-C3B1-C99C-DD0F-8090D10438C5}"/>
              </a:ext>
            </a:extLst>
          </p:cNvPr>
          <p:cNvSpPr>
            <a:spLocks noGrp="1"/>
          </p:cNvSpPr>
          <p:nvPr>
            <p:ph type="ftr" sz="quarter" idx="11"/>
          </p:nvPr>
        </p:nvSpPr>
        <p:spPr>
          <a:xfrm>
            <a:off x="6096001" y="166426"/>
            <a:ext cx="5696308" cy="365125"/>
          </a:xfrm>
        </p:spPr>
        <p:txBody>
          <a:bodyPr/>
          <a:lstStyle/>
          <a:p>
            <a:r>
              <a:rPr lang="en-US"/>
              <a:t>DeKalb County School District - Access &amp; Opportunity Audit </a:t>
            </a:r>
          </a:p>
        </p:txBody>
      </p:sp>
    </p:spTree>
    <p:extLst>
      <p:ext uri="{BB962C8B-B14F-4D97-AF65-F5344CB8AC3E}">
        <p14:creationId xmlns:p14="http://schemas.microsoft.com/office/powerpoint/2010/main" val="2286493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6C6F3-0446-7C4F-5D7C-549A31F6BA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91A4BF-9E44-32F5-F03B-084BD48E8254}"/>
              </a:ext>
            </a:extLst>
          </p:cNvPr>
          <p:cNvSpPr>
            <a:spLocks noGrp="1"/>
          </p:cNvSpPr>
          <p:nvPr>
            <p:ph type="title"/>
          </p:nvPr>
        </p:nvSpPr>
        <p:spPr>
          <a:xfrm>
            <a:off x="342900" y="286987"/>
            <a:ext cx="12052299" cy="605603"/>
          </a:xfrm>
        </p:spPr>
        <p:txBody>
          <a:bodyPr>
            <a:normAutofit/>
          </a:bodyPr>
          <a:lstStyle/>
          <a:p>
            <a:r>
              <a:rPr lang="en-US" sz="3200">
                <a:solidFill>
                  <a:schemeClr val="accent1"/>
                </a:solidFill>
              </a:rPr>
              <a:t>Stakeholder Engagement and School Visits</a:t>
            </a:r>
            <a:endParaRPr lang="en-US">
              <a:solidFill>
                <a:schemeClr val="accent2"/>
              </a:solidFill>
            </a:endParaRPr>
          </a:p>
        </p:txBody>
      </p:sp>
      <p:sp>
        <p:nvSpPr>
          <p:cNvPr id="5" name="Slide Number Placeholder 4">
            <a:extLst>
              <a:ext uri="{FF2B5EF4-FFF2-40B4-BE49-F238E27FC236}">
                <a16:creationId xmlns:a16="http://schemas.microsoft.com/office/drawing/2014/main" id="{301191AF-1205-138E-4038-374861A85149}"/>
              </a:ext>
            </a:extLst>
          </p:cNvPr>
          <p:cNvSpPr>
            <a:spLocks noGrp="1"/>
          </p:cNvSpPr>
          <p:nvPr>
            <p:ph type="sldNum" sz="quarter" idx="4"/>
          </p:nvPr>
        </p:nvSpPr>
        <p:spPr>
          <a:xfrm>
            <a:off x="11378241" y="6393628"/>
            <a:ext cx="381625" cy="365125"/>
          </a:xfrm>
        </p:spPr>
        <p:txBody>
          <a:bodyPr/>
          <a:lstStyle/>
          <a:p>
            <a:fld id="{899FFD16-B25A-457E-9C72-CDC3BAF3ACB3}" type="slidenum">
              <a:rPr lang="en-US" smtClean="0"/>
              <a:t>8</a:t>
            </a:fld>
            <a:endParaRPr lang="en-US"/>
          </a:p>
        </p:txBody>
      </p:sp>
      <p:graphicFrame>
        <p:nvGraphicFramePr>
          <p:cNvPr id="3" name="Table 2">
            <a:extLst>
              <a:ext uri="{FF2B5EF4-FFF2-40B4-BE49-F238E27FC236}">
                <a16:creationId xmlns:a16="http://schemas.microsoft.com/office/drawing/2014/main" id="{FCE9822B-6A3A-D60E-B391-1157FECC535E}"/>
              </a:ext>
            </a:extLst>
          </p:cNvPr>
          <p:cNvGraphicFramePr>
            <a:graphicFrameLocks noGrp="1"/>
          </p:cNvGraphicFramePr>
          <p:nvPr>
            <p:extLst>
              <p:ext uri="{D42A27DB-BD31-4B8C-83A1-F6EECF244321}">
                <p14:modId xmlns:p14="http://schemas.microsoft.com/office/powerpoint/2010/main" val="188538906"/>
              </p:ext>
            </p:extLst>
          </p:nvPr>
        </p:nvGraphicFramePr>
        <p:xfrm>
          <a:off x="472028" y="1085064"/>
          <a:ext cx="5486400" cy="2623240"/>
        </p:xfrm>
        <a:graphic>
          <a:graphicData uri="http://schemas.openxmlformats.org/drawingml/2006/table">
            <a:tbl>
              <a:tblPr firstRow="1" bandRow="1">
                <a:tableStyleId>{69012ECD-51FC-41F1-AA8D-1B2483CD663E}</a:tableStyleId>
              </a:tblPr>
              <a:tblGrid>
                <a:gridCol w="3301633">
                  <a:extLst>
                    <a:ext uri="{9D8B030D-6E8A-4147-A177-3AD203B41FA5}">
                      <a16:colId xmlns:a16="http://schemas.microsoft.com/office/drawing/2014/main" val="3729794445"/>
                    </a:ext>
                  </a:extLst>
                </a:gridCol>
                <a:gridCol w="2184767">
                  <a:extLst>
                    <a:ext uri="{9D8B030D-6E8A-4147-A177-3AD203B41FA5}">
                      <a16:colId xmlns:a16="http://schemas.microsoft.com/office/drawing/2014/main" val="486339765"/>
                    </a:ext>
                  </a:extLst>
                </a:gridCol>
              </a:tblGrid>
              <a:tr h="267109">
                <a:tc gridSpan="2">
                  <a:txBody>
                    <a:bodyPr/>
                    <a:lstStyle/>
                    <a:p>
                      <a:r>
                        <a:rPr lang="en-US" sz="1400"/>
                        <a:t>Survey</a:t>
                      </a:r>
                    </a:p>
                  </a:txBody>
                  <a:tcPr/>
                </a:tc>
                <a:tc hMerge="1">
                  <a:txBody>
                    <a:bodyPr/>
                    <a:lstStyle/>
                    <a:p>
                      <a:endParaRPr lang="en-US"/>
                    </a:p>
                  </a:txBody>
                  <a:tcPr/>
                </a:tc>
                <a:extLst>
                  <a:ext uri="{0D108BD9-81ED-4DB2-BD59-A6C34878D82A}">
                    <a16:rowId xmlns:a16="http://schemas.microsoft.com/office/drawing/2014/main" val="1608252543"/>
                  </a:ext>
                </a:extLst>
              </a:tr>
              <a:tr h="651422">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2"/>
                          </a:solidFill>
                        </a:rPr>
                        <a:t>PCG conducted a </a:t>
                      </a:r>
                      <a:r>
                        <a:rPr lang="en-US" sz="1400" b="1">
                          <a:solidFill>
                            <a:schemeClr val="tx2"/>
                          </a:solidFill>
                        </a:rPr>
                        <a:t>survey of middle and high school students, families, instructional staff, and school administrators</a:t>
                      </a:r>
                      <a:r>
                        <a:rPr lang="en-US" sz="1400">
                          <a:solidFill>
                            <a:schemeClr val="tx2"/>
                          </a:solidFill>
                        </a:rPr>
                        <a:t>. The family survey was offered in 16 languages.</a:t>
                      </a:r>
                    </a:p>
                  </a:txBody>
                  <a:tcPr/>
                </a:tc>
                <a:tc hMerge="1">
                  <a:txBody>
                    <a:bodyPr/>
                    <a:lstStyle/>
                    <a:p>
                      <a:endParaRPr lang="en-US"/>
                    </a:p>
                  </a:txBody>
                  <a:tcPr/>
                </a:tc>
                <a:extLst>
                  <a:ext uri="{0D108BD9-81ED-4DB2-BD59-A6C34878D82A}">
                    <a16:rowId xmlns:a16="http://schemas.microsoft.com/office/drawing/2014/main" val="1047180907"/>
                  </a:ext>
                </a:extLst>
              </a:tr>
              <a:tr h="267109">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a:solidFill>
                            <a:schemeClr val="tx2"/>
                          </a:solidFill>
                        </a:rPr>
                        <a:t>Stakeholder</a:t>
                      </a:r>
                    </a:p>
                  </a:txBody>
                  <a:tcPr>
                    <a:solidFill>
                      <a:srgbClr val="0B3677">
                        <a:alpha val="25098"/>
                      </a:srgbClr>
                    </a:solidFill>
                  </a:tcPr>
                </a:tc>
                <a:tc>
                  <a:txBody>
                    <a:bodyPr/>
                    <a:lstStyle/>
                    <a:p>
                      <a:pPr marL="0" indent="0">
                        <a:buFont typeface="Arial" panose="020B0604020202020204" pitchFamily="34" charset="0"/>
                        <a:buNone/>
                      </a:pPr>
                      <a:r>
                        <a:rPr lang="en-US" sz="1400">
                          <a:solidFill>
                            <a:schemeClr val="tx1"/>
                          </a:solidFill>
                        </a:rPr>
                        <a:t>Responses</a:t>
                      </a:r>
                      <a:endParaRPr lang="en-US" sz="1400">
                        <a:solidFill>
                          <a:schemeClr val="tx1"/>
                        </a:solidFill>
                        <a:cs typeface="Arial"/>
                      </a:endParaRPr>
                    </a:p>
                  </a:txBody>
                  <a:tcPr>
                    <a:solidFill>
                      <a:srgbClr val="0B3677">
                        <a:alpha val="25098"/>
                      </a:srgbClr>
                    </a:solidFill>
                  </a:tcPr>
                </a:tc>
                <a:extLst>
                  <a:ext uri="{0D108BD9-81ED-4DB2-BD59-A6C34878D82A}">
                    <a16:rowId xmlns:a16="http://schemas.microsoft.com/office/drawing/2014/main" val="927948092"/>
                  </a:ext>
                </a:extLst>
              </a:tr>
              <a:tr h="320530">
                <a:tc>
                  <a:txBody>
                    <a:bodyPr/>
                    <a:lstStyle/>
                    <a:p>
                      <a:pPr marL="0" indent="0">
                        <a:buFont typeface="Arial" panose="020B0604020202020204" pitchFamily="34" charset="0"/>
                        <a:buNone/>
                      </a:pPr>
                      <a:r>
                        <a:rPr lang="en-US" sz="1400">
                          <a:solidFill>
                            <a:schemeClr val="tx1"/>
                          </a:solidFill>
                        </a:rPr>
                        <a:t>Middle and High School Students</a:t>
                      </a:r>
                      <a:endParaRPr lang="en-US" sz="1400">
                        <a:solidFill>
                          <a:schemeClr val="tx1"/>
                        </a:solidFill>
                        <a:cs typeface="Arial"/>
                      </a:endParaRPr>
                    </a:p>
                  </a:txBody>
                  <a:tcPr/>
                </a:tc>
                <a:tc>
                  <a:txBody>
                    <a:bodyPr/>
                    <a:lstStyle/>
                    <a:p>
                      <a:pPr marL="0" indent="0">
                        <a:buFont typeface="Arial" panose="020B0604020202020204" pitchFamily="34" charset="0"/>
                        <a:buNone/>
                      </a:pPr>
                      <a:r>
                        <a:rPr lang="en-US" sz="1400">
                          <a:solidFill>
                            <a:schemeClr val="tx1"/>
                          </a:solidFill>
                        </a:rPr>
                        <a:t>16,891</a:t>
                      </a:r>
                      <a:endParaRPr lang="en-US" sz="1400">
                        <a:solidFill>
                          <a:schemeClr val="tx1"/>
                        </a:solidFill>
                        <a:cs typeface="Arial"/>
                      </a:endParaRPr>
                    </a:p>
                  </a:txBody>
                  <a:tcPr/>
                </a:tc>
                <a:extLst>
                  <a:ext uri="{0D108BD9-81ED-4DB2-BD59-A6C34878D82A}">
                    <a16:rowId xmlns:a16="http://schemas.microsoft.com/office/drawing/2014/main" val="1196145510"/>
                  </a:ext>
                </a:extLst>
              </a:tr>
              <a:tr h="320530">
                <a:tc>
                  <a:txBody>
                    <a:bodyPr/>
                    <a:lstStyle/>
                    <a:p>
                      <a:pPr marL="0" indent="0">
                        <a:buFont typeface="Arial" panose="020B0604020202020204" pitchFamily="34" charset="0"/>
                        <a:buNone/>
                      </a:pPr>
                      <a:r>
                        <a:rPr lang="en-US" sz="1400">
                          <a:solidFill>
                            <a:schemeClr val="tx1"/>
                          </a:solidFill>
                        </a:rPr>
                        <a:t>Families</a:t>
                      </a:r>
                      <a:endParaRPr lang="en-US" sz="1400">
                        <a:solidFill>
                          <a:schemeClr val="tx1"/>
                        </a:solidFill>
                        <a:cs typeface="Arial"/>
                      </a:endParaRPr>
                    </a:p>
                  </a:txBody>
                  <a:tcPr/>
                </a:tc>
                <a:tc>
                  <a:txBody>
                    <a:bodyPr/>
                    <a:lstStyle/>
                    <a:p>
                      <a:pPr marL="0" indent="0">
                        <a:buFont typeface="Arial" panose="020B0604020202020204" pitchFamily="34" charset="0"/>
                        <a:buNone/>
                      </a:pPr>
                      <a:r>
                        <a:rPr lang="en-US" sz="1400">
                          <a:solidFill>
                            <a:schemeClr val="tx1"/>
                          </a:solidFill>
                        </a:rPr>
                        <a:t>1,653</a:t>
                      </a:r>
                      <a:endParaRPr lang="en-US" sz="1400">
                        <a:solidFill>
                          <a:schemeClr val="tx1"/>
                        </a:solidFill>
                        <a:cs typeface="Arial"/>
                      </a:endParaRPr>
                    </a:p>
                  </a:txBody>
                  <a:tcPr/>
                </a:tc>
                <a:extLst>
                  <a:ext uri="{0D108BD9-81ED-4DB2-BD59-A6C34878D82A}">
                    <a16:rowId xmlns:a16="http://schemas.microsoft.com/office/drawing/2014/main" val="2569750264"/>
                  </a:ext>
                </a:extLst>
              </a:tr>
              <a:tr h="320530">
                <a:tc>
                  <a:txBody>
                    <a:bodyPr/>
                    <a:lstStyle/>
                    <a:p>
                      <a:pPr marL="0" indent="0">
                        <a:buFont typeface="Arial" panose="020B0604020202020204" pitchFamily="34" charset="0"/>
                        <a:buNone/>
                      </a:pPr>
                      <a:r>
                        <a:rPr lang="en-US" sz="1400">
                          <a:solidFill>
                            <a:schemeClr val="tx1"/>
                          </a:solidFill>
                        </a:rPr>
                        <a:t>Instructional Staff</a:t>
                      </a:r>
                      <a:endParaRPr lang="en-US" sz="1400">
                        <a:solidFill>
                          <a:schemeClr val="tx1"/>
                        </a:solidFill>
                        <a:cs typeface="Arial"/>
                      </a:endParaRPr>
                    </a:p>
                  </a:txBody>
                  <a:tcPr/>
                </a:tc>
                <a:tc>
                  <a:txBody>
                    <a:bodyPr/>
                    <a:lstStyle/>
                    <a:p>
                      <a:pPr marL="0" indent="0">
                        <a:buFont typeface="Arial" panose="020B0604020202020204" pitchFamily="34" charset="0"/>
                        <a:buNone/>
                      </a:pPr>
                      <a:r>
                        <a:rPr lang="en-US" sz="1400">
                          <a:solidFill>
                            <a:schemeClr val="tx2"/>
                          </a:solidFill>
                        </a:rPr>
                        <a:t>4,737</a:t>
                      </a:r>
                      <a:endParaRPr lang="en-US" sz="1400">
                        <a:solidFill>
                          <a:schemeClr val="tx1"/>
                        </a:solidFill>
                        <a:cs typeface="Arial"/>
                      </a:endParaRPr>
                    </a:p>
                  </a:txBody>
                  <a:tcPr/>
                </a:tc>
                <a:extLst>
                  <a:ext uri="{0D108BD9-81ED-4DB2-BD59-A6C34878D82A}">
                    <a16:rowId xmlns:a16="http://schemas.microsoft.com/office/drawing/2014/main" val="532200811"/>
                  </a:ext>
                </a:extLst>
              </a:tr>
              <a:tr h="320530">
                <a:tc>
                  <a:txBody>
                    <a:bodyPr/>
                    <a:lstStyle/>
                    <a:p>
                      <a:pPr marL="0" indent="0">
                        <a:buFont typeface="Arial" panose="020B0604020202020204" pitchFamily="34" charset="0"/>
                        <a:buNone/>
                      </a:pPr>
                      <a:r>
                        <a:rPr lang="en-US" sz="1400">
                          <a:solidFill>
                            <a:schemeClr val="tx1"/>
                          </a:solidFill>
                        </a:rPr>
                        <a:t>School Administrators</a:t>
                      </a:r>
                      <a:endParaRPr lang="en-US" sz="1400">
                        <a:solidFill>
                          <a:schemeClr val="tx1"/>
                        </a:solidFill>
                        <a:cs typeface="Arial"/>
                      </a:endParaRPr>
                    </a:p>
                  </a:txBody>
                  <a:tcPr/>
                </a:tc>
                <a:tc>
                  <a:txBody>
                    <a:bodyPr/>
                    <a:lstStyle/>
                    <a:p>
                      <a:pPr marL="0" indent="0">
                        <a:buFont typeface="Arial" panose="020B0604020202020204" pitchFamily="34" charset="0"/>
                        <a:buNone/>
                      </a:pPr>
                      <a:r>
                        <a:rPr lang="en-US" sz="1400">
                          <a:solidFill>
                            <a:schemeClr val="tx1"/>
                          </a:solidFill>
                        </a:rPr>
                        <a:t>320</a:t>
                      </a:r>
                      <a:endParaRPr lang="en-US" sz="1400">
                        <a:solidFill>
                          <a:schemeClr val="tx1"/>
                        </a:solidFill>
                        <a:cs typeface="Arial"/>
                      </a:endParaRPr>
                    </a:p>
                  </a:txBody>
                  <a:tcPr/>
                </a:tc>
                <a:extLst>
                  <a:ext uri="{0D108BD9-81ED-4DB2-BD59-A6C34878D82A}">
                    <a16:rowId xmlns:a16="http://schemas.microsoft.com/office/drawing/2014/main" val="78072271"/>
                  </a:ext>
                </a:extLst>
              </a:tr>
            </a:tbl>
          </a:graphicData>
        </a:graphic>
      </p:graphicFrame>
      <p:graphicFrame>
        <p:nvGraphicFramePr>
          <p:cNvPr id="4" name="Table 3">
            <a:extLst>
              <a:ext uri="{FF2B5EF4-FFF2-40B4-BE49-F238E27FC236}">
                <a16:creationId xmlns:a16="http://schemas.microsoft.com/office/drawing/2014/main" id="{356D57D8-8794-92FC-4AF2-9DEEBF6299A6}"/>
              </a:ext>
            </a:extLst>
          </p:cNvPr>
          <p:cNvGraphicFramePr>
            <a:graphicFrameLocks noGrp="1"/>
          </p:cNvGraphicFramePr>
          <p:nvPr>
            <p:extLst>
              <p:ext uri="{D42A27DB-BD31-4B8C-83A1-F6EECF244321}">
                <p14:modId xmlns:p14="http://schemas.microsoft.com/office/powerpoint/2010/main" val="607886612"/>
              </p:ext>
            </p:extLst>
          </p:nvPr>
        </p:nvGraphicFramePr>
        <p:xfrm>
          <a:off x="6233571" y="1067440"/>
          <a:ext cx="5486401" cy="2639607"/>
        </p:xfrm>
        <a:graphic>
          <a:graphicData uri="http://schemas.openxmlformats.org/drawingml/2006/table">
            <a:tbl>
              <a:tblPr firstRow="1" bandRow="1">
                <a:tableStyleId>{69012ECD-51FC-41F1-AA8D-1B2483CD663E}</a:tableStyleId>
              </a:tblPr>
              <a:tblGrid>
                <a:gridCol w="1553618">
                  <a:extLst>
                    <a:ext uri="{9D8B030D-6E8A-4147-A177-3AD203B41FA5}">
                      <a16:colId xmlns:a16="http://schemas.microsoft.com/office/drawing/2014/main" val="3729794445"/>
                    </a:ext>
                  </a:extLst>
                </a:gridCol>
                <a:gridCol w="1823979">
                  <a:extLst>
                    <a:ext uri="{9D8B030D-6E8A-4147-A177-3AD203B41FA5}">
                      <a16:colId xmlns:a16="http://schemas.microsoft.com/office/drawing/2014/main" val="4079222213"/>
                    </a:ext>
                  </a:extLst>
                </a:gridCol>
                <a:gridCol w="2108804">
                  <a:extLst>
                    <a:ext uri="{9D8B030D-6E8A-4147-A177-3AD203B41FA5}">
                      <a16:colId xmlns:a16="http://schemas.microsoft.com/office/drawing/2014/main" val="2171684562"/>
                    </a:ext>
                  </a:extLst>
                </a:gridCol>
              </a:tblGrid>
              <a:tr h="296617">
                <a:tc gridSpan="3">
                  <a:txBody>
                    <a:bodyPr/>
                    <a:lstStyle/>
                    <a:p>
                      <a:r>
                        <a:rPr lang="en-US" sz="1400"/>
                        <a:t>Focus Groups</a:t>
                      </a:r>
                    </a:p>
                  </a:txBody>
                  <a:tcPr>
                    <a:solidFill>
                      <a:schemeClr val="accent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08252543"/>
                  </a:ext>
                </a:extLst>
              </a:tr>
              <a:tr h="660687">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2"/>
                          </a:solidFill>
                        </a:rPr>
                        <a:t>PCG conducted </a:t>
                      </a:r>
                      <a:r>
                        <a:rPr lang="en-US" sz="1400" b="1">
                          <a:solidFill>
                            <a:schemeClr val="tx2"/>
                          </a:solidFill>
                        </a:rPr>
                        <a:t>in-person and virtual focus groups </a:t>
                      </a:r>
                      <a:r>
                        <a:rPr lang="en-US" sz="1400">
                          <a:solidFill>
                            <a:schemeClr val="tx2"/>
                          </a:solidFill>
                        </a:rPr>
                        <a:t>with district stakeholders.</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47180907"/>
                  </a:ext>
                </a:extLst>
              </a:tr>
              <a:tr h="2966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2"/>
                          </a:solidFill>
                        </a:rPr>
                        <a:t>Stakeholder</a:t>
                      </a:r>
                    </a:p>
                  </a:txBody>
                  <a:tcPr>
                    <a:solidFill>
                      <a:srgbClr val="A11B7E">
                        <a:alpha val="2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2"/>
                          </a:solidFill>
                        </a:rPr>
                        <a:t>Focus Groups</a:t>
                      </a:r>
                    </a:p>
                  </a:txBody>
                  <a:tcPr>
                    <a:solidFill>
                      <a:srgbClr val="A11B7E">
                        <a:alpha val="2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2"/>
                          </a:solidFill>
                        </a:rPr>
                        <a:t>Individuals Engaged</a:t>
                      </a:r>
                    </a:p>
                  </a:txBody>
                  <a:tcPr>
                    <a:solidFill>
                      <a:srgbClr val="A11B7E">
                        <a:alpha val="25098"/>
                      </a:srgbClr>
                    </a:solidFill>
                  </a:tcPr>
                </a:tc>
                <a:extLst>
                  <a:ext uri="{0D108BD9-81ED-4DB2-BD59-A6C34878D82A}">
                    <a16:rowId xmlns:a16="http://schemas.microsoft.com/office/drawing/2014/main" val="1173653046"/>
                  </a:ext>
                </a:extLst>
              </a:tr>
              <a:tr h="456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2"/>
                          </a:solidFill>
                        </a:rPr>
                        <a:t>Students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2"/>
                          </a:solidFill>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2"/>
                          </a:solidFill>
                        </a:rPr>
                        <a:t>100</a:t>
                      </a:r>
                    </a:p>
                  </a:txBody>
                  <a:tcPr/>
                </a:tc>
                <a:extLst>
                  <a:ext uri="{0D108BD9-81ED-4DB2-BD59-A6C34878D82A}">
                    <a16:rowId xmlns:a16="http://schemas.microsoft.com/office/drawing/2014/main" val="4076600615"/>
                  </a:ext>
                </a:extLst>
              </a:tr>
              <a:tr h="456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2"/>
                          </a:solidFill>
                        </a:rPr>
                        <a:t>Families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2"/>
                          </a:solidFill>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2"/>
                          </a:solidFill>
                        </a:rPr>
                        <a:t>58</a:t>
                      </a:r>
                    </a:p>
                  </a:txBody>
                  <a:tcPr/>
                </a:tc>
                <a:extLst>
                  <a:ext uri="{0D108BD9-81ED-4DB2-BD59-A6C34878D82A}">
                    <a16:rowId xmlns:a16="http://schemas.microsoft.com/office/drawing/2014/main" val="1777881051"/>
                  </a:ext>
                </a:extLst>
              </a:tr>
              <a:tr h="456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2"/>
                          </a:solidFill>
                        </a:rPr>
                        <a:t>Staff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2"/>
                          </a:solidFill>
                        </a:rPr>
                        <a:t>64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2"/>
                          </a:solidFill>
                        </a:rPr>
                        <a:t>8</a:t>
                      </a:r>
                    </a:p>
                  </a:txBody>
                  <a:tcPr/>
                </a:tc>
                <a:extLst>
                  <a:ext uri="{0D108BD9-81ED-4DB2-BD59-A6C34878D82A}">
                    <a16:rowId xmlns:a16="http://schemas.microsoft.com/office/drawing/2014/main" val="128513586"/>
                  </a:ext>
                </a:extLst>
              </a:tr>
            </a:tbl>
          </a:graphicData>
        </a:graphic>
      </p:graphicFrame>
      <p:graphicFrame>
        <p:nvGraphicFramePr>
          <p:cNvPr id="10" name="Table 9">
            <a:extLst>
              <a:ext uri="{FF2B5EF4-FFF2-40B4-BE49-F238E27FC236}">
                <a16:creationId xmlns:a16="http://schemas.microsoft.com/office/drawing/2014/main" id="{232D8085-A42F-6DAC-AE6C-A58C29174902}"/>
              </a:ext>
            </a:extLst>
          </p:cNvPr>
          <p:cNvGraphicFramePr>
            <a:graphicFrameLocks noGrp="1"/>
          </p:cNvGraphicFramePr>
          <p:nvPr>
            <p:extLst>
              <p:ext uri="{D42A27DB-BD31-4B8C-83A1-F6EECF244321}">
                <p14:modId xmlns:p14="http://schemas.microsoft.com/office/powerpoint/2010/main" val="4286583135"/>
              </p:ext>
            </p:extLst>
          </p:nvPr>
        </p:nvGraphicFramePr>
        <p:xfrm>
          <a:off x="472028" y="3821499"/>
          <a:ext cx="5486400" cy="2133954"/>
        </p:xfrm>
        <a:graphic>
          <a:graphicData uri="http://schemas.openxmlformats.org/drawingml/2006/table">
            <a:tbl>
              <a:tblPr firstRow="1" bandRow="1">
                <a:tableStyleId>{69012ECD-51FC-41F1-AA8D-1B2483CD663E}</a:tableStyleId>
              </a:tblPr>
              <a:tblGrid>
                <a:gridCol w="3221635">
                  <a:extLst>
                    <a:ext uri="{9D8B030D-6E8A-4147-A177-3AD203B41FA5}">
                      <a16:colId xmlns:a16="http://schemas.microsoft.com/office/drawing/2014/main" val="3729794445"/>
                    </a:ext>
                  </a:extLst>
                </a:gridCol>
                <a:gridCol w="2264765">
                  <a:extLst>
                    <a:ext uri="{9D8B030D-6E8A-4147-A177-3AD203B41FA5}">
                      <a16:colId xmlns:a16="http://schemas.microsoft.com/office/drawing/2014/main" val="4079222213"/>
                    </a:ext>
                  </a:extLst>
                </a:gridCol>
              </a:tblGrid>
              <a:tr h="287341">
                <a:tc gridSpan="2">
                  <a:txBody>
                    <a:bodyPr/>
                    <a:lstStyle/>
                    <a:p>
                      <a:r>
                        <a:rPr lang="en-US" sz="1400"/>
                        <a:t>Interviews</a:t>
                      </a:r>
                    </a:p>
                  </a:txBody>
                  <a:tcPr>
                    <a:solidFill>
                      <a:schemeClr val="accent4"/>
                    </a:solidFill>
                  </a:tcPr>
                </a:tc>
                <a:tc hMerge="1">
                  <a:txBody>
                    <a:bodyPr/>
                    <a:lstStyle/>
                    <a:p>
                      <a:endParaRPr lang="en-US"/>
                    </a:p>
                  </a:txBody>
                  <a:tcPr/>
                </a:tc>
                <a:extLst>
                  <a:ext uri="{0D108BD9-81ED-4DB2-BD59-A6C34878D82A}">
                    <a16:rowId xmlns:a16="http://schemas.microsoft.com/office/drawing/2014/main" val="1608252543"/>
                  </a:ext>
                </a:extLst>
              </a:tr>
              <a:tr h="64002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2"/>
                          </a:solidFill>
                        </a:rPr>
                        <a:t>PCG conducted </a:t>
                      </a:r>
                      <a:r>
                        <a:rPr lang="en-US" sz="1400" b="1">
                          <a:solidFill>
                            <a:schemeClr val="tx2"/>
                          </a:solidFill>
                        </a:rPr>
                        <a:t>individual and small group interviews </a:t>
                      </a:r>
                      <a:r>
                        <a:rPr lang="en-US" sz="1400">
                          <a:solidFill>
                            <a:schemeClr val="tx2"/>
                          </a:solidFill>
                        </a:rPr>
                        <a:t>with district leaders and staff. </a:t>
                      </a:r>
                    </a:p>
                  </a:txBody>
                  <a:tcPr/>
                </a:tc>
                <a:tc hMerge="1">
                  <a:txBody>
                    <a:bodyPr/>
                    <a:lstStyle/>
                    <a:p>
                      <a:endParaRPr lang="en-US"/>
                    </a:p>
                  </a:txBody>
                  <a:tcPr/>
                </a:tc>
                <a:extLst>
                  <a:ext uri="{0D108BD9-81ED-4DB2-BD59-A6C34878D82A}">
                    <a16:rowId xmlns:a16="http://schemas.microsoft.com/office/drawing/2014/main" val="1047180907"/>
                  </a:ext>
                </a:extLst>
              </a:tr>
              <a:tr h="2873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2"/>
                          </a:solidFill>
                        </a:rPr>
                        <a:t>Stakeholder</a:t>
                      </a:r>
                    </a:p>
                  </a:txBody>
                  <a:tcPr>
                    <a:solidFill>
                      <a:srgbClr val="A11B7E">
                        <a:alpha val="2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2"/>
                          </a:solidFill>
                        </a:rPr>
                        <a:t>Individuals Engaged</a:t>
                      </a:r>
                    </a:p>
                  </a:txBody>
                  <a:tcPr>
                    <a:solidFill>
                      <a:srgbClr val="A11B7E">
                        <a:alpha val="25098"/>
                      </a:srgbClr>
                    </a:solidFill>
                  </a:tcPr>
                </a:tc>
                <a:extLst>
                  <a:ext uri="{0D108BD9-81ED-4DB2-BD59-A6C34878D82A}">
                    <a16:rowId xmlns:a16="http://schemas.microsoft.com/office/drawing/2014/main" val="1173653046"/>
                  </a:ext>
                </a:extLst>
              </a:tr>
              <a:tr h="4421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2"/>
                          </a:solidFill>
                        </a:rPr>
                        <a:t>District Leaders and Board Members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2"/>
                          </a:solidFill>
                        </a:rPr>
                        <a:t>20</a:t>
                      </a:r>
                    </a:p>
                  </a:txBody>
                  <a:tcPr/>
                </a:tc>
                <a:extLst>
                  <a:ext uri="{0D108BD9-81ED-4DB2-BD59-A6C34878D82A}">
                    <a16:rowId xmlns:a16="http://schemas.microsoft.com/office/drawing/2014/main" val="4076600615"/>
                  </a:ext>
                </a:extLst>
              </a:tr>
              <a:tr h="4421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2"/>
                          </a:solidFill>
                        </a:rPr>
                        <a:t>District Staff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2"/>
                          </a:solidFill>
                        </a:rPr>
                        <a:t>42</a:t>
                      </a:r>
                    </a:p>
                  </a:txBody>
                  <a:tcPr/>
                </a:tc>
                <a:extLst>
                  <a:ext uri="{0D108BD9-81ED-4DB2-BD59-A6C34878D82A}">
                    <a16:rowId xmlns:a16="http://schemas.microsoft.com/office/drawing/2014/main" val="1777881051"/>
                  </a:ext>
                </a:extLst>
              </a:tr>
            </a:tbl>
          </a:graphicData>
        </a:graphic>
      </p:graphicFrame>
      <p:graphicFrame>
        <p:nvGraphicFramePr>
          <p:cNvPr id="11" name="Table 10">
            <a:extLst>
              <a:ext uri="{FF2B5EF4-FFF2-40B4-BE49-F238E27FC236}">
                <a16:creationId xmlns:a16="http://schemas.microsoft.com/office/drawing/2014/main" id="{E7E513BB-F3B8-165F-C67F-2678CB017FC6}"/>
              </a:ext>
            </a:extLst>
          </p:cNvPr>
          <p:cNvGraphicFramePr>
            <a:graphicFrameLocks noGrp="1"/>
          </p:cNvGraphicFramePr>
          <p:nvPr>
            <p:extLst>
              <p:ext uri="{D42A27DB-BD31-4B8C-83A1-F6EECF244321}">
                <p14:modId xmlns:p14="http://schemas.microsoft.com/office/powerpoint/2010/main" val="2711163827"/>
              </p:ext>
            </p:extLst>
          </p:nvPr>
        </p:nvGraphicFramePr>
        <p:xfrm>
          <a:off x="6276757" y="3821499"/>
          <a:ext cx="5486400" cy="2103298"/>
        </p:xfrm>
        <a:graphic>
          <a:graphicData uri="http://schemas.openxmlformats.org/drawingml/2006/table">
            <a:tbl>
              <a:tblPr firstRow="1" bandRow="1">
                <a:tableStyleId>{69012ECD-51FC-41F1-AA8D-1B2483CD663E}</a:tableStyleId>
              </a:tblPr>
              <a:tblGrid>
                <a:gridCol w="3221635">
                  <a:extLst>
                    <a:ext uri="{9D8B030D-6E8A-4147-A177-3AD203B41FA5}">
                      <a16:colId xmlns:a16="http://schemas.microsoft.com/office/drawing/2014/main" val="3729794445"/>
                    </a:ext>
                  </a:extLst>
                </a:gridCol>
                <a:gridCol w="2264765">
                  <a:extLst>
                    <a:ext uri="{9D8B030D-6E8A-4147-A177-3AD203B41FA5}">
                      <a16:colId xmlns:a16="http://schemas.microsoft.com/office/drawing/2014/main" val="4079222213"/>
                    </a:ext>
                  </a:extLst>
                </a:gridCol>
              </a:tblGrid>
              <a:tr h="292269">
                <a:tc gridSpan="2">
                  <a:txBody>
                    <a:bodyPr/>
                    <a:lstStyle/>
                    <a:p>
                      <a:r>
                        <a:rPr lang="en-US" sz="1400"/>
                        <a:t>School Visits</a:t>
                      </a:r>
                    </a:p>
                  </a:txBody>
                  <a:tcPr>
                    <a:solidFill>
                      <a:schemeClr val="accent1"/>
                    </a:solidFill>
                  </a:tcPr>
                </a:tc>
                <a:tc hMerge="1">
                  <a:txBody>
                    <a:bodyPr/>
                    <a:lstStyle/>
                    <a:p>
                      <a:endParaRPr lang="en-US"/>
                    </a:p>
                  </a:txBody>
                  <a:tcPr/>
                </a:tc>
                <a:extLst>
                  <a:ext uri="{0D108BD9-81ED-4DB2-BD59-A6C34878D82A}">
                    <a16:rowId xmlns:a16="http://schemas.microsoft.com/office/drawing/2014/main" val="1608252543"/>
                  </a:ext>
                </a:extLst>
              </a:tr>
              <a:tr h="645726">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rPr>
                        <a:t>PCG conducted </a:t>
                      </a:r>
                      <a:r>
                        <a:rPr lang="en-US" sz="1400" b="1">
                          <a:solidFill>
                            <a:schemeClr val="tx1"/>
                          </a:solidFill>
                        </a:rPr>
                        <a:t>classroom visits</a:t>
                      </a:r>
                      <a:r>
                        <a:rPr lang="en-US" sz="1400">
                          <a:solidFill>
                            <a:schemeClr val="tx1"/>
                          </a:solidFill>
                        </a:rPr>
                        <a:t>. Classrooms and schools were selected by PCG and located across all 7 districts. </a:t>
                      </a:r>
                    </a:p>
                  </a:txBody>
                  <a:tcPr/>
                </a:tc>
                <a:tc hMerge="1">
                  <a:txBody>
                    <a:bodyPr/>
                    <a:lstStyle/>
                    <a:p>
                      <a:endParaRPr lang="en-US"/>
                    </a:p>
                  </a:txBody>
                  <a:tcPr/>
                </a:tc>
                <a:extLst>
                  <a:ext uri="{0D108BD9-81ED-4DB2-BD59-A6C34878D82A}">
                    <a16:rowId xmlns:a16="http://schemas.microsoft.com/office/drawing/2014/main" val="1047180907"/>
                  </a:ext>
                </a:extLst>
              </a:tr>
              <a:tr h="2922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a:solidFill>
                          <a:schemeClr val="tx1"/>
                        </a:solidFill>
                      </a:endParaRPr>
                    </a:p>
                  </a:txBody>
                  <a:tcPr>
                    <a:solidFill>
                      <a:schemeClr val="accent1">
                        <a:alpha val="25098"/>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rPr>
                        <a:t>Number Visited</a:t>
                      </a:r>
                    </a:p>
                  </a:txBody>
                  <a:tcPr>
                    <a:solidFill>
                      <a:schemeClr val="accent1">
                        <a:alpha val="25098"/>
                      </a:schemeClr>
                    </a:solidFill>
                  </a:tcPr>
                </a:tc>
                <a:extLst>
                  <a:ext uri="{0D108BD9-81ED-4DB2-BD59-A6C34878D82A}">
                    <a16:rowId xmlns:a16="http://schemas.microsoft.com/office/drawing/2014/main" val="1173653046"/>
                  </a:ext>
                </a:extLst>
              </a:tr>
              <a:tr h="4239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rPr>
                        <a:t>Schools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rPr>
                        <a:t>34</a:t>
                      </a:r>
                    </a:p>
                  </a:txBody>
                  <a:tcPr/>
                </a:tc>
                <a:extLst>
                  <a:ext uri="{0D108BD9-81ED-4DB2-BD59-A6C34878D82A}">
                    <a16:rowId xmlns:a16="http://schemas.microsoft.com/office/drawing/2014/main" val="4076600615"/>
                  </a:ext>
                </a:extLst>
              </a:tr>
              <a:tr h="4239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rPr>
                        <a:t>Classroom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rPr>
                        <a:t>68</a:t>
                      </a:r>
                    </a:p>
                  </a:txBody>
                  <a:tcPr/>
                </a:tc>
                <a:extLst>
                  <a:ext uri="{0D108BD9-81ED-4DB2-BD59-A6C34878D82A}">
                    <a16:rowId xmlns:a16="http://schemas.microsoft.com/office/drawing/2014/main" val="1777881051"/>
                  </a:ext>
                </a:extLst>
              </a:tr>
            </a:tbl>
          </a:graphicData>
        </a:graphic>
      </p:graphicFrame>
      <p:sp>
        <p:nvSpPr>
          <p:cNvPr id="7" name="Footer Placeholder 3">
            <a:extLst>
              <a:ext uri="{FF2B5EF4-FFF2-40B4-BE49-F238E27FC236}">
                <a16:creationId xmlns:a16="http://schemas.microsoft.com/office/drawing/2014/main" id="{72D012DB-3B1A-CDC1-7BC5-7AADA24D65A2}"/>
              </a:ext>
            </a:extLst>
          </p:cNvPr>
          <p:cNvSpPr>
            <a:spLocks noGrp="1"/>
          </p:cNvSpPr>
          <p:nvPr>
            <p:ph type="ftr" sz="quarter" idx="11"/>
          </p:nvPr>
        </p:nvSpPr>
        <p:spPr>
          <a:xfrm>
            <a:off x="6096001" y="166426"/>
            <a:ext cx="5696308" cy="365125"/>
          </a:xfrm>
        </p:spPr>
        <p:txBody>
          <a:bodyPr/>
          <a:lstStyle/>
          <a:p>
            <a:r>
              <a:rPr lang="en-US"/>
              <a:t>DeKalb County School District - Access &amp; Opportunity Audit </a:t>
            </a:r>
          </a:p>
        </p:txBody>
      </p:sp>
    </p:spTree>
    <p:extLst>
      <p:ext uri="{BB962C8B-B14F-4D97-AF65-F5344CB8AC3E}">
        <p14:creationId xmlns:p14="http://schemas.microsoft.com/office/powerpoint/2010/main" val="1992692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Kids sitting in class">
            <a:extLst>
              <a:ext uri="{FF2B5EF4-FFF2-40B4-BE49-F238E27FC236}">
                <a16:creationId xmlns:a16="http://schemas.microsoft.com/office/drawing/2014/main" id="{90D363D8-1FC4-4AA3-B1C4-B2743BA45EEC}"/>
              </a:ext>
            </a:extLst>
          </p:cNvPr>
          <p:cNvPicPr>
            <a:picLocks noChangeAspect="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5680" r="5680"/>
          <a:stretch/>
        </p:blipFill>
        <p:spPr>
          <a:xfrm>
            <a:off x="1560634" y="0"/>
            <a:ext cx="9221002" cy="6939815"/>
          </a:xfrm>
          <a:prstGeom prst="rect">
            <a:avLst/>
          </a:prstGeom>
        </p:spPr>
      </p:pic>
      <p:sp>
        <p:nvSpPr>
          <p:cNvPr id="6" name="Rectangle 5">
            <a:extLst>
              <a:ext uri="{FF2B5EF4-FFF2-40B4-BE49-F238E27FC236}">
                <a16:creationId xmlns:a16="http://schemas.microsoft.com/office/drawing/2014/main" id="{4A4FD3EA-4FB0-4F35-BECD-914429833777}"/>
              </a:ext>
            </a:extLst>
          </p:cNvPr>
          <p:cNvSpPr/>
          <p:nvPr/>
        </p:nvSpPr>
        <p:spPr>
          <a:xfrm>
            <a:off x="1560634" y="-40908"/>
            <a:ext cx="9221002" cy="6939815"/>
          </a:xfrm>
          <a:prstGeom prst="rect">
            <a:avLst/>
          </a:prstGeom>
          <a:solidFill>
            <a:schemeClr val="accent4">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C224997B-D916-4AA1-8447-1F3226084C91}"/>
              </a:ext>
            </a:extLst>
          </p:cNvPr>
          <p:cNvSpPr>
            <a:spLocks noGrp="1"/>
          </p:cNvSpPr>
          <p:nvPr>
            <p:ph type="title"/>
          </p:nvPr>
        </p:nvSpPr>
        <p:spPr>
          <a:effectLst>
            <a:outerShdw blurRad="304800" dist="38100" dir="2700000" algn="tl" rotWithShape="0">
              <a:schemeClr val="accent1">
                <a:alpha val="48000"/>
              </a:schemeClr>
            </a:outerShdw>
          </a:effectLst>
        </p:spPr>
        <p:txBody>
          <a:bodyPr>
            <a:normAutofit/>
          </a:bodyPr>
          <a:lstStyle/>
          <a:p>
            <a:r>
              <a:rPr lang="en-US" sz="4000"/>
              <a:t>Priority Recommendations</a:t>
            </a:r>
          </a:p>
        </p:txBody>
      </p:sp>
      <p:sp>
        <p:nvSpPr>
          <p:cNvPr id="3" name="Text Placeholder 2">
            <a:extLst>
              <a:ext uri="{FF2B5EF4-FFF2-40B4-BE49-F238E27FC236}">
                <a16:creationId xmlns:a16="http://schemas.microsoft.com/office/drawing/2014/main" id="{F8D47150-3465-D3F0-98E9-502194333B5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987987075"/>
      </p:ext>
    </p:extLst>
  </p:cSld>
  <p:clrMapOvr>
    <a:masterClrMapping/>
  </p:clrMapOvr>
</p:sld>
</file>

<file path=ppt/theme/theme1.xml><?xml version="1.0" encoding="utf-8"?>
<a:theme xmlns:a="http://schemas.openxmlformats.org/drawingml/2006/main" name="1_Office Theme">
  <a:themeElements>
    <a:clrScheme name="PCG Test">
      <a:dk1>
        <a:srgbClr val="3B3B3B"/>
      </a:dk1>
      <a:lt1>
        <a:srgbClr val="FFFFFF"/>
      </a:lt1>
      <a:dk2>
        <a:srgbClr val="051B3B"/>
      </a:dk2>
      <a:lt2>
        <a:srgbClr val="FFFFFF"/>
      </a:lt2>
      <a:accent1>
        <a:srgbClr val="0B3677"/>
      </a:accent1>
      <a:accent2>
        <a:srgbClr val="00A0CA"/>
      </a:accent2>
      <a:accent3>
        <a:srgbClr val="FAB81F"/>
      </a:accent3>
      <a:accent4>
        <a:srgbClr val="A11B7E"/>
      </a:accent4>
      <a:accent5>
        <a:srgbClr val="EE2346"/>
      </a:accent5>
      <a:accent6>
        <a:srgbClr val="00CC66"/>
      </a:accent6>
      <a:hlink>
        <a:srgbClr val="01C9FF"/>
      </a:hlink>
      <a:folHlink>
        <a:srgbClr val="5A6E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 Springs D11 PRESENTATION Draft_gws" id="{BBB7DEE9-4175-40CB-9A79-6A5A2B7C1661}" vid="{FBF9E35C-80D7-4FA6-9016-400AC20AB691}"/>
    </a:ext>
  </a:extLst>
</a:theme>
</file>

<file path=ppt/theme/theme2.xml><?xml version="1.0" encoding="utf-8"?>
<a:theme xmlns:a="http://schemas.openxmlformats.org/drawingml/2006/main" name="Office Theme">
  <a:themeElements>
    <a:clrScheme name="PCG Test">
      <a:dk1>
        <a:srgbClr val="3B3B3B"/>
      </a:dk1>
      <a:lt1>
        <a:srgbClr val="FFFFFF"/>
      </a:lt1>
      <a:dk2>
        <a:srgbClr val="051B3B"/>
      </a:dk2>
      <a:lt2>
        <a:srgbClr val="FFFFFF"/>
      </a:lt2>
      <a:accent1>
        <a:srgbClr val="0B3677"/>
      </a:accent1>
      <a:accent2>
        <a:srgbClr val="00A0CA"/>
      </a:accent2>
      <a:accent3>
        <a:srgbClr val="FAB81F"/>
      </a:accent3>
      <a:accent4>
        <a:srgbClr val="A11B7E"/>
      </a:accent4>
      <a:accent5>
        <a:srgbClr val="EE2346"/>
      </a:accent5>
      <a:accent6>
        <a:srgbClr val="00CC66"/>
      </a:accent6>
      <a:hlink>
        <a:srgbClr val="01C9FF"/>
      </a:hlink>
      <a:folHlink>
        <a:srgbClr val="5A6E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CG_General_Deck_Template _WIDE.potx" id="{A782E98F-FB30-429B-8725-D9D22C8392E0}" vid="{89AC38A7-1E26-4A0D-A245-FE9D884A033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88ca172-5fb0-4e10-af74-83dc1aa6d49d" xsi:nil="true"/>
    <lcf76f155ced4ddcb4097134ff3c332f xmlns="fe318e5b-baf4-4ffe-9d54-b100a23b1ef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6E430ADC62ECD458F366542BCA478E4" ma:contentTypeVersion="11" ma:contentTypeDescription="Create a new document." ma:contentTypeScope="" ma:versionID="f2f3c9b8d2e3e2690cf2c7c0971e3a35">
  <xsd:schema xmlns:xsd="http://www.w3.org/2001/XMLSchema" xmlns:xs="http://www.w3.org/2001/XMLSchema" xmlns:p="http://schemas.microsoft.com/office/2006/metadata/properties" xmlns:ns2="fe318e5b-baf4-4ffe-9d54-b100a23b1efa" xmlns:ns3="588ca172-5fb0-4e10-af74-83dc1aa6d49d" targetNamespace="http://schemas.microsoft.com/office/2006/metadata/properties" ma:root="true" ma:fieldsID="9d6b59e884f2124fe2be480cc31a5dae" ns2:_="" ns3:_="">
    <xsd:import namespace="fe318e5b-baf4-4ffe-9d54-b100a23b1efa"/>
    <xsd:import namespace="588ca172-5fb0-4e10-af74-83dc1aa6d49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318e5b-baf4-4ffe-9d54-b100a23b1e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1819cce-9b07-4761-b149-43b4674005eb"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88ca172-5fb0-4e10-af74-83dc1aa6d49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4994b25-ec33-4665-9ec9-9ca9ea9a6a0c}" ma:internalName="TaxCatchAll" ma:showField="CatchAllData" ma:web="588ca172-5fb0-4e10-af74-83dc1aa6d4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31FBD91-919C-4041-A921-D4F25F4A0BB8}">
  <ds:schemaRefs>
    <ds:schemaRef ds:uri="588ca172-5fb0-4e10-af74-83dc1aa6d49d"/>
    <ds:schemaRef ds:uri="fe318e5b-baf4-4ffe-9d54-b100a23b1ef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608EC28-2C15-46E3-A374-E6262147B0B8}">
  <ds:schemaRefs>
    <ds:schemaRef ds:uri="588ca172-5fb0-4e10-af74-83dc1aa6d49d"/>
    <ds:schemaRef ds:uri="fe318e5b-baf4-4ffe-9d54-b100a23b1ef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5DF0C23-1544-4CEA-9D4C-092F3BB4684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28</Slides>
  <Notes>21</Notes>
  <HiddenSlides>0</HiddenSlides>
  <ScaleCrop>false</ScaleCrop>
  <HeadingPairs>
    <vt:vector size="4" baseType="variant">
      <vt:variant>
        <vt:lpstr>Theme</vt:lpstr>
      </vt:variant>
      <vt:variant>
        <vt:i4>2</vt:i4>
      </vt:variant>
      <vt:variant>
        <vt:lpstr>Slide Titles</vt:lpstr>
      </vt:variant>
      <vt:variant>
        <vt:i4>28</vt:i4>
      </vt:variant>
    </vt:vector>
  </HeadingPairs>
  <TitlesOfParts>
    <vt:vector size="30" baseType="lpstr">
      <vt:lpstr>1_Office Theme</vt:lpstr>
      <vt:lpstr>Office Theme</vt:lpstr>
      <vt:lpstr>DeKalb County Public Schools: Comprehensive Access &amp; Opportunity Audit</vt:lpstr>
      <vt:lpstr>Audit Framework</vt:lpstr>
      <vt:lpstr>What is an Access &amp; Opportunity audit?</vt:lpstr>
      <vt:lpstr>PowerPoint Presentation</vt:lpstr>
      <vt:lpstr>Audit Methodology</vt:lpstr>
      <vt:lpstr>Mixed Methods Research Design</vt:lpstr>
      <vt:lpstr>Data and Document Review</vt:lpstr>
      <vt:lpstr>Stakeholder Engagement and School Visits</vt:lpstr>
      <vt:lpstr>Priority Recommendations</vt:lpstr>
      <vt:lpstr>Priority Recommendations</vt:lpstr>
      <vt:lpstr>Recommendation 1 Districtwide Access and Opportunity Vision</vt:lpstr>
      <vt:lpstr>Priority Recommendation: Districtwide A&amp;O Vision</vt:lpstr>
      <vt:lpstr>Priority Recommendation: Districtwide A&amp;O Vision</vt:lpstr>
      <vt:lpstr>Recommendation 2 Access and Opportunity Accountability Framework</vt:lpstr>
      <vt:lpstr>Priority Recommendation: A&amp;O Accountability Framework</vt:lpstr>
      <vt:lpstr>Priority Recommendation: A&amp;O Accountability Framework</vt:lpstr>
      <vt:lpstr>PowerPoint Presentation</vt:lpstr>
      <vt:lpstr>Priority Recommendation: A&amp;O Accountability Framework</vt:lpstr>
      <vt:lpstr>PowerPoint Presentation</vt:lpstr>
      <vt:lpstr>PowerPoint Presentation</vt:lpstr>
      <vt:lpstr>Recommendation 3 School-Based Access and Opportunity Integration</vt:lpstr>
      <vt:lpstr>Priority Recommendation:  School-Based Access &amp; Opportunity Integration </vt:lpstr>
      <vt:lpstr>Priority Recommendation:  School-Based Access &amp; Opportunity Integration </vt:lpstr>
      <vt:lpstr>Classroom Visits</vt:lpstr>
      <vt:lpstr>Classroom Visits</vt:lpstr>
      <vt:lpstr>Classroom Visits</vt:lpstr>
      <vt:lpstr>Conclusion and Next Steps</vt:lpstr>
      <vt:lpstr>Conclusion and 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Canton Public Schools Equity Audit</dc:title>
  <dc:creator>aprestonsicari@pcgus.com</dc:creator>
  <cp:revision>11</cp:revision>
  <cp:lastPrinted>2022-03-21T20:17:27Z</cp:lastPrinted>
  <dcterms:created xsi:type="dcterms:W3CDTF">2021-01-15T01:48:06Z</dcterms:created>
  <dcterms:modified xsi:type="dcterms:W3CDTF">2025-05-09T16:56:31Z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lianceAssetId">
    <vt:lpwstr/>
  </property>
  <property fmtid="{D5CDD505-2E9C-101B-9397-08002B2CF9AE}" pid="3" name="_ExtendedDescription">
    <vt:lpwstr/>
  </property>
  <property fmtid="{D5CDD505-2E9C-101B-9397-08002B2CF9AE}" pid="4" name="TriggerFlowInfo">
    <vt:lpwstr/>
  </property>
  <property fmtid="{D5CDD505-2E9C-101B-9397-08002B2CF9AE}" pid="5" name="ContentTypeId">
    <vt:lpwstr>0x01010086E430ADC62ECD458F366542BCA478E4</vt:lpwstr>
  </property>
  <property fmtid="{D5CDD505-2E9C-101B-9397-08002B2CF9AE}" pid="6" name="MediaServiceImageTags">
    <vt:lpwstr/>
  </property>
  <property fmtid="{D5CDD505-2E9C-101B-9397-08002B2CF9AE}" pid="7" name="Order">
    <vt:lpwstr>1963500.00000000</vt:lpwstr>
  </property>
  <property fmtid="{D5CDD505-2E9C-101B-9397-08002B2CF9AE}" pid="8" name="xd_ProgID">
    <vt:lpwstr/>
  </property>
  <property fmtid="{D5CDD505-2E9C-101B-9397-08002B2CF9AE}" pid="9" name="TemplateUrl">
    <vt:lpwstr/>
  </property>
  <property fmtid="{D5CDD505-2E9C-101B-9397-08002B2CF9AE}" pid="10" name="xd_Signature">
    <vt:lpwstr/>
  </property>
  <property fmtid="{D5CDD505-2E9C-101B-9397-08002B2CF9AE}" pid="11" name="SharedWithUsers">
    <vt:lpwstr>18;#SharingLinks.fb983ddb-5b0e-4324-abd6-05336460eebf.Flexible.ac52367a-2cfa-40d6-96ad-77d4f6f48429;#19;#SharingLinks.f9652663-00ef-4abb-ab2f-d45b74cb532e.Flexible.3a06393e-6b04-41e4-8077-fc3f884f0952;#13;#Preston-Sicari, Amanda;#16;#Limited Access System Group For List 9c1e1207-af69-43c9-830a-a674aec9f237;#27;#SharingLinks.111e638f-76f7-4cd6-8e04-057bba6a5656.Flexible.097ef2f6-db4e-4628-af70-6bc787878f7e;#14;#Christie, Kate;#23;#SharingLinks.ffa059d9-a14e-45ee-8664-996e25485d7e.Flexible.b709c738-cea2-4ccc-a4b6-d91003eafb07;#15;#SharingLinks.47bd3d2a-fb67-4803-abc9-340fef96ea3b.Flexible.514503e0-81e3-495b-9936-a96fd27200b8;#12;#Davis, Cassandre;#43;#Julian, Kelly;#40;#D'Entremont, Anna;#49;#Blair, Isabelle;#50;#Menzin, Sydney</vt:lpwstr>
  </property>
</Properties>
</file>