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6" r:id="rId1"/>
  </p:sldMasterIdLst>
  <p:notesMasterIdLst>
    <p:notesMasterId r:id="rId50"/>
  </p:notesMasterIdLst>
  <p:handoutMasterIdLst>
    <p:handoutMasterId r:id="rId51"/>
  </p:handoutMasterIdLst>
  <p:sldIdLst>
    <p:sldId id="430" r:id="rId2"/>
    <p:sldId id="1604" r:id="rId3"/>
    <p:sldId id="1605" r:id="rId4"/>
    <p:sldId id="459" r:id="rId5"/>
    <p:sldId id="260" r:id="rId6"/>
    <p:sldId id="264" r:id="rId7"/>
    <p:sldId id="1599" r:id="rId8"/>
    <p:sldId id="1596" r:id="rId9"/>
    <p:sldId id="1571" r:id="rId10"/>
    <p:sldId id="1629" r:id="rId11"/>
    <p:sldId id="1631" r:id="rId12"/>
    <p:sldId id="1630" r:id="rId13"/>
    <p:sldId id="1632" r:id="rId14"/>
    <p:sldId id="1633" r:id="rId15"/>
    <p:sldId id="1634" r:id="rId16"/>
    <p:sldId id="1635" r:id="rId17"/>
    <p:sldId id="1636" r:id="rId18"/>
    <p:sldId id="1638" r:id="rId19"/>
    <p:sldId id="1637" r:id="rId20"/>
    <p:sldId id="1640" r:id="rId21"/>
    <p:sldId id="1641" r:id="rId22"/>
    <p:sldId id="1639" r:id="rId23"/>
    <p:sldId id="1642" r:id="rId24"/>
    <p:sldId id="1643" r:id="rId25"/>
    <p:sldId id="1644" r:id="rId26"/>
    <p:sldId id="1645" r:id="rId27"/>
    <p:sldId id="1646" r:id="rId28"/>
    <p:sldId id="1598" r:id="rId29"/>
    <p:sldId id="1608" r:id="rId30"/>
    <p:sldId id="1616" r:id="rId31"/>
    <p:sldId id="1617" r:id="rId32"/>
    <p:sldId id="1606" r:id="rId33"/>
    <p:sldId id="1618" r:id="rId34"/>
    <p:sldId id="1619" r:id="rId35"/>
    <p:sldId id="1620" r:id="rId36"/>
    <p:sldId id="1609" r:id="rId37"/>
    <p:sldId id="1621" r:id="rId38"/>
    <p:sldId id="1622" r:id="rId39"/>
    <p:sldId id="1610" r:id="rId40"/>
    <p:sldId id="1623" r:id="rId41"/>
    <p:sldId id="1611" r:id="rId42"/>
    <p:sldId id="1624" r:id="rId43"/>
    <p:sldId id="1625" r:id="rId44"/>
    <p:sldId id="1614" r:id="rId45"/>
    <p:sldId id="1626" r:id="rId46"/>
    <p:sldId id="1627" r:id="rId47"/>
    <p:sldId id="1628" r:id="rId48"/>
    <p:sldId id="465"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3" name="Microsoft Office User" initials="Office [43]" lastIdx="1" clrIdx="42"/>
  <p:cmAuthor id="1" name="Microsoft Office User" initials="Office" lastIdx="1" clrIdx="0"/>
  <p:cmAuthor id="44" name="Microsoft Office User" initials="Office [44]" lastIdx="1" clrIdx="43"/>
  <p:cmAuthor id="2" name="Microsoft Office User" initials="Office [2]" lastIdx="1" clrIdx="1"/>
  <p:cmAuthor id="45" name="Microsoft Office User" initials="Office [45]" lastIdx="1" clrIdx="44"/>
  <p:cmAuthor id="3" name="Microsoft Office User" initials="Office [3]" lastIdx="1" clrIdx="2"/>
  <p:cmAuthor id="46" name="rebecca.fritz@gmail.com" initials="r" lastIdx="1" clrIdx="45"/>
  <p:cmAuthor id="4" name="Microsoft Office User" initials="Office [4]" lastIdx="1" clrIdx="3"/>
  <p:cmAuthor id="47" name="rebecca.fritz@gmail.com" initials="r [2]" lastIdx="1" clrIdx="46"/>
  <p:cmAuthor id="5" name="Microsoft Office User" initials="Office [5]" lastIdx="1" clrIdx="4"/>
  <p:cmAuthor id="48" name="rebecca.fritz@gmail.com" initials="r [3]" lastIdx="1" clrIdx="47"/>
  <p:cmAuthor id="6" name="Microsoft Office User" initials="Office [6]" lastIdx="1" clrIdx="5"/>
  <p:cmAuthor id="49" name="Jessica Wilson" initials="JW" lastIdx="9" clrIdx="48"/>
  <p:cmAuthor id="7" name="Microsoft Office User" initials="Office [7]" lastIdx="1" clrIdx="6"/>
  <p:cmAuthor id="50" name="Britt Britton" initials="" lastIdx="4" clrIdx="49">
    <p:extLst>
      <p:ext uri="{19B8F6BF-5375-455C-9EA6-DF929625EA0E}">
        <p15:presenceInfo xmlns:p15="http://schemas.microsoft.com/office/powerpoint/2012/main" userId="160562cea1126ebf" providerId="Windows Live"/>
      </p:ext>
    </p:extLst>
  </p:cmAuthor>
  <p:cmAuthor id="8" name="Microsoft Office User" initials="Office [8]" lastIdx="1" clrIdx="7"/>
  <p:cmAuthor id="9" name="Microsoft Office User" initials="Office [9]" lastIdx="1" clrIdx="8"/>
  <p:cmAuthor id="10" name="Microsoft Office User" initials="Office [10]" lastIdx="1" clrIdx="9"/>
  <p:cmAuthor id="11" name="Microsoft Office User" initials="Office [11]" lastIdx="1" clrIdx="10"/>
  <p:cmAuthor id="12" name="Microsoft Office User" initials="Office [12]" lastIdx="1" clrIdx="11"/>
  <p:cmAuthor id="13" name="Microsoft Office User" initials="Office [13]" lastIdx="1" clrIdx="12"/>
  <p:cmAuthor id="14" name="Microsoft Office User" initials="Office [14]" lastIdx="1" clrIdx="13"/>
  <p:cmAuthor id="15" name="Microsoft Office User" initials="Office [15]" lastIdx="1" clrIdx="14"/>
  <p:cmAuthor id="16" name="Microsoft Office User" initials="Office [16]" lastIdx="1" clrIdx="15"/>
  <p:cmAuthor id="17" name="Microsoft Office User" initials="Office [17]" lastIdx="0" clrIdx="16"/>
  <p:cmAuthor id="18" name="Microsoft Office User" initials="Office [18]" lastIdx="1" clrIdx="17"/>
  <p:cmAuthor id="19" name="Microsoft Office User" initials="Office [19]" lastIdx="1" clrIdx="18"/>
  <p:cmAuthor id="20" name="Microsoft Office User" initials="Office [20]" lastIdx="1" clrIdx="19"/>
  <p:cmAuthor id="21" name="Microsoft Office User" initials="Office [21]" lastIdx="1" clrIdx="20"/>
  <p:cmAuthor id="22" name="Microsoft Office User" initials="Office [22]" lastIdx="1" clrIdx="21"/>
  <p:cmAuthor id="23" name="Microsoft Office User" initials="Office [23]" lastIdx="1" clrIdx="22"/>
  <p:cmAuthor id="24" name="Microsoft Office User" initials="Office [24]" lastIdx="1" clrIdx="23"/>
  <p:cmAuthor id="25" name="Microsoft Office User" initials="Office [25]" lastIdx="1" clrIdx="24"/>
  <p:cmAuthor id="26" name="Microsoft Office User" initials="Office [26]" lastIdx="1" clrIdx="25"/>
  <p:cmAuthor id="27" name="Microsoft Office User" initials="Office [27]" lastIdx="1" clrIdx="26"/>
  <p:cmAuthor id="28" name="Microsoft Office User" initials="Office [28]" lastIdx="1" clrIdx="27"/>
  <p:cmAuthor id="29" name="Microsoft Office User" initials="Office [29]" lastIdx="1" clrIdx="28"/>
  <p:cmAuthor id="30" name="Microsoft Office User" initials="Office [30]" lastIdx="1" clrIdx="29"/>
  <p:cmAuthor id="31" name="Microsoft Office User" initials="Office [31]" lastIdx="1" clrIdx="30"/>
  <p:cmAuthor id="32" name="Microsoft Office User" initials="Office [32]" lastIdx="1" clrIdx="31"/>
  <p:cmAuthor id="33" name="Microsoft Office User" initials="Office [33]" lastIdx="1" clrIdx="32"/>
  <p:cmAuthor id="34" name="Microsoft Office User" initials="Office [34]" lastIdx="1" clrIdx="33"/>
  <p:cmAuthor id="35" name="Microsoft Office User" initials="Office [35]" lastIdx="1" clrIdx="34"/>
  <p:cmAuthor id="36" name="Microsoft Office User" initials="Office [36]" lastIdx="1" clrIdx="35"/>
  <p:cmAuthor id="37" name="Microsoft Office User" initials="Office [37]" lastIdx="1" clrIdx="36"/>
  <p:cmAuthor id="38" name="Microsoft Office User" initials="Office [38]" lastIdx="1" clrIdx="37"/>
  <p:cmAuthor id="39" name="Microsoft Office User" initials="Office [39]" lastIdx="1" clrIdx="38"/>
  <p:cmAuthor id="40" name="Microsoft Office User" initials="Office [40]" lastIdx="1" clrIdx="39"/>
  <p:cmAuthor id="41" name="Microsoft Office User" initials="Office [41]" lastIdx="1" clrIdx="40"/>
  <p:cmAuthor id="42" name="Microsoft Office User" initials="Office [42]" lastIdx="1" clrIdx="41"/>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F8C045"/>
    <a:srgbClr val="E1BE06"/>
    <a:srgbClr val="F59000"/>
    <a:srgbClr val="7F7F7F"/>
    <a:srgbClr val="96A8CC"/>
    <a:srgbClr val="6DAD3D"/>
    <a:srgbClr val="534365"/>
    <a:srgbClr val="275789"/>
    <a:srgbClr val="504367"/>
    <a:srgbClr val="00AE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8"/>
    <p:restoredTop sz="80658" autoAdjust="0"/>
  </p:normalViewPr>
  <p:slideViewPr>
    <p:cSldViewPr snapToGrid="0" snapToObjects="1">
      <p:cViewPr varScale="1">
        <p:scale>
          <a:sx n="101" d="100"/>
          <a:sy n="101" d="100"/>
        </p:scale>
        <p:origin x="2520"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notesViewPr>
    <p:cSldViewPr snapToGrid="0" snapToObjects="1">
      <p:cViewPr varScale="1">
        <p:scale>
          <a:sx n="68" d="100"/>
          <a:sy n="68" d="100"/>
        </p:scale>
        <p:origin x="2104"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300132-37FE-4A4C-9B8F-9D518FB2903F}" type="doc">
      <dgm:prSet loTypeId="urn:microsoft.com/office/officeart/2008/layout/VerticalCurvedList" loCatId="" qsTypeId="urn:microsoft.com/office/officeart/2005/8/quickstyle/simple1" qsCatId="simple" csTypeId="urn:microsoft.com/office/officeart/2005/8/colors/accent1_1" csCatId="accent1" phldr="1"/>
      <dgm:spPr/>
      <dgm:t>
        <a:bodyPr/>
        <a:lstStyle/>
        <a:p>
          <a:endParaRPr lang="en-US"/>
        </a:p>
      </dgm:t>
    </dgm:pt>
    <dgm:pt modelId="{7BF48890-DB21-8043-BEFF-60368E9B68EC}">
      <dgm:prSet phldrT="[Text]"/>
      <dgm:spPr>
        <a:noFill/>
        <a:ln>
          <a:solidFill>
            <a:schemeClr val="tx1">
              <a:lumMod val="50000"/>
              <a:lumOff val="50000"/>
            </a:schemeClr>
          </a:solidFill>
        </a:ln>
      </dgm:spPr>
      <dgm:t>
        <a:bodyPr/>
        <a:lstStyle/>
        <a:p>
          <a:r>
            <a:rPr lang="en-US" b="0" i="0" dirty="0">
              <a:solidFill>
                <a:schemeClr val="bg1"/>
              </a:solidFill>
              <a:latin typeface="Avenir Book" panose="02000503020000020003" pitchFamily="2" charset="0"/>
            </a:rPr>
            <a:t>Purpose</a:t>
          </a:r>
        </a:p>
      </dgm:t>
    </dgm:pt>
    <dgm:pt modelId="{6AF47D2B-A788-B545-8204-BB4C87053288}" type="parTrans" cxnId="{88A86BCD-0E1F-7145-98B2-F3ED7501AA02}">
      <dgm:prSet/>
      <dgm:spPr/>
      <dgm:t>
        <a:bodyPr/>
        <a:lstStyle/>
        <a:p>
          <a:endParaRPr lang="en-US" b="0" i="0">
            <a:solidFill>
              <a:schemeClr val="bg1"/>
            </a:solidFill>
            <a:latin typeface="Avenir Book" panose="02000503020000020003" pitchFamily="2" charset="0"/>
          </a:endParaRPr>
        </a:p>
      </dgm:t>
    </dgm:pt>
    <dgm:pt modelId="{BB6E4C8B-7415-B74F-8394-105188B8D12E}" type="sibTrans" cxnId="{88A86BCD-0E1F-7145-98B2-F3ED7501AA02}">
      <dgm:prSet/>
      <dgm:spPr>
        <a:ln w="28575">
          <a:solidFill>
            <a:schemeClr val="tx1">
              <a:lumMod val="65000"/>
              <a:lumOff val="35000"/>
            </a:schemeClr>
          </a:solidFill>
        </a:ln>
      </dgm:spPr>
      <dgm:t>
        <a:bodyPr/>
        <a:lstStyle/>
        <a:p>
          <a:endParaRPr lang="en-US" b="0" i="0">
            <a:solidFill>
              <a:schemeClr val="bg1"/>
            </a:solidFill>
            <a:latin typeface="Avenir Book" panose="02000503020000020003" pitchFamily="2" charset="0"/>
          </a:endParaRPr>
        </a:p>
      </dgm:t>
    </dgm:pt>
    <dgm:pt modelId="{1012DA2E-47CF-5247-9FA8-541B23C99408}">
      <dgm:prSet phldrT="[Text]"/>
      <dgm:spPr>
        <a:noFill/>
        <a:ln>
          <a:solidFill>
            <a:schemeClr val="tx1">
              <a:lumMod val="50000"/>
              <a:lumOff val="50000"/>
            </a:schemeClr>
          </a:solidFill>
        </a:ln>
      </dgm:spPr>
      <dgm:t>
        <a:bodyPr/>
        <a:lstStyle/>
        <a:p>
          <a:r>
            <a:rPr lang="en-US" b="0" i="0" dirty="0">
              <a:solidFill>
                <a:schemeClr val="bg1"/>
              </a:solidFill>
              <a:latin typeface="Avenir Book" panose="02000503020000020003" pitchFamily="2" charset="0"/>
            </a:rPr>
            <a:t>Recommendations</a:t>
          </a:r>
        </a:p>
      </dgm:t>
    </dgm:pt>
    <dgm:pt modelId="{7FC7944D-A899-C248-A459-9707991705E9}" type="parTrans" cxnId="{708B27EC-4FBA-B741-A1AA-0EBFA97F0BF6}">
      <dgm:prSet/>
      <dgm:spPr/>
      <dgm:t>
        <a:bodyPr/>
        <a:lstStyle/>
        <a:p>
          <a:endParaRPr lang="en-US" b="0" i="0">
            <a:solidFill>
              <a:schemeClr val="bg1"/>
            </a:solidFill>
            <a:latin typeface="Avenir Book" panose="02000503020000020003" pitchFamily="2" charset="0"/>
          </a:endParaRPr>
        </a:p>
      </dgm:t>
    </dgm:pt>
    <dgm:pt modelId="{7C9940AC-339D-F541-AC83-15C10639D9D4}" type="sibTrans" cxnId="{708B27EC-4FBA-B741-A1AA-0EBFA97F0BF6}">
      <dgm:prSet/>
      <dgm:spPr/>
      <dgm:t>
        <a:bodyPr/>
        <a:lstStyle/>
        <a:p>
          <a:endParaRPr lang="en-US" b="0" i="0">
            <a:solidFill>
              <a:schemeClr val="bg1"/>
            </a:solidFill>
            <a:latin typeface="Avenir Book" panose="02000503020000020003" pitchFamily="2" charset="0"/>
          </a:endParaRPr>
        </a:p>
      </dgm:t>
    </dgm:pt>
    <dgm:pt modelId="{6C8E6BC3-EE35-C64B-9DAE-BF3516EDC0E5}">
      <dgm:prSet/>
      <dgm:spPr>
        <a:noFill/>
        <a:ln>
          <a:solidFill>
            <a:schemeClr val="tx1">
              <a:lumMod val="50000"/>
              <a:lumOff val="50000"/>
            </a:schemeClr>
          </a:solidFill>
        </a:ln>
      </dgm:spPr>
      <dgm:t>
        <a:bodyPr/>
        <a:lstStyle/>
        <a:p>
          <a:r>
            <a:rPr lang="en-US" b="0" i="0" dirty="0">
              <a:solidFill>
                <a:schemeClr val="bg1"/>
              </a:solidFill>
              <a:latin typeface="Avenir Book" panose="02000503020000020003" pitchFamily="2" charset="0"/>
            </a:rPr>
            <a:t>Methods and Sequence</a:t>
          </a:r>
        </a:p>
      </dgm:t>
    </dgm:pt>
    <dgm:pt modelId="{759A83A6-EBB0-3544-9ACE-75054F903E45}" type="parTrans" cxnId="{7CED3095-CD73-2448-9DDE-649672379C9C}">
      <dgm:prSet/>
      <dgm:spPr/>
      <dgm:t>
        <a:bodyPr/>
        <a:lstStyle/>
        <a:p>
          <a:endParaRPr lang="en-US" b="0" i="0">
            <a:solidFill>
              <a:schemeClr val="bg1"/>
            </a:solidFill>
            <a:latin typeface="Avenir Book" panose="02000503020000020003" pitchFamily="2" charset="0"/>
          </a:endParaRPr>
        </a:p>
      </dgm:t>
    </dgm:pt>
    <dgm:pt modelId="{F08F9950-1141-6248-92D2-C1EF2E5A5B50}" type="sibTrans" cxnId="{7CED3095-CD73-2448-9DDE-649672379C9C}">
      <dgm:prSet/>
      <dgm:spPr/>
      <dgm:t>
        <a:bodyPr/>
        <a:lstStyle/>
        <a:p>
          <a:endParaRPr lang="en-US" b="0" i="0">
            <a:solidFill>
              <a:schemeClr val="bg1"/>
            </a:solidFill>
            <a:latin typeface="Avenir Book" panose="02000503020000020003" pitchFamily="2" charset="0"/>
          </a:endParaRPr>
        </a:p>
      </dgm:t>
    </dgm:pt>
    <dgm:pt modelId="{8972134B-53C4-2549-9FE4-D1B7469DE6C6}">
      <dgm:prSet/>
      <dgm:spPr>
        <a:noFill/>
        <a:ln>
          <a:solidFill>
            <a:schemeClr val="tx1">
              <a:lumMod val="50000"/>
              <a:lumOff val="50000"/>
            </a:schemeClr>
          </a:solidFill>
        </a:ln>
      </dgm:spPr>
      <dgm:t>
        <a:bodyPr/>
        <a:lstStyle/>
        <a:p>
          <a:r>
            <a:rPr lang="en-US" b="0" i="0" dirty="0">
              <a:solidFill>
                <a:schemeClr val="bg1"/>
              </a:solidFill>
              <a:latin typeface="Avenir Book" panose="02000503020000020003" pitchFamily="2" charset="0"/>
            </a:rPr>
            <a:t>Findings</a:t>
          </a:r>
        </a:p>
      </dgm:t>
    </dgm:pt>
    <dgm:pt modelId="{62299AEB-B001-A146-B926-EE619F51943F}" type="parTrans" cxnId="{E36BF705-DDDF-894B-BBCD-DC88DFDB48CC}">
      <dgm:prSet/>
      <dgm:spPr/>
      <dgm:t>
        <a:bodyPr/>
        <a:lstStyle/>
        <a:p>
          <a:endParaRPr lang="en-US" b="0" i="0">
            <a:solidFill>
              <a:schemeClr val="bg1"/>
            </a:solidFill>
            <a:latin typeface="Avenir Book" panose="02000503020000020003" pitchFamily="2" charset="0"/>
          </a:endParaRPr>
        </a:p>
      </dgm:t>
    </dgm:pt>
    <dgm:pt modelId="{4570D093-BCA7-C64E-BBA1-7FD3EF4EED91}" type="sibTrans" cxnId="{E36BF705-DDDF-894B-BBCD-DC88DFDB48CC}">
      <dgm:prSet/>
      <dgm:spPr/>
      <dgm:t>
        <a:bodyPr/>
        <a:lstStyle/>
        <a:p>
          <a:endParaRPr lang="en-US" b="0" i="0">
            <a:solidFill>
              <a:schemeClr val="bg1"/>
            </a:solidFill>
            <a:latin typeface="Avenir Book" panose="02000503020000020003" pitchFamily="2" charset="0"/>
          </a:endParaRPr>
        </a:p>
      </dgm:t>
    </dgm:pt>
    <dgm:pt modelId="{DDE99E70-90D5-284D-A0EA-36894C35EC18}">
      <dgm:prSet/>
      <dgm:spPr>
        <a:noFill/>
        <a:ln>
          <a:solidFill>
            <a:schemeClr val="tx1">
              <a:lumMod val="50000"/>
              <a:lumOff val="50000"/>
            </a:schemeClr>
          </a:solidFill>
        </a:ln>
      </dgm:spPr>
      <dgm:t>
        <a:bodyPr/>
        <a:lstStyle/>
        <a:p>
          <a:r>
            <a:rPr lang="en-US" b="0" i="0" dirty="0">
              <a:solidFill>
                <a:schemeClr val="bg1"/>
              </a:solidFill>
              <a:latin typeface="Avenir Book" panose="02000503020000020003" pitchFamily="2" charset="0"/>
            </a:rPr>
            <a:t>Closing</a:t>
          </a:r>
        </a:p>
      </dgm:t>
    </dgm:pt>
    <dgm:pt modelId="{4F6EE7EC-2496-044B-9822-E289512B80F8}" type="parTrans" cxnId="{6DC305EA-8F30-2B4D-861B-9EE3EC1199C2}">
      <dgm:prSet/>
      <dgm:spPr/>
      <dgm:t>
        <a:bodyPr/>
        <a:lstStyle/>
        <a:p>
          <a:endParaRPr lang="en-US" b="0" i="0">
            <a:solidFill>
              <a:schemeClr val="bg1"/>
            </a:solidFill>
            <a:latin typeface="Avenir Book" panose="02000503020000020003" pitchFamily="2" charset="0"/>
          </a:endParaRPr>
        </a:p>
      </dgm:t>
    </dgm:pt>
    <dgm:pt modelId="{02578559-492A-574F-99D0-AB9835063EEA}" type="sibTrans" cxnId="{6DC305EA-8F30-2B4D-861B-9EE3EC1199C2}">
      <dgm:prSet/>
      <dgm:spPr/>
      <dgm:t>
        <a:bodyPr/>
        <a:lstStyle/>
        <a:p>
          <a:endParaRPr lang="en-US" b="0" i="0">
            <a:solidFill>
              <a:schemeClr val="bg1"/>
            </a:solidFill>
            <a:latin typeface="Avenir Book" panose="02000503020000020003" pitchFamily="2" charset="0"/>
          </a:endParaRPr>
        </a:p>
      </dgm:t>
    </dgm:pt>
    <dgm:pt modelId="{AF1FFA48-A414-0046-A085-47689B8B9173}" type="pres">
      <dgm:prSet presAssocID="{CA300132-37FE-4A4C-9B8F-9D518FB2903F}" presName="Name0" presStyleCnt="0">
        <dgm:presLayoutVars>
          <dgm:chMax val="7"/>
          <dgm:chPref val="7"/>
          <dgm:dir/>
        </dgm:presLayoutVars>
      </dgm:prSet>
      <dgm:spPr/>
    </dgm:pt>
    <dgm:pt modelId="{E61C79A5-8BC2-C04D-A391-4C54FD5328E6}" type="pres">
      <dgm:prSet presAssocID="{CA300132-37FE-4A4C-9B8F-9D518FB2903F}" presName="Name1" presStyleCnt="0"/>
      <dgm:spPr/>
    </dgm:pt>
    <dgm:pt modelId="{33D55C6B-18CD-E64F-89BB-D132AC45D202}" type="pres">
      <dgm:prSet presAssocID="{CA300132-37FE-4A4C-9B8F-9D518FB2903F}" presName="cycle" presStyleCnt="0"/>
      <dgm:spPr/>
    </dgm:pt>
    <dgm:pt modelId="{BBEFBDCF-78A4-144E-B1E8-006BB43F9B52}" type="pres">
      <dgm:prSet presAssocID="{CA300132-37FE-4A4C-9B8F-9D518FB2903F}" presName="srcNode" presStyleLbl="node1" presStyleIdx="0" presStyleCnt="5"/>
      <dgm:spPr/>
    </dgm:pt>
    <dgm:pt modelId="{DF5A7865-BE65-A945-88D9-AC86B151A902}" type="pres">
      <dgm:prSet presAssocID="{CA300132-37FE-4A4C-9B8F-9D518FB2903F}" presName="conn" presStyleLbl="parChTrans1D2" presStyleIdx="0" presStyleCnt="1"/>
      <dgm:spPr/>
    </dgm:pt>
    <dgm:pt modelId="{A23CB50B-2E0F-2448-BAC6-D9699059BEB4}" type="pres">
      <dgm:prSet presAssocID="{CA300132-37FE-4A4C-9B8F-9D518FB2903F}" presName="extraNode" presStyleLbl="node1" presStyleIdx="0" presStyleCnt="5"/>
      <dgm:spPr/>
    </dgm:pt>
    <dgm:pt modelId="{F69E2B79-004A-CE46-B867-4E8F5B6FE555}" type="pres">
      <dgm:prSet presAssocID="{CA300132-37FE-4A4C-9B8F-9D518FB2903F}" presName="dstNode" presStyleLbl="node1" presStyleIdx="0" presStyleCnt="5"/>
      <dgm:spPr/>
    </dgm:pt>
    <dgm:pt modelId="{8F5E8C30-0707-734E-A98B-EBE079451E9F}" type="pres">
      <dgm:prSet presAssocID="{7BF48890-DB21-8043-BEFF-60368E9B68EC}" presName="text_1" presStyleLbl="node1" presStyleIdx="0" presStyleCnt="5">
        <dgm:presLayoutVars>
          <dgm:bulletEnabled val="1"/>
        </dgm:presLayoutVars>
      </dgm:prSet>
      <dgm:spPr/>
    </dgm:pt>
    <dgm:pt modelId="{9B73945B-13C2-0749-B4F1-E57AA782494C}" type="pres">
      <dgm:prSet presAssocID="{7BF48890-DB21-8043-BEFF-60368E9B68EC}" presName="accent_1" presStyleCnt="0"/>
      <dgm:spPr/>
    </dgm:pt>
    <dgm:pt modelId="{0924C097-8E38-7C44-9DC7-8127AD23C58D}" type="pres">
      <dgm:prSet presAssocID="{7BF48890-DB21-8043-BEFF-60368E9B68EC}" presName="accentRepeatNode" presStyleLbl="solidFgAcc1" presStyleIdx="0" presStyleCnt="5"/>
      <dgm:spPr>
        <a:solidFill>
          <a:schemeClr val="accent4"/>
        </a:solidFill>
        <a:ln>
          <a:noFill/>
        </a:ln>
      </dgm:spPr>
    </dgm:pt>
    <dgm:pt modelId="{F957028A-19C8-EF4C-A40A-67BB51D23CBF}" type="pres">
      <dgm:prSet presAssocID="{6C8E6BC3-EE35-C64B-9DAE-BF3516EDC0E5}" presName="text_2" presStyleLbl="node1" presStyleIdx="1" presStyleCnt="5">
        <dgm:presLayoutVars>
          <dgm:bulletEnabled val="1"/>
        </dgm:presLayoutVars>
      </dgm:prSet>
      <dgm:spPr/>
    </dgm:pt>
    <dgm:pt modelId="{CD521EB3-DBCB-514D-B07F-0EE9FFCB213D}" type="pres">
      <dgm:prSet presAssocID="{6C8E6BC3-EE35-C64B-9DAE-BF3516EDC0E5}" presName="accent_2" presStyleCnt="0"/>
      <dgm:spPr/>
    </dgm:pt>
    <dgm:pt modelId="{C9003DC9-EDEC-AA49-97BA-543796D377E9}" type="pres">
      <dgm:prSet presAssocID="{6C8E6BC3-EE35-C64B-9DAE-BF3516EDC0E5}" presName="accentRepeatNode" presStyleLbl="solidFgAcc1" presStyleIdx="1" presStyleCnt="5"/>
      <dgm:spPr>
        <a:solidFill>
          <a:srgbClr val="275789"/>
        </a:solidFill>
        <a:ln>
          <a:noFill/>
        </a:ln>
      </dgm:spPr>
    </dgm:pt>
    <dgm:pt modelId="{D1BF37A0-0E1E-5643-8CFA-230D9E4F2181}" type="pres">
      <dgm:prSet presAssocID="{8972134B-53C4-2549-9FE4-D1B7469DE6C6}" presName="text_3" presStyleLbl="node1" presStyleIdx="2" presStyleCnt="5">
        <dgm:presLayoutVars>
          <dgm:bulletEnabled val="1"/>
        </dgm:presLayoutVars>
      </dgm:prSet>
      <dgm:spPr/>
    </dgm:pt>
    <dgm:pt modelId="{63DC0CF1-E27B-3545-8FFE-4473EE29142D}" type="pres">
      <dgm:prSet presAssocID="{8972134B-53C4-2549-9FE4-D1B7469DE6C6}" presName="accent_3" presStyleCnt="0"/>
      <dgm:spPr/>
    </dgm:pt>
    <dgm:pt modelId="{CEE5EEE7-E97E-C649-9CD4-A3B04E6C06E6}" type="pres">
      <dgm:prSet presAssocID="{8972134B-53C4-2549-9FE4-D1B7469DE6C6}" presName="accentRepeatNode" presStyleLbl="solidFgAcc1" presStyleIdx="2" presStyleCnt="5"/>
      <dgm:spPr>
        <a:solidFill>
          <a:schemeClr val="accent4"/>
        </a:solidFill>
        <a:ln>
          <a:noFill/>
        </a:ln>
      </dgm:spPr>
    </dgm:pt>
    <dgm:pt modelId="{E140026A-B0CB-9449-972C-44DC1875B84E}" type="pres">
      <dgm:prSet presAssocID="{1012DA2E-47CF-5247-9FA8-541B23C99408}" presName="text_4" presStyleLbl="node1" presStyleIdx="3" presStyleCnt="5">
        <dgm:presLayoutVars>
          <dgm:bulletEnabled val="1"/>
        </dgm:presLayoutVars>
      </dgm:prSet>
      <dgm:spPr/>
    </dgm:pt>
    <dgm:pt modelId="{D03E8CE6-D1A2-0242-B5A5-5FD1917D14EF}" type="pres">
      <dgm:prSet presAssocID="{1012DA2E-47CF-5247-9FA8-541B23C99408}" presName="accent_4" presStyleCnt="0"/>
      <dgm:spPr/>
    </dgm:pt>
    <dgm:pt modelId="{1D35CE1A-42BF-784E-B850-67FE5849AA1D}" type="pres">
      <dgm:prSet presAssocID="{1012DA2E-47CF-5247-9FA8-541B23C99408}" presName="accentRepeatNode" presStyleLbl="solidFgAcc1" presStyleIdx="3" presStyleCnt="5"/>
      <dgm:spPr>
        <a:solidFill>
          <a:srgbClr val="275789"/>
        </a:solidFill>
        <a:ln>
          <a:noFill/>
        </a:ln>
      </dgm:spPr>
    </dgm:pt>
    <dgm:pt modelId="{C986EF19-345D-744E-A811-391B6630F4B9}" type="pres">
      <dgm:prSet presAssocID="{DDE99E70-90D5-284D-A0EA-36894C35EC18}" presName="text_5" presStyleLbl="node1" presStyleIdx="4" presStyleCnt="5">
        <dgm:presLayoutVars>
          <dgm:bulletEnabled val="1"/>
        </dgm:presLayoutVars>
      </dgm:prSet>
      <dgm:spPr/>
    </dgm:pt>
    <dgm:pt modelId="{8BFA31FF-F4A4-A64C-9CDA-34D570FDD149}" type="pres">
      <dgm:prSet presAssocID="{DDE99E70-90D5-284D-A0EA-36894C35EC18}" presName="accent_5" presStyleCnt="0"/>
      <dgm:spPr/>
    </dgm:pt>
    <dgm:pt modelId="{4E83EFA3-E60C-5147-BFDA-8F413590CAAE}" type="pres">
      <dgm:prSet presAssocID="{DDE99E70-90D5-284D-A0EA-36894C35EC18}" presName="accentRepeatNode" presStyleLbl="solidFgAcc1" presStyleIdx="4" presStyleCnt="5"/>
      <dgm:spPr>
        <a:solidFill>
          <a:schemeClr val="accent4"/>
        </a:solidFill>
        <a:ln>
          <a:noFill/>
        </a:ln>
      </dgm:spPr>
    </dgm:pt>
  </dgm:ptLst>
  <dgm:cxnLst>
    <dgm:cxn modelId="{E36BF705-DDDF-894B-BBCD-DC88DFDB48CC}" srcId="{CA300132-37FE-4A4C-9B8F-9D518FB2903F}" destId="{8972134B-53C4-2549-9FE4-D1B7469DE6C6}" srcOrd="2" destOrd="0" parTransId="{62299AEB-B001-A146-B926-EE619F51943F}" sibTransId="{4570D093-BCA7-C64E-BBA1-7FD3EF4EED91}"/>
    <dgm:cxn modelId="{BAE9D00A-A326-0543-AD21-2CE5C7D99DE9}" type="presOf" srcId="{7BF48890-DB21-8043-BEFF-60368E9B68EC}" destId="{8F5E8C30-0707-734E-A98B-EBE079451E9F}" srcOrd="0" destOrd="0" presId="urn:microsoft.com/office/officeart/2008/layout/VerticalCurvedList"/>
    <dgm:cxn modelId="{E6A76A28-970A-3D47-9EB6-BEAF77E51A98}" type="presOf" srcId="{DDE99E70-90D5-284D-A0EA-36894C35EC18}" destId="{C986EF19-345D-744E-A811-391B6630F4B9}" srcOrd="0" destOrd="0" presId="urn:microsoft.com/office/officeart/2008/layout/VerticalCurvedList"/>
    <dgm:cxn modelId="{7CED3095-CD73-2448-9DDE-649672379C9C}" srcId="{CA300132-37FE-4A4C-9B8F-9D518FB2903F}" destId="{6C8E6BC3-EE35-C64B-9DAE-BF3516EDC0E5}" srcOrd="1" destOrd="0" parTransId="{759A83A6-EBB0-3544-9ACE-75054F903E45}" sibTransId="{F08F9950-1141-6248-92D2-C1EF2E5A5B50}"/>
    <dgm:cxn modelId="{7561B495-FDC3-AD44-B90B-A056E945489F}" type="presOf" srcId="{6C8E6BC3-EE35-C64B-9DAE-BF3516EDC0E5}" destId="{F957028A-19C8-EF4C-A40A-67BB51D23CBF}" srcOrd="0" destOrd="0" presId="urn:microsoft.com/office/officeart/2008/layout/VerticalCurvedList"/>
    <dgm:cxn modelId="{A2F06FC1-E1DA-3F4D-86FB-341E03931BC7}" type="presOf" srcId="{CA300132-37FE-4A4C-9B8F-9D518FB2903F}" destId="{AF1FFA48-A414-0046-A085-47689B8B9173}" srcOrd="0" destOrd="0" presId="urn:microsoft.com/office/officeart/2008/layout/VerticalCurvedList"/>
    <dgm:cxn modelId="{88A86BCD-0E1F-7145-98B2-F3ED7501AA02}" srcId="{CA300132-37FE-4A4C-9B8F-9D518FB2903F}" destId="{7BF48890-DB21-8043-BEFF-60368E9B68EC}" srcOrd="0" destOrd="0" parTransId="{6AF47D2B-A788-B545-8204-BB4C87053288}" sibTransId="{BB6E4C8B-7415-B74F-8394-105188B8D12E}"/>
    <dgm:cxn modelId="{6DC305EA-8F30-2B4D-861B-9EE3EC1199C2}" srcId="{CA300132-37FE-4A4C-9B8F-9D518FB2903F}" destId="{DDE99E70-90D5-284D-A0EA-36894C35EC18}" srcOrd="4" destOrd="0" parTransId="{4F6EE7EC-2496-044B-9822-E289512B80F8}" sibTransId="{02578559-492A-574F-99D0-AB9835063EEA}"/>
    <dgm:cxn modelId="{708B27EC-4FBA-B741-A1AA-0EBFA97F0BF6}" srcId="{CA300132-37FE-4A4C-9B8F-9D518FB2903F}" destId="{1012DA2E-47CF-5247-9FA8-541B23C99408}" srcOrd="3" destOrd="0" parTransId="{7FC7944D-A899-C248-A459-9707991705E9}" sibTransId="{7C9940AC-339D-F541-AC83-15C10639D9D4}"/>
    <dgm:cxn modelId="{02DE6BF7-F7B8-F940-B104-76F73283A146}" type="presOf" srcId="{8972134B-53C4-2549-9FE4-D1B7469DE6C6}" destId="{D1BF37A0-0E1E-5643-8CFA-230D9E4F2181}" srcOrd="0" destOrd="0" presId="urn:microsoft.com/office/officeart/2008/layout/VerticalCurvedList"/>
    <dgm:cxn modelId="{FCB48FFA-9F76-4342-8D82-EC7DD3C14972}" type="presOf" srcId="{BB6E4C8B-7415-B74F-8394-105188B8D12E}" destId="{DF5A7865-BE65-A945-88D9-AC86B151A902}" srcOrd="0" destOrd="0" presId="urn:microsoft.com/office/officeart/2008/layout/VerticalCurvedList"/>
    <dgm:cxn modelId="{533C45FC-D3AC-B246-9D84-7B93856CAECF}" type="presOf" srcId="{1012DA2E-47CF-5247-9FA8-541B23C99408}" destId="{E140026A-B0CB-9449-972C-44DC1875B84E}" srcOrd="0" destOrd="0" presId="urn:microsoft.com/office/officeart/2008/layout/VerticalCurvedList"/>
    <dgm:cxn modelId="{AB5CBF64-1A71-E14A-AF50-8B942525B3E9}" type="presParOf" srcId="{AF1FFA48-A414-0046-A085-47689B8B9173}" destId="{E61C79A5-8BC2-C04D-A391-4C54FD5328E6}" srcOrd="0" destOrd="0" presId="urn:microsoft.com/office/officeart/2008/layout/VerticalCurvedList"/>
    <dgm:cxn modelId="{1F2AEAF6-A355-AA40-82BC-465C796534D1}" type="presParOf" srcId="{E61C79A5-8BC2-C04D-A391-4C54FD5328E6}" destId="{33D55C6B-18CD-E64F-89BB-D132AC45D202}" srcOrd="0" destOrd="0" presId="urn:microsoft.com/office/officeart/2008/layout/VerticalCurvedList"/>
    <dgm:cxn modelId="{A62CAFAA-D3E1-B149-B9C1-D124A3F2DCC4}" type="presParOf" srcId="{33D55C6B-18CD-E64F-89BB-D132AC45D202}" destId="{BBEFBDCF-78A4-144E-B1E8-006BB43F9B52}" srcOrd="0" destOrd="0" presId="urn:microsoft.com/office/officeart/2008/layout/VerticalCurvedList"/>
    <dgm:cxn modelId="{B1E8DDC3-4E99-EB4E-9763-67AA93CFE168}" type="presParOf" srcId="{33D55C6B-18CD-E64F-89BB-D132AC45D202}" destId="{DF5A7865-BE65-A945-88D9-AC86B151A902}" srcOrd="1" destOrd="0" presId="urn:microsoft.com/office/officeart/2008/layout/VerticalCurvedList"/>
    <dgm:cxn modelId="{4FE0E0D8-D641-214C-BF7E-C0F2713ED1B5}" type="presParOf" srcId="{33D55C6B-18CD-E64F-89BB-D132AC45D202}" destId="{A23CB50B-2E0F-2448-BAC6-D9699059BEB4}" srcOrd="2" destOrd="0" presId="urn:microsoft.com/office/officeart/2008/layout/VerticalCurvedList"/>
    <dgm:cxn modelId="{97B466D8-83E2-2249-AEC4-691C78200D18}" type="presParOf" srcId="{33D55C6B-18CD-E64F-89BB-D132AC45D202}" destId="{F69E2B79-004A-CE46-B867-4E8F5B6FE555}" srcOrd="3" destOrd="0" presId="urn:microsoft.com/office/officeart/2008/layout/VerticalCurvedList"/>
    <dgm:cxn modelId="{FE545865-CB3D-7146-A5FA-E154CF06D597}" type="presParOf" srcId="{E61C79A5-8BC2-C04D-A391-4C54FD5328E6}" destId="{8F5E8C30-0707-734E-A98B-EBE079451E9F}" srcOrd="1" destOrd="0" presId="urn:microsoft.com/office/officeart/2008/layout/VerticalCurvedList"/>
    <dgm:cxn modelId="{42C185B0-44D7-B442-9583-96FECC649BAA}" type="presParOf" srcId="{E61C79A5-8BC2-C04D-A391-4C54FD5328E6}" destId="{9B73945B-13C2-0749-B4F1-E57AA782494C}" srcOrd="2" destOrd="0" presId="urn:microsoft.com/office/officeart/2008/layout/VerticalCurvedList"/>
    <dgm:cxn modelId="{9387261F-1948-5049-8797-A4596111B0C5}" type="presParOf" srcId="{9B73945B-13C2-0749-B4F1-E57AA782494C}" destId="{0924C097-8E38-7C44-9DC7-8127AD23C58D}" srcOrd="0" destOrd="0" presId="urn:microsoft.com/office/officeart/2008/layout/VerticalCurvedList"/>
    <dgm:cxn modelId="{92014887-A990-C84C-9D72-979E67F51DB4}" type="presParOf" srcId="{E61C79A5-8BC2-C04D-A391-4C54FD5328E6}" destId="{F957028A-19C8-EF4C-A40A-67BB51D23CBF}" srcOrd="3" destOrd="0" presId="urn:microsoft.com/office/officeart/2008/layout/VerticalCurvedList"/>
    <dgm:cxn modelId="{92FAD99A-B81A-DD49-8A12-B3382FD0EF84}" type="presParOf" srcId="{E61C79A5-8BC2-C04D-A391-4C54FD5328E6}" destId="{CD521EB3-DBCB-514D-B07F-0EE9FFCB213D}" srcOrd="4" destOrd="0" presId="urn:microsoft.com/office/officeart/2008/layout/VerticalCurvedList"/>
    <dgm:cxn modelId="{B84C990D-CCAC-BB4F-A7C5-9DC3AC2B5E83}" type="presParOf" srcId="{CD521EB3-DBCB-514D-B07F-0EE9FFCB213D}" destId="{C9003DC9-EDEC-AA49-97BA-543796D377E9}" srcOrd="0" destOrd="0" presId="urn:microsoft.com/office/officeart/2008/layout/VerticalCurvedList"/>
    <dgm:cxn modelId="{4A5CA7E6-B3AE-5947-8BE8-7C500B5655E9}" type="presParOf" srcId="{E61C79A5-8BC2-C04D-A391-4C54FD5328E6}" destId="{D1BF37A0-0E1E-5643-8CFA-230D9E4F2181}" srcOrd="5" destOrd="0" presId="urn:microsoft.com/office/officeart/2008/layout/VerticalCurvedList"/>
    <dgm:cxn modelId="{02E65F69-AC2B-2243-8DE0-8B5DE6809C2B}" type="presParOf" srcId="{E61C79A5-8BC2-C04D-A391-4C54FD5328E6}" destId="{63DC0CF1-E27B-3545-8FFE-4473EE29142D}" srcOrd="6" destOrd="0" presId="urn:microsoft.com/office/officeart/2008/layout/VerticalCurvedList"/>
    <dgm:cxn modelId="{DFF57769-AA73-744B-B4C2-BEA34942A341}" type="presParOf" srcId="{63DC0CF1-E27B-3545-8FFE-4473EE29142D}" destId="{CEE5EEE7-E97E-C649-9CD4-A3B04E6C06E6}" srcOrd="0" destOrd="0" presId="urn:microsoft.com/office/officeart/2008/layout/VerticalCurvedList"/>
    <dgm:cxn modelId="{3566F5D8-B6A9-8F4E-8257-0A0437B81E41}" type="presParOf" srcId="{E61C79A5-8BC2-C04D-A391-4C54FD5328E6}" destId="{E140026A-B0CB-9449-972C-44DC1875B84E}" srcOrd="7" destOrd="0" presId="urn:microsoft.com/office/officeart/2008/layout/VerticalCurvedList"/>
    <dgm:cxn modelId="{029129F3-8852-B24D-A959-54A331BCB18B}" type="presParOf" srcId="{E61C79A5-8BC2-C04D-A391-4C54FD5328E6}" destId="{D03E8CE6-D1A2-0242-B5A5-5FD1917D14EF}" srcOrd="8" destOrd="0" presId="urn:microsoft.com/office/officeart/2008/layout/VerticalCurvedList"/>
    <dgm:cxn modelId="{A37B5402-21E4-6D48-BA80-6CED41DE1D3B}" type="presParOf" srcId="{D03E8CE6-D1A2-0242-B5A5-5FD1917D14EF}" destId="{1D35CE1A-42BF-784E-B850-67FE5849AA1D}" srcOrd="0" destOrd="0" presId="urn:microsoft.com/office/officeart/2008/layout/VerticalCurvedList"/>
    <dgm:cxn modelId="{9CC30C74-32CB-2A44-B1FE-0944FA6B6D6B}" type="presParOf" srcId="{E61C79A5-8BC2-C04D-A391-4C54FD5328E6}" destId="{C986EF19-345D-744E-A811-391B6630F4B9}" srcOrd="9" destOrd="0" presId="urn:microsoft.com/office/officeart/2008/layout/VerticalCurvedList"/>
    <dgm:cxn modelId="{1ABAF34B-E418-6E4B-97DB-B7111B2E27F8}" type="presParOf" srcId="{E61C79A5-8BC2-C04D-A391-4C54FD5328E6}" destId="{8BFA31FF-F4A4-A64C-9CDA-34D570FDD149}" srcOrd="10" destOrd="0" presId="urn:microsoft.com/office/officeart/2008/layout/VerticalCurvedList"/>
    <dgm:cxn modelId="{A25D23A3-117F-9D42-8533-1428422368DB}" type="presParOf" srcId="{8BFA31FF-F4A4-A64C-9CDA-34D570FDD149}" destId="{4E83EFA3-E60C-5147-BFDA-8F413590CAAE}" srcOrd="0" destOrd="0" presId="urn:microsoft.com/office/officeart/2008/layout/VerticalCurvedList"/>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A7865-BE65-A945-88D9-AC86B151A902}">
      <dsp:nvSpPr>
        <dsp:cNvPr id="0" name=""/>
        <dsp:cNvSpPr/>
      </dsp:nvSpPr>
      <dsp:spPr>
        <a:xfrm>
          <a:off x="-6121791" y="-936621"/>
          <a:ext cx="7287323" cy="7287323"/>
        </a:xfrm>
        <a:prstGeom prst="blockArc">
          <a:avLst>
            <a:gd name="adj1" fmla="val 18900000"/>
            <a:gd name="adj2" fmla="val 2700000"/>
            <a:gd name="adj3" fmla="val 296"/>
          </a:avLst>
        </a:prstGeom>
        <a:noFill/>
        <a:ln w="28575" cap="flat" cmpd="sng" algn="ctr">
          <a:solidFill>
            <a:schemeClr val="tx1">
              <a:lumMod val="65000"/>
              <a:lumOff val="35000"/>
            </a:schemeClr>
          </a:solidFill>
          <a:prstDash val="solid"/>
          <a:miter lim="800000"/>
        </a:ln>
        <a:effectLst/>
      </dsp:spPr>
      <dsp:style>
        <a:lnRef idx="2">
          <a:scrgbClr r="0" g="0" b="0"/>
        </a:lnRef>
        <a:fillRef idx="0">
          <a:scrgbClr r="0" g="0" b="0"/>
        </a:fillRef>
        <a:effectRef idx="0">
          <a:scrgbClr r="0" g="0" b="0"/>
        </a:effectRef>
        <a:fontRef idx="minor"/>
      </dsp:style>
    </dsp:sp>
    <dsp:sp modelId="{8F5E8C30-0707-734E-A98B-EBE079451E9F}">
      <dsp:nvSpPr>
        <dsp:cNvPr id="0" name=""/>
        <dsp:cNvSpPr/>
      </dsp:nvSpPr>
      <dsp:spPr>
        <a:xfrm>
          <a:off x="509293" y="338271"/>
          <a:ext cx="6236571" cy="676976"/>
        </a:xfrm>
        <a:prstGeom prst="rect">
          <a:avLst/>
        </a:prstGeom>
        <a:noFill/>
        <a:ln w="12700" cap="flat" cmpd="sng" algn="ctr">
          <a:solidFill>
            <a:schemeClr val="tx1">
              <a:lumMod val="50000"/>
              <a:lumOff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350" tIns="81280" rIns="81280" bIns="81280" numCol="1" spcCol="1270" anchor="ctr" anchorCtr="0">
          <a:noAutofit/>
        </a:bodyPr>
        <a:lstStyle/>
        <a:p>
          <a:pPr marL="0" lvl="0" indent="0" algn="l" defTabSz="1422400">
            <a:lnSpc>
              <a:spcPct val="90000"/>
            </a:lnSpc>
            <a:spcBef>
              <a:spcPct val="0"/>
            </a:spcBef>
            <a:spcAft>
              <a:spcPct val="35000"/>
            </a:spcAft>
            <a:buNone/>
          </a:pPr>
          <a:r>
            <a:rPr lang="en-US" sz="3200" b="0" i="0" kern="1200" dirty="0">
              <a:solidFill>
                <a:schemeClr val="bg1"/>
              </a:solidFill>
              <a:latin typeface="Avenir Book" panose="02000503020000020003" pitchFamily="2" charset="0"/>
            </a:rPr>
            <a:t>Purpose</a:t>
          </a:r>
        </a:p>
      </dsp:txBody>
      <dsp:txXfrm>
        <a:off x="509293" y="338271"/>
        <a:ext cx="6236571" cy="676976"/>
      </dsp:txXfrm>
    </dsp:sp>
    <dsp:sp modelId="{0924C097-8E38-7C44-9DC7-8127AD23C58D}">
      <dsp:nvSpPr>
        <dsp:cNvPr id="0" name=""/>
        <dsp:cNvSpPr/>
      </dsp:nvSpPr>
      <dsp:spPr>
        <a:xfrm>
          <a:off x="86183" y="253649"/>
          <a:ext cx="846220" cy="846220"/>
        </a:xfrm>
        <a:prstGeom prst="ellipse">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957028A-19C8-EF4C-A40A-67BB51D23CBF}">
      <dsp:nvSpPr>
        <dsp:cNvPr id="0" name=""/>
        <dsp:cNvSpPr/>
      </dsp:nvSpPr>
      <dsp:spPr>
        <a:xfrm>
          <a:off x="994395" y="1353411"/>
          <a:ext cx="5751469" cy="676976"/>
        </a:xfrm>
        <a:prstGeom prst="rect">
          <a:avLst/>
        </a:prstGeom>
        <a:noFill/>
        <a:ln w="12700" cap="flat" cmpd="sng" algn="ctr">
          <a:solidFill>
            <a:schemeClr val="tx1">
              <a:lumMod val="50000"/>
              <a:lumOff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350" tIns="81280" rIns="81280" bIns="81280" numCol="1" spcCol="1270" anchor="ctr" anchorCtr="0">
          <a:noAutofit/>
        </a:bodyPr>
        <a:lstStyle/>
        <a:p>
          <a:pPr marL="0" lvl="0" indent="0" algn="l" defTabSz="1422400">
            <a:lnSpc>
              <a:spcPct val="90000"/>
            </a:lnSpc>
            <a:spcBef>
              <a:spcPct val="0"/>
            </a:spcBef>
            <a:spcAft>
              <a:spcPct val="35000"/>
            </a:spcAft>
            <a:buNone/>
          </a:pPr>
          <a:r>
            <a:rPr lang="en-US" sz="3200" b="0" i="0" kern="1200" dirty="0">
              <a:solidFill>
                <a:schemeClr val="bg1"/>
              </a:solidFill>
              <a:latin typeface="Avenir Book" panose="02000503020000020003" pitchFamily="2" charset="0"/>
            </a:rPr>
            <a:t>Methods and Sequence</a:t>
          </a:r>
        </a:p>
      </dsp:txBody>
      <dsp:txXfrm>
        <a:off x="994395" y="1353411"/>
        <a:ext cx="5751469" cy="676976"/>
      </dsp:txXfrm>
    </dsp:sp>
    <dsp:sp modelId="{C9003DC9-EDEC-AA49-97BA-543796D377E9}">
      <dsp:nvSpPr>
        <dsp:cNvPr id="0" name=""/>
        <dsp:cNvSpPr/>
      </dsp:nvSpPr>
      <dsp:spPr>
        <a:xfrm>
          <a:off x="571285" y="1268789"/>
          <a:ext cx="846220" cy="846220"/>
        </a:xfrm>
        <a:prstGeom prst="ellipse">
          <a:avLst/>
        </a:prstGeom>
        <a:solidFill>
          <a:srgbClr val="275789"/>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1BF37A0-0E1E-5643-8CFA-230D9E4F2181}">
      <dsp:nvSpPr>
        <dsp:cNvPr id="0" name=""/>
        <dsp:cNvSpPr/>
      </dsp:nvSpPr>
      <dsp:spPr>
        <a:xfrm>
          <a:off x="1143282" y="2368551"/>
          <a:ext cx="5602582" cy="676976"/>
        </a:xfrm>
        <a:prstGeom prst="rect">
          <a:avLst/>
        </a:prstGeom>
        <a:noFill/>
        <a:ln w="12700" cap="flat" cmpd="sng" algn="ctr">
          <a:solidFill>
            <a:schemeClr val="tx1">
              <a:lumMod val="50000"/>
              <a:lumOff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350" tIns="81280" rIns="81280" bIns="81280" numCol="1" spcCol="1270" anchor="ctr" anchorCtr="0">
          <a:noAutofit/>
        </a:bodyPr>
        <a:lstStyle/>
        <a:p>
          <a:pPr marL="0" lvl="0" indent="0" algn="l" defTabSz="1422400">
            <a:lnSpc>
              <a:spcPct val="90000"/>
            </a:lnSpc>
            <a:spcBef>
              <a:spcPct val="0"/>
            </a:spcBef>
            <a:spcAft>
              <a:spcPct val="35000"/>
            </a:spcAft>
            <a:buNone/>
          </a:pPr>
          <a:r>
            <a:rPr lang="en-US" sz="3200" b="0" i="0" kern="1200" dirty="0">
              <a:solidFill>
                <a:schemeClr val="bg1"/>
              </a:solidFill>
              <a:latin typeface="Avenir Book" panose="02000503020000020003" pitchFamily="2" charset="0"/>
            </a:rPr>
            <a:t>Findings</a:t>
          </a:r>
        </a:p>
      </dsp:txBody>
      <dsp:txXfrm>
        <a:off x="1143282" y="2368551"/>
        <a:ext cx="5602582" cy="676976"/>
      </dsp:txXfrm>
    </dsp:sp>
    <dsp:sp modelId="{CEE5EEE7-E97E-C649-9CD4-A3B04E6C06E6}">
      <dsp:nvSpPr>
        <dsp:cNvPr id="0" name=""/>
        <dsp:cNvSpPr/>
      </dsp:nvSpPr>
      <dsp:spPr>
        <a:xfrm>
          <a:off x="720172" y="2283929"/>
          <a:ext cx="846220" cy="846220"/>
        </a:xfrm>
        <a:prstGeom prst="ellipse">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140026A-B0CB-9449-972C-44DC1875B84E}">
      <dsp:nvSpPr>
        <dsp:cNvPr id="0" name=""/>
        <dsp:cNvSpPr/>
      </dsp:nvSpPr>
      <dsp:spPr>
        <a:xfrm>
          <a:off x="994395" y="3383691"/>
          <a:ext cx="5751469" cy="676976"/>
        </a:xfrm>
        <a:prstGeom prst="rect">
          <a:avLst/>
        </a:prstGeom>
        <a:noFill/>
        <a:ln w="12700" cap="flat" cmpd="sng" algn="ctr">
          <a:solidFill>
            <a:schemeClr val="tx1">
              <a:lumMod val="50000"/>
              <a:lumOff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350" tIns="81280" rIns="81280" bIns="81280" numCol="1" spcCol="1270" anchor="ctr" anchorCtr="0">
          <a:noAutofit/>
        </a:bodyPr>
        <a:lstStyle/>
        <a:p>
          <a:pPr marL="0" lvl="0" indent="0" algn="l" defTabSz="1422400">
            <a:lnSpc>
              <a:spcPct val="90000"/>
            </a:lnSpc>
            <a:spcBef>
              <a:spcPct val="0"/>
            </a:spcBef>
            <a:spcAft>
              <a:spcPct val="35000"/>
            </a:spcAft>
            <a:buNone/>
          </a:pPr>
          <a:r>
            <a:rPr lang="en-US" sz="3200" b="0" i="0" kern="1200" dirty="0">
              <a:solidFill>
                <a:schemeClr val="bg1"/>
              </a:solidFill>
              <a:latin typeface="Avenir Book" panose="02000503020000020003" pitchFamily="2" charset="0"/>
            </a:rPr>
            <a:t>Recommendations</a:t>
          </a:r>
        </a:p>
      </dsp:txBody>
      <dsp:txXfrm>
        <a:off x="994395" y="3383691"/>
        <a:ext cx="5751469" cy="676976"/>
      </dsp:txXfrm>
    </dsp:sp>
    <dsp:sp modelId="{1D35CE1A-42BF-784E-B850-67FE5849AA1D}">
      <dsp:nvSpPr>
        <dsp:cNvPr id="0" name=""/>
        <dsp:cNvSpPr/>
      </dsp:nvSpPr>
      <dsp:spPr>
        <a:xfrm>
          <a:off x="571285" y="3299069"/>
          <a:ext cx="846220" cy="846220"/>
        </a:xfrm>
        <a:prstGeom prst="ellipse">
          <a:avLst/>
        </a:prstGeom>
        <a:solidFill>
          <a:srgbClr val="275789"/>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986EF19-345D-744E-A811-391B6630F4B9}">
      <dsp:nvSpPr>
        <dsp:cNvPr id="0" name=""/>
        <dsp:cNvSpPr/>
      </dsp:nvSpPr>
      <dsp:spPr>
        <a:xfrm>
          <a:off x="509293" y="4398831"/>
          <a:ext cx="6236571" cy="676976"/>
        </a:xfrm>
        <a:prstGeom prst="rect">
          <a:avLst/>
        </a:prstGeom>
        <a:noFill/>
        <a:ln w="12700" cap="flat" cmpd="sng" algn="ctr">
          <a:solidFill>
            <a:schemeClr val="tx1">
              <a:lumMod val="50000"/>
              <a:lumOff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350" tIns="81280" rIns="81280" bIns="81280" numCol="1" spcCol="1270" anchor="ctr" anchorCtr="0">
          <a:noAutofit/>
        </a:bodyPr>
        <a:lstStyle/>
        <a:p>
          <a:pPr marL="0" lvl="0" indent="0" algn="l" defTabSz="1422400">
            <a:lnSpc>
              <a:spcPct val="90000"/>
            </a:lnSpc>
            <a:spcBef>
              <a:spcPct val="0"/>
            </a:spcBef>
            <a:spcAft>
              <a:spcPct val="35000"/>
            </a:spcAft>
            <a:buNone/>
          </a:pPr>
          <a:r>
            <a:rPr lang="en-US" sz="3200" b="0" i="0" kern="1200" dirty="0">
              <a:solidFill>
                <a:schemeClr val="bg1"/>
              </a:solidFill>
              <a:latin typeface="Avenir Book" panose="02000503020000020003" pitchFamily="2" charset="0"/>
            </a:rPr>
            <a:t>Closing</a:t>
          </a:r>
        </a:p>
      </dsp:txBody>
      <dsp:txXfrm>
        <a:off x="509293" y="4398831"/>
        <a:ext cx="6236571" cy="676976"/>
      </dsp:txXfrm>
    </dsp:sp>
    <dsp:sp modelId="{4E83EFA3-E60C-5147-BFDA-8F413590CAAE}">
      <dsp:nvSpPr>
        <dsp:cNvPr id="0" name=""/>
        <dsp:cNvSpPr/>
      </dsp:nvSpPr>
      <dsp:spPr>
        <a:xfrm>
          <a:off x="86183" y="4314209"/>
          <a:ext cx="846220" cy="846220"/>
        </a:xfrm>
        <a:prstGeom prst="ellipse">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D62777A-2D81-A144-BCB3-E8AD845849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A9B610-8DAD-8841-A9AB-7FE57A0586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3E4A8D-3A78-0D45-9B22-C3C5B553962D}" type="datetimeFigureOut">
              <a:rPr lang="en-US" smtClean="0"/>
              <a:t>8/4/25</a:t>
            </a:fld>
            <a:endParaRPr lang="en-US"/>
          </a:p>
        </p:txBody>
      </p:sp>
      <p:sp>
        <p:nvSpPr>
          <p:cNvPr id="4" name="Footer Placeholder 3">
            <a:extLst>
              <a:ext uri="{FF2B5EF4-FFF2-40B4-BE49-F238E27FC236}">
                <a16:creationId xmlns:a16="http://schemas.microsoft.com/office/drawing/2014/main" id="{6216778E-0885-CC4F-B7EE-7B481E3DD8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11858EB-223D-2044-8F00-F47758C3E1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B9B7E4-7DC3-0D41-854D-C179A880CE86}" type="slidenum">
              <a:rPr lang="en-US" smtClean="0"/>
              <a:t>‹#›</a:t>
            </a:fld>
            <a:endParaRPr lang="en-US"/>
          </a:p>
        </p:txBody>
      </p:sp>
    </p:spTree>
    <p:extLst>
      <p:ext uri="{BB962C8B-B14F-4D97-AF65-F5344CB8AC3E}">
        <p14:creationId xmlns:p14="http://schemas.microsoft.com/office/powerpoint/2010/main" val="28524861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venir Book"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venir Book" charset="0"/>
              </a:defRPr>
            </a:lvl1pPr>
          </a:lstStyle>
          <a:p>
            <a:fld id="{07A631C1-AA56-B744-880C-D600ACC6C3AD}" type="datetimeFigureOut">
              <a:rPr lang="en-US" smtClean="0"/>
              <a:pPr/>
              <a:t>8/4/25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venir Book"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venir Book" charset="0"/>
              </a:defRPr>
            </a:lvl1pPr>
          </a:lstStyle>
          <a:p>
            <a:fld id="{F5894B6C-D26B-AE40-91B1-53F4761A7ABA}" type="slidenum">
              <a:rPr lang="en-US" smtClean="0"/>
              <a:pPr/>
              <a:t>‹#›</a:t>
            </a:fld>
            <a:endParaRPr lang="en-US" dirty="0"/>
          </a:p>
        </p:txBody>
      </p:sp>
    </p:spTree>
    <p:extLst>
      <p:ext uri="{BB962C8B-B14F-4D97-AF65-F5344CB8AC3E}">
        <p14:creationId xmlns:p14="http://schemas.microsoft.com/office/powerpoint/2010/main" val="1365073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venir Book" charset="0"/>
        <a:ea typeface="+mn-ea"/>
        <a:cs typeface="+mn-cs"/>
      </a:defRPr>
    </a:lvl1pPr>
    <a:lvl2pPr marL="457200" algn="l" defTabSz="914400" rtl="0" eaLnBrk="1" latinLnBrk="0" hangingPunct="1">
      <a:defRPr sz="1200" b="0" i="0" kern="1200">
        <a:solidFill>
          <a:schemeClr val="tx1"/>
        </a:solidFill>
        <a:latin typeface="Avenir Book" charset="0"/>
        <a:ea typeface="+mn-ea"/>
        <a:cs typeface="+mn-cs"/>
      </a:defRPr>
    </a:lvl2pPr>
    <a:lvl3pPr marL="914400" algn="l" defTabSz="914400" rtl="0" eaLnBrk="1" latinLnBrk="0" hangingPunct="1">
      <a:defRPr sz="1200" b="0" i="0" kern="1200">
        <a:solidFill>
          <a:schemeClr val="tx1"/>
        </a:solidFill>
        <a:latin typeface="Avenir Book" charset="0"/>
        <a:ea typeface="+mn-ea"/>
        <a:cs typeface="+mn-cs"/>
      </a:defRPr>
    </a:lvl3pPr>
    <a:lvl4pPr marL="1371600" algn="l" defTabSz="914400" rtl="0" eaLnBrk="1" latinLnBrk="0" hangingPunct="1">
      <a:defRPr sz="1200" b="0" i="0" kern="1200">
        <a:solidFill>
          <a:schemeClr val="tx1"/>
        </a:solidFill>
        <a:latin typeface="Avenir Book" charset="0"/>
        <a:ea typeface="+mn-ea"/>
        <a:cs typeface="+mn-cs"/>
      </a:defRPr>
    </a:lvl4pPr>
    <a:lvl5pPr marL="1828800" algn="l" defTabSz="914400" rtl="0" eaLnBrk="1" latinLnBrk="0" hangingPunct="1">
      <a:defRPr sz="1200" b="0" i="0" kern="1200">
        <a:solidFill>
          <a:schemeClr val="tx1"/>
        </a:solidFill>
        <a:latin typeface="Avenir Book"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894B6C-D26B-AE40-91B1-53F4761A7ABA}" type="slidenum">
              <a:rPr lang="en-US" smtClean="0"/>
              <a:pPr/>
              <a:t>1</a:t>
            </a:fld>
            <a:endParaRPr lang="en-US" dirty="0"/>
          </a:p>
        </p:txBody>
      </p:sp>
    </p:spTree>
    <p:extLst>
      <p:ext uri="{BB962C8B-B14F-4D97-AF65-F5344CB8AC3E}">
        <p14:creationId xmlns:p14="http://schemas.microsoft.com/office/powerpoint/2010/main" val="376937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05B36-67B9-7065-9909-8144E7810F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EA277-A297-8F30-438E-8A350540E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2F2C1-3230-DCDA-DBA0-1E53C778E67D}"/>
              </a:ext>
            </a:extLst>
          </p:cNvPr>
          <p:cNvSpPr>
            <a:spLocks noGrp="1"/>
          </p:cNvSpPr>
          <p:nvPr>
            <p:ph type="body" idx="1"/>
          </p:nvPr>
        </p:nvSpPr>
        <p:spPr/>
        <p:txBody>
          <a:bodyPr/>
          <a:lstStyle/>
          <a:p>
            <a:r>
              <a:rPr lang="en-US" dirty="0"/>
              <a:t>Approximately 18 minutes</a:t>
            </a:r>
          </a:p>
        </p:txBody>
      </p:sp>
      <p:sp>
        <p:nvSpPr>
          <p:cNvPr id="4" name="Slide Number Placeholder 3">
            <a:extLst>
              <a:ext uri="{FF2B5EF4-FFF2-40B4-BE49-F238E27FC236}">
                <a16:creationId xmlns:a16="http://schemas.microsoft.com/office/drawing/2014/main" id="{E3C12764-B98E-6841-B245-9FB488382D34}"/>
              </a:ext>
            </a:extLst>
          </p:cNvPr>
          <p:cNvSpPr>
            <a:spLocks noGrp="1"/>
          </p:cNvSpPr>
          <p:nvPr>
            <p:ph type="sldNum" sz="quarter" idx="5"/>
          </p:nvPr>
        </p:nvSpPr>
        <p:spPr/>
        <p:txBody>
          <a:bodyPr/>
          <a:lstStyle/>
          <a:p>
            <a:fld id="{F5894B6C-D26B-AE40-91B1-53F4761A7ABA}" type="slidenum">
              <a:rPr lang="en-US" smtClean="0"/>
              <a:pPr/>
              <a:t>10</a:t>
            </a:fld>
            <a:endParaRPr lang="en-US" dirty="0"/>
          </a:p>
        </p:txBody>
      </p:sp>
    </p:spTree>
    <p:extLst>
      <p:ext uri="{BB962C8B-B14F-4D97-AF65-F5344CB8AC3E}">
        <p14:creationId xmlns:p14="http://schemas.microsoft.com/office/powerpoint/2010/main" val="4162783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786A5-A66D-C63E-6A56-3CB027B69A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149628-8C97-4C2A-490B-837657A5C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5C7BE-2AB4-12C3-D4D7-52E799F13DCD}"/>
              </a:ext>
            </a:extLst>
          </p:cNvPr>
          <p:cNvSpPr>
            <a:spLocks noGrp="1"/>
          </p:cNvSpPr>
          <p:nvPr>
            <p:ph type="body" idx="1"/>
          </p:nvPr>
        </p:nvSpPr>
        <p:spPr/>
        <p:txBody>
          <a:bodyPr/>
          <a:lstStyle/>
          <a:p>
            <a:r>
              <a:rPr lang="en-US" dirty="0"/>
              <a:t>Approximately 18 minutes</a:t>
            </a:r>
          </a:p>
        </p:txBody>
      </p:sp>
      <p:sp>
        <p:nvSpPr>
          <p:cNvPr id="4" name="Slide Number Placeholder 3">
            <a:extLst>
              <a:ext uri="{FF2B5EF4-FFF2-40B4-BE49-F238E27FC236}">
                <a16:creationId xmlns:a16="http://schemas.microsoft.com/office/drawing/2014/main" id="{6C82FBB6-3D57-F963-84BA-5C8AEF078615}"/>
              </a:ext>
            </a:extLst>
          </p:cNvPr>
          <p:cNvSpPr>
            <a:spLocks noGrp="1"/>
          </p:cNvSpPr>
          <p:nvPr>
            <p:ph type="sldNum" sz="quarter" idx="5"/>
          </p:nvPr>
        </p:nvSpPr>
        <p:spPr/>
        <p:txBody>
          <a:bodyPr/>
          <a:lstStyle/>
          <a:p>
            <a:fld id="{F5894B6C-D26B-AE40-91B1-53F4761A7ABA}" type="slidenum">
              <a:rPr lang="en-US" smtClean="0"/>
              <a:pPr/>
              <a:t>22</a:t>
            </a:fld>
            <a:endParaRPr lang="en-US" dirty="0"/>
          </a:p>
        </p:txBody>
      </p:sp>
    </p:spTree>
    <p:extLst>
      <p:ext uri="{BB962C8B-B14F-4D97-AF65-F5344CB8AC3E}">
        <p14:creationId xmlns:p14="http://schemas.microsoft.com/office/powerpoint/2010/main" val="4021287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18 minutes</a:t>
            </a:r>
          </a:p>
        </p:txBody>
      </p:sp>
      <p:sp>
        <p:nvSpPr>
          <p:cNvPr id="4" name="Slide Number Placeholder 3"/>
          <p:cNvSpPr>
            <a:spLocks noGrp="1"/>
          </p:cNvSpPr>
          <p:nvPr>
            <p:ph type="sldNum" sz="quarter" idx="5"/>
          </p:nvPr>
        </p:nvSpPr>
        <p:spPr/>
        <p:txBody>
          <a:bodyPr/>
          <a:lstStyle/>
          <a:p>
            <a:fld id="{F5894B6C-D26B-AE40-91B1-53F4761A7ABA}" type="slidenum">
              <a:rPr lang="en-US" smtClean="0"/>
              <a:pPr/>
              <a:t>28</a:t>
            </a:fld>
            <a:endParaRPr lang="en-US" dirty="0"/>
          </a:p>
        </p:txBody>
      </p:sp>
    </p:spTree>
    <p:extLst>
      <p:ext uri="{BB962C8B-B14F-4D97-AF65-F5344CB8AC3E}">
        <p14:creationId xmlns:p14="http://schemas.microsoft.com/office/powerpoint/2010/main" val="492955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894B6C-D26B-AE40-91B1-53F4761A7ABA}" type="slidenum">
              <a:rPr lang="en-US" smtClean="0"/>
              <a:pPr/>
              <a:t>37</a:t>
            </a:fld>
            <a:endParaRPr lang="en-US" dirty="0"/>
          </a:p>
        </p:txBody>
      </p:sp>
    </p:spTree>
    <p:extLst>
      <p:ext uri="{BB962C8B-B14F-4D97-AF65-F5344CB8AC3E}">
        <p14:creationId xmlns:p14="http://schemas.microsoft.com/office/powerpoint/2010/main" val="1495994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894B6C-D26B-AE40-91B1-53F4761A7ABA}" type="slidenum">
              <a:rPr lang="en-US" smtClean="0"/>
              <a:pPr/>
              <a:t>44</a:t>
            </a:fld>
            <a:endParaRPr lang="en-US" dirty="0"/>
          </a:p>
        </p:txBody>
      </p:sp>
    </p:spTree>
    <p:extLst>
      <p:ext uri="{BB962C8B-B14F-4D97-AF65-F5344CB8AC3E}">
        <p14:creationId xmlns:p14="http://schemas.microsoft.com/office/powerpoint/2010/main" val="3520836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7C7DE-6ECA-A619-744F-5F73E51929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F97B76-3564-915A-75EF-F8FB904B26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14A9CA-F2A6-5E7D-532E-05FEE3FFEC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61B114-B599-7242-A0CE-975BA93DE0D7}"/>
              </a:ext>
            </a:extLst>
          </p:cNvPr>
          <p:cNvSpPr>
            <a:spLocks noGrp="1"/>
          </p:cNvSpPr>
          <p:nvPr>
            <p:ph type="sldNum" sz="quarter" idx="5"/>
          </p:nvPr>
        </p:nvSpPr>
        <p:spPr/>
        <p:txBody>
          <a:bodyPr/>
          <a:lstStyle/>
          <a:p>
            <a:fld id="{F5894B6C-D26B-AE40-91B1-53F4761A7ABA}" type="slidenum">
              <a:rPr lang="en-US" smtClean="0"/>
              <a:pPr/>
              <a:t>45</a:t>
            </a:fld>
            <a:endParaRPr lang="en-US" dirty="0"/>
          </a:p>
        </p:txBody>
      </p:sp>
    </p:spTree>
    <p:extLst>
      <p:ext uri="{BB962C8B-B14F-4D97-AF65-F5344CB8AC3E}">
        <p14:creationId xmlns:p14="http://schemas.microsoft.com/office/powerpoint/2010/main" val="4047855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A57A0-919E-B417-700E-DB2282D08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21F0CA-0731-C33E-3F83-4F9F97F8B5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957637-9D03-A2A0-8585-781BDD312B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B3AA2A-9DB5-53A5-DDED-FC1D2F5E75D6}"/>
              </a:ext>
            </a:extLst>
          </p:cNvPr>
          <p:cNvSpPr>
            <a:spLocks noGrp="1"/>
          </p:cNvSpPr>
          <p:nvPr>
            <p:ph type="sldNum" sz="quarter" idx="5"/>
          </p:nvPr>
        </p:nvSpPr>
        <p:spPr/>
        <p:txBody>
          <a:bodyPr/>
          <a:lstStyle/>
          <a:p>
            <a:fld id="{F5894B6C-D26B-AE40-91B1-53F4761A7ABA}" type="slidenum">
              <a:rPr lang="en-US" smtClean="0"/>
              <a:pPr/>
              <a:t>46</a:t>
            </a:fld>
            <a:endParaRPr lang="en-US" dirty="0"/>
          </a:p>
        </p:txBody>
      </p:sp>
    </p:spTree>
    <p:extLst>
      <p:ext uri="{BB962C8B-B14F-4D97-AF65-F5344CB8AC3E}">
        <p14:creationId xmlns:p14="http://schemas.microsoft.com/office/powerpoint/2010/main" val="2412050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55F8D-64AB-C51B-DADA-0B47B74501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4DD5EE-950C-8E5E-E65F-E2612596CD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BA2DEE-6CA2-8CF3-2926-3770453754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D76AD8-3FD7-D828-F85C-E4E14752F381}"/>
              </a:ext>
            </a:extLst>
          </p:cNvPr>
          <p:cNvSpPr>
            <a:spLocks noGrp="1"/>
          </p:cNvSpPr>
          <p:nvPr>
            <p:ph type="sldNum" sz="quarter" idx="5"/>
          </p:nvPr>
        </p:nvSpPr>
        <p:spPr/>
        <p:txBody>
          <a:bodyPr/>
          <a:lstStyle/>
          <a:p>
            <a:fld id="{F5894B6C-D26B-AE40-91B1-53F4761A7ABA}" type="slidenum">
              <a:rPr lang="en-US" smtClean="0"/>
              <a:pPr/>
              <a:t>47</a:t>
            </a:fld>
            <a:endParaRPr lang="en-US" dirty="0"/>
          </a:p>
        </p:txBody>
      </p:sp>
    </p:spTree>
    <p:extLst>
      <p:ext uri="{BB962C8B-B14F-4D97-AF65-F5344CB8AC3E}">
        <p14:creationId xmlns:p14="http://schemas.microsoft.com/office/powerpoint/2010/main" val="3376176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accent6"/>
                </a:solidFill>
                <a:latin typeface="Avenir Book" panose="02000503020000020003" pitchFamily="2" charset="0"/>
                <a:ea typeface="+mn-ea"/>
                <a:cs typeface="+mn-cs"/>
              </a:rPr>
              <a:t>Suggested Time: 3 min</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Facilitation </a:t>
            </a:r>
          </a:p>
          <a:p>
            <a:r>
              <a:rPr lang="en-US" sz="1200" b="0" i="0" kern="1200" baseline="0" dirty="0">
                <a:solidFill>
                  <a:schemeClr val="tx1"/>
                </a:solidFill>
                <a:latin typeface="Avenir Book" panose="02000503020000020003" pitchFamily="2" charset="0"/>
                <a:ea typeface="+mn-ea"/>
                <a:cs typeface="+mn-cs"/>
              </a:rPr>
              <a:t>Have group provide leader who just presented their Leadership Story some specific feedback as it relates to the essential components listed above. </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Notes</a:t>
            </a:r>
          </a:p>
          <a:p>
            <a:endParaRPr lang="en-US" dirty="0"/>
          </a:p>
        </p:txBody>
      </p:sp>
      <p:sp>
        <p:nvSpPr>
          <p:cNvPr id="4" name="Slide Number Placeholder 3"/>
          <p:cNvSpPr>
            <a:spLocks noGrp="1"/>
          </p:cNvSpPr>
          <p:nvPr>
            <p:ph type="sldNum" sz="quarter" idx="5"/>
          </p:nvPr>
        </p:nvSpPr>
        <p:spPr/>
        <p:txBody>
          <a:bodyPr/>
          <a:lstStyle/>
          <a:p>
            <a:fld id="{F5894B6C-D26B-AE40-91B1-53F4761A7ABA}" type="slidenum">
              <a:rPr lang="en-US" smtClean="0"/>
              <a:pPr/>
              <a:t>2</a:t>
            </a:fld>
            <a:endParaRPr lang="en-US" dirty="0"/>
          </a:p>
        </p:txBody>
      </p:sp>
    </p:spTree>
    <p:extLst>
      <p:ext uri="{BB962C8B-B14F-4D97-AF65-F5344CB8AC3E}">
        <p14:creationId xmlns:p14="http://schemas.microsoft.com/office/powerpoint/2010/main" val="4265263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accent6"/>
                </a:solidFill>
                <a:latin typeface="Avenir Book" panose="02000503020000020003" pitchFamily="2" charset="0"/>
                <a:ea typeface="+mn-ea"/>
                <a:cs typeface="+mn-cs"/>
              </a:rPr>
              <a:t>Suggested Time: 3 min</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Facilitation </a:t>
            </a:r>
          </a:p>
          <a:p>
            <a:r>
              <a:rPr lang="en-US" sz="1200" b="0" i="0" kern="1200" baseline="0" dirty="0">
                <a:solidFill>
                  <a:schemeClr val="tx1"/>
                </a:solidFill>
                <a:latin typeface="Avenir Book" panose="02000503020000020003" pitchFamily="2" charset="0"/>
                <a:ea typeface="+mn-ea"/>
                <a:cs typeface="+mn-cs"/>
              </a:rPr>
              <a:t>Have group provide leader who just presented their Leadership Story some specific feedback as it relates to the essential components listed above. </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Notes</a:t>
            </a:r>
          </a:p>
          <a:p>
            <a:endParaRPr lang="en-US" dirty="0"/>
          </a:p>
        </p:txBody>
      </p:sp>
      <p:sp>
        <p:nvSpPr>
          <p:cNvPr id="4" name="Slide Number Placeholder 3"/>
          <p:cNvSpPr>
            <a:spLocks noGrp="1"/>
          </p:cNvSpPr>
          <p:nvPr>
            <p:ph type="sldNum" sz="quarter" idx="5"/>
          </p:nvPr>
        </p:nvSpPr>
        <p:spPr/>
        <p:txBody>
          <a:bodyPr/>
          <a:lstStyle/>
          <a:p>
            <a:fld id="{F5894B6C-D26B-AE40-91B1-53F4761A7ABA}" type="slidenum">
              <a:rPr lang="en-US" smtClean="0"/>
              <a:pPr/>
              <a:t>3</a:t>
            </a:fld>
            <a:endParaRPr lang="en-US" dirty="0"/>
          </a:p>
        </p:txBody>
      </p:sp>
    </p:spTree>
    <p:extLst>
      <p:ext uri="{BB962C8B-B14F-4D97-AF65-F5344CB8AC3E}">
        <p14:creationId xmlns:p14="http://schemas.microsoft.com/office/powerpoint/2010/main" val="3939763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i="0" kern="1200" dirty="0">
                <a:solidFill>
                  <a:schemeClr val="accent6"/>
                </a:solidFill>
                <a:latin typeface="Avenir Book" charset="0"/>
                <a:ea typeface="+mn-ea"/>
                <a:cs typeface="+mn-cs"/>
              </a:rPr>
              <a:t>Suggested Time: &lt;</a:t>
            </a:r>
            <a:r>
              <a:rPr lang="en-US" sz="1000" b="0" i="0" kern="1200" dirty="0">
                <a:solidFill>
                  <a:schemeClr val="tx1"/>
                </a:solidFill>
                <a:latin typeface="Avenir Book" charset="0"/>
                <a:ea typeface="+mn-ea"/>
                <a:cs typeface="+mn-cs"/>
              </a:rPr>
              <a:t>1 min</a:t>
            </a:r>
          </a:p>
          <a:p>
            <a:endParaRPr lang="en-US" sz="1000" b="0" i="0" kern="1200" baseline="0" dirty="0">
              <a:solidFill>
                <a:schemeClr val="tx1"/>
              </a:solidFill>
              <a:latin typeface="Avenir Book" charset="0"/>
              <a:ea typeface="+mn-ea"/>
              <a:cs typeface="+mn-cs"/>
            </a:endParaRPr>
          </a:p>
          <a:p>
            <a:r>
              <a:rPr lang="en-US" sz="1000" b="1" i="0" kern="1200" baseline="0" dirty="0">
                <a:solidFill>
                  <a:schemeClr val="tx1"/>
                </a:solidFill>
                <a:latin typeface="Avenir Book" charset="0"/>
                <a:ea typeface="+mn-ea"/>
                <a:cs typeface="+mn-cs"/>
              </a:rPr>
              <a:t>Facilitation:</a:t>
            </a:r>
            <a:endParaRPr lang="en-US" dirty="0"/>
          </a:p>
          <a:p>
            <a:pPr marL="171450" indent="-171450">
              <a:buFont typeface="Arial" panose="020B0604020202020204" pitchFamily="34" charset="0"/>
              <a:buChar char="•"/>
            </a:pPr>
            <a:r>
              <a:rPr lang="en-US" dirty="0"/>
              <a:t>Review with participants </a:t>
            </a:r>
            <a:endParaRPr lang="en-US" baseline="0" dirty="0"/>
          </a:p>
          <a:p>
            <a:pPr marL="171450" indent="-171450">
              <a:buFont typeface="Arial" panose="020B0604020202020204" pitchFamily="34" charset="0"/>
              <a:buChar char="•"/>
            </a:pPr>
            <a:r>
              <a:rPr lang="en-US" baseline="0" dirty="0"/>
              <a:t>Consider posting in room as well (with objectives)</a:t>
            </a:r>
          </a:p>
          <a:p>
            <a:pPr marL="0" indent="0">
              <a:buFont typeface="Arial" panose="020B0604020202020204" pitchFamily="34" charset="0"/>
              <a:buNone/>
            </a:pPr>
            <a:endParaRPr lang="en-US" sz="1000" b="1" i="0" kern="1200" baseline="0" dirty="0">
              <a:solidFill>
                <a:schemeClr val="tx1"/>
              </a:solidFill>
              <a:latin typeface="Avenir Book" charset="0"/>
              <a:ea typeface="+mn-ea"/>
              <a:cs typeface="+mn-cs"/>
            </a:endParaRPr>
          </a:p>
          <a:p>
            <a:pPr marL="0" indent="0">
              <a:buFont typeface="Arial" panose="020B0604020202020204" pitchFamily="34" charset="0"/>
              <a:buNone/>
            </a:pPr>
            <a:r>
              <a:rPr lang="en-US" sz="1000" b="1" i="0" kern="1200" baseline="0" dirty="0">
                <a:solidFill>
                  <a:schemeClr val="tx1"/>
                </a:solidFill>
                <a:latin typeface="Avenir Book" charset="0"/>
                <a:ea typeface="+mn-ea"/>
                <a:cs typeface="+mn-cs"/>
              </a:rPr>
              <a:t>Notes:</a:t>
            </a:r>
            <a:endParaRPr lang="en-US" dirty="0"/>
          </a:p>
        </p:txBody>
      </p:sp>
      <p:sp>
        <p:nvSpPr>
          <p:cNvPr id="4" name="Slide Number Placeholder 3"/>
          <p:cNvSpPr>
            <a:spLocks noGrp="1"/>
          </p:cNvSpPr>
          <p:nvPr>
            <p:ph type="sldNum" sz="quarter" idx="5"/>
          </p:nvPr>
        </p:nvSpPr>
        <p:spPr/>
        <p:txBody>
          <a:bodyPr/>
          <a:lstStyle/>
          <a:p>
            <a:fld id="{F5894B6C-D26B-AE40-91B1-53F4761A7ABA}" type="slidenum">
              <a:rPr lang="en-US" smtClean="0"/>
              <a:pPr/>
              <a:t>4</a:t>
            </a:fld>
            <a:endParaRPr lang="en-US" dirty="0"/>
          </a:p>
        </p:txBody>
      </p:sp>
    </p:spTree>
    <p:extLst>
      <p:ext uri="{BB962C8B-B14F-4D97-AF65-F5344CB8AC3E}">
        <p14:creationId xmlns:p14="http://schemas.microsoft.com/office/powerpoint/2010/main" val="1487472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18 minutes</a:t>
            </a:r>
          </a:p>
        </p:txBody>
      </p:sp>
      <p:sp>
        <p:nvSpPr>
          <p:cNvPr id="4" name="Slide Number Placeholder 3"/>
          <p:cNvSpPr>
            <a:spLocks noGrp="1"/>
          </p:cNvSpPr>
          <p:nvPr>
            <p:ph type="sldNum" sz="quarter" idx="5"/>
          </p:nvPr>
        </p:nvSpPr>
        <p:spPr/>
        <p:txBody>
          <a:bodyPr/>
          <a:lstStyle/>
          <a:p>
            <a:fld id="{F5894B6C-D26B-AE40-91B1-53F4761A7ABA}" type="slidenum">
              <a:rPr lang="en-US" smtClean="0"/>
              <a:pPr/>
              <a:t>5</a:t>
            </a:fld>
            <a:endParaRPr lang="en-US" dirty="0"/>
          </a:p>
        </p:txBody>
      </p:sp>
    </p:spTree>
    <p:extLst>
      <p:ext uri="{BB962C8B-B14F-4D97-AF65-F5344CB8AC3E}">
        <p14:creationId xmlns:p14="http://schemas.microsoft.com/office/powerpoint/2010/main" val="1045929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 name="Shape 715"/>
          <p:cNvSpPr>
            <a:spLocks noGrp="1" noRot="1" noChangeAspect="1"/>
          </p:cNvSpPr>
          <p:nvPr>
            <p:ph type="sldImg"/>
          </p:nvPr>
        </p:nvSpPr>
        <p:spPr>
          <a:prstGeom prst="rect">
            <a:avLst/>
          </a:prstGeom>
        </p:spPr>
        <p:txBody>
          <a:bodyPr/>
          <a:lstStyle/>
          <a:p>
            <a:endParaRPr/>
          </a:p>
        </p:txBody>
      </p:sp>
      <p:sp>
        <p:nvSpPr>
          <p:cNvPr id="716" name="Shape 716"/>
          <p:cNvSpPr>
            <a:spLocks noGrp="1"/>
          </p:cNvSpPr>
          <p:nvPr>
            <p:ph type="body" sz="quarter" idx="1"/>
          </p:nvPr>
        </p:nvSpPr>
        <p:spPr>
          <a:prstGeom prst="rect">
            <a:avLst/>
          </a:prstGeom>
        </p:spPr>
        <p:txBody>
          <a:bodyPr/>
          <a:lstStyle/>
          <a:p>
            <a:r>
              <a:rPr lang="en-US" sz="1200" b="1" i="0" kern="1200" dirty="0">
                <a:solidFill>
                  <a:schemeClr val="accent6"/>
                </a:solidFill>
                <a:latin typeface="Avenir Book" panose="02000503020000020003" pitchFamily="2" charset="0"/>
                <a:ea typeface="+mn-ea"/>
                <a:cs typeface="+mn-cs"/>
              </a:rPr>
              <a:t>Suggested Time: 1 min</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Facilitation </a:t>
            </a:r>
          </a:p>
          <a:p>
            <a:r>
              <a:rPr lang="en-US" sz="1200" b="0" i="0" kern="1200" baseline="0" dirty="0">
                <a:solidFill>
                  <a:schemeClr val="tx1"/>
                </a:solidFill>
                <a:latin typeface="Avenir Book" panose="02000503020000020003" pitchFamily="2" charset="0"/>
                <a:ea typeface="+mn-ea"/>
                <a:cs typeface="+mn-cs"/>
              </a:rPr>
              <a:t>Review process steps</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Notes</a:t>
            </a:r>
          </a:p>
        </p:txBody>
      </p:sp>
    </p:spTree>
    <p:extLst>
      <p:ext uri="{BB962C8B-B14F-4D97-AF65-F5344CB8AC3E}">
        <p14:creationId xmlns:p14="http://schemas.microsoft.com/office/powerpoint/2010/main" val="129731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 name="Shape 715"/>
          <p:cNvSpPr>
            <a:spLocks noGrp="1" noRot="1" noChangeAspect="1"/>
          </p:cNvSpPr>
          <p:nvPr>
            <p:ph type="sldImg"/>
          </p:nvPr>
        </p:nvSpPr>
        <p:spPr>
          <a:prstGeom prst="rect">
            <a:avLst/>
          </a:prstGeom>
        </p:spPr>
        <p:txBody>
          <a:bodyPr/>
          <a:lstStyle/>
          <a:p>
            <a:endParaRPr/>
          </a:p>
        </p:txBody>
      </p:sp>
      <p:sp>
        <p:nvSpPr>
          <p:cNvPr id="716" name="Shape 716"/>
          <p:cNvSpPr>
            <a:spLocks noGrp="1"/>
          </p:cNvSpPr>
          <p:nvPr>
            <p:ph type="body" sz="quarter" idx="1"/>
          </p:nvPr>
        </p:nvSpPr>
        <p:spPr>
          <a:prstGeom prst="rect">
            <a:avLst/>
          </a:prstGeom>
        </p:spPr>
        <p:txBody>
          <a:bodyPr/>
          <a:lstStyle/>
          <a:p>
            <a:r>
              <a:rPr lang="en-US" sz="1200" b="1" i="0" kern="1200" dirty="0">
                <a:solidFill>
                  <a:schemeClr val="accent6"/>
                </a:solidFill>
                <a:latin typeface="Avenir Book" panose="02000503020000020003" pitchFamily="2" charset="0"/>
                <a:ea typeface="+mn-ea"/>
                <a:cs typeface="+mn-cs"/>
              </a:rPr>
              <a:t>Suggested Time: 1 min</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Facilitation </a:t>
            </a:r>
          </a:p>
          <a:p>
            <a:r>
              <a:rPr lang="en-US" sz="1200" b="0" i="0" kern="1200" baseline="0" dirty="0">
                <a:solidFill>
                  <a:schemeClr val="tx1"/>
                </a:solidFill>
                <a:latin typeface="Avenir Book" panose="02000503020000020003" pitchFamily="2" charset="0"/>
                <a:ea typeface="+mn-ea"/>
                <a:cs typeface="+mn-cs"/>
              </a:rPr>
              <a:t>Review process steps</a:t>
            </a:r>
          </a:p>
          <a:p>
            <a:endParaRPr lang="en-US" sz="1200" b="0" i="0" kern="1200" baseline="0" dirty="0">
              <a:solidFill>
                <a:schemeClr val="tx1"/>
              </a:solidFill>
              <a:latin typeface="Avenir Book" panose="02000503020000020003" pitchFamily="2" charset="0"/>
              <a:ea typeface="+mn-ea"/>
              <a:cs typeface="+mn-cs"/>
            </a:endParaRPr>
          </a:p>
          <a:p>
            <a:r>
              <a:rPr lang="en-US" sz="1200" b="1" i="0" kern="1200" baseline="0" dirty="0">
                <a:solidFill>
                  <a:schemeClr val="tx1"/>
                </a:solidFill>
                <a:latin typeface="Avenir Book" panose="02000503020000020003" pitchFamily="2" charset="0"/>
                <a:ea typeface="+mn-ea"/>
                <a:cs typeface="+mn-cs"/>
              </a:rPr>
              <a:t>Notes</a:t>
            </a:r>
          </a:p>
        </p:txBody>
      </p:sp>
    </p:spTree>
    <p:extLst>
      <p:ext uri="{BB962C8B-B14F-4D97-AF65-F5344CB8AC3E}">
        <p14:creationId xmlns:p14="http://schemas.microsoft.com/office/powerpoint/2010/main" val="3458685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18 minutes</a:t>
            </a:r>
          </a:p>
        </p:txBody>
      </p:sp>
      <p:sp>
        <p:nvSpPr>
          <p:cNvPr id="4" name="Slide Number Placeholder 3"/>
          <p:cNvSpPr>
            <a:spLocks noGrp="1"/>
          </p:cNvSpPr>
          <p:nvPr>
            <p:ph type="sldNum" sz="quarter" idx="5"/>
          </p:nvPr>
        </p:nvSpPr>
        <p:spPr/>
        <p:txBody>
          <a:bodyPr/>
          <a:lstStyle/>
          <a:p>
            <a:fld id="{F5894B6C-D26B-AE40-91B1-53F4761A7ABA}" type="slidenum">
              <a:rPr lang="en-US" smtClean="0"/>
              <a:pPr/>
              <a:t>8</a:t>
            </a:fld>
            <a:endParaRPr lang="en-US" dirty="0"/>
          </a:p>
        </p:txBody>
      </p:sp>
    </p:spTree>
    <p:extLst>
      <p:ext uri="{BB962C8B-B14F-4D97-AF65-F5344CB8AC3E}">
        <p14:creationId xmlns:p14="http://schemas.microsoft.com/office/powerpoint/2010/main" val="314878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Avenir Book" charset="0"/>
                <a:ea typeface="+mn-ea"/>
                <a:cs typeface="+mn-cs"/>
              </a:rPr>
              <a:t>an event, activity, accomplishment, collaboration, </a:t>
            </a:r>
          </a:p>
          <a:p>
            <a:r>
              <a:rPr lang="en-US" sz="1200" b="0" i="0" kern="1200" dirty="0">
                <a:solidFill>
                  <a:schemeClr val="tx1"/>
                </a:solidFill>
                <a:effectLst/>
                <a:latin typeface="Avenir Book" charset="0"/>
                <a:ea typeface="+mn-ea"/>
                <a:cs typeface="+mn-cs"/>
              </a:rPr>
              <a:t>or moment of recognition in your career that was especially meaningful for you.</a:t>
            </a:r>
          </a:p>
          <a:p>
            <a:endParaRPr lang="en-US" sz="1000" b="1" i="0" kern="1200" dirty="0">
              <a:solidFill>
                <a:schemeClr val="accent6"/>
              </a:solidFill>
              <a:latin typeface="Avenir Book" charset="0"/>
              <a:ea typeface="+mn-ea"/>
              <a:cs typeface="+mn-cs"/>
            </a:endParaRPr>
          </a:p>
          <a:p>
            <a:r>
              <a:rPr lang="en-US" sz="1000" b="1" i="0" kern="1200" dirty="0">
                <a:solidFill>
                  <a:schemeClr val="accent6"/>
                </a:solidFill>
                <a:latin typeface="Avenir Book" charset="0"/>
                <a:ea typeface="+mn-ea"/>
                <a:cs typeface="+mn-cs"/>
              </a:rPr>
              <a:t>Suggested Time: </a:t>
            </a:r>
            <a:r>
              <a:rPr lang="en-US" sz="1000" b="0" i="0" kern="1200" dirty="0">
                <a:solidFill>
                  <a:schemeClr val="accent6"/>
                </a:solidFill>
                <a:latin typeface="Avenir Book" charset="0"/>
                <a:ea typeface="+mn-ea"/>
                <a:cs typeface="+mn-cs"/>
              </a:rPr>
              <a:t>20 minutes</a:t>
            </a:r>
            <a:endParaRPr lang="en-US" sz="1000" b="0" i="0" kern="1200" dirty="0">
              <a:solidFill>
                <a:schemeClr val="tx1"/>
              </a:solidFill>
              <a:latin typeface="Avenir Book" charset="0"/>
              <a:ea typeface="+mn-ea"/>
              <a:cs typeface="+mn-cs"/>
            </a:endParaRPr>
          </a:p>
          <a:p>
            <a:endParaRPr lang="en-US" sz="1000" b="0" i="0" kern="1200" baseline="0" dirty="0">
              <a:solidFill>
                <a:schemeClr val="tx1"/>
              </a:solidFill>
              <a:latin typeface="Avenir Book" charset="0"/>
              <a:ea typeface="+mn-ea"/>
              <a:cs typeface="+mn-cs"/>
            </a:endParaRPr>
          </a:p>
          <a:p>
            <a:r>
              <a:rPr lang="en-US" sz="1000" b="1" i="0" kern="1200" baseline="0" dirty="0">
                <a:solidFill>
                  <a:schemeClr val="tx1"/>
                </a:solidFill>
                <a:latin typeface="Avenir Book" charset="0"/>
                <a:ea typeface="+mn-ea"/>
                <a:cs typeface="+mn-cs"/>
              </a:rPr>
              <a:t>Facilitation:</a:t>
            </a:r>
            <a:endParaRPr lang="en-US" dirty="0"/>
          </a:p>
          <a:p>
            <a:pPr marL="171450" indent="-171450">
              <a:buFont typeface="Arial" panose="020B0604020202020204" pitchFamily="34" charset="0"/>
              <a:buChar char="•"/>
            </a:pPr>
            <a:r>
              <a:rPr lang="en-US" dirty="0"/>
              <a:t>Explain directions</a:t>
            </a:r>
            <a:endParaRPr lang="en-US" baseline="0" dirty="0"/>
          </a:p>
          <a:p>
            <a:pPr marL="171450" indent="-171450">
              <a:buFont typeface="Arial" panose="020B0604020202020204" pitchFamily="34" charset="0"/>
              <a:buChar char="•"/>
            </a:pPr>
            <a:r>
              <a:rPr lang="en-US" baseline="0" dirty="0"/>
              <a:t>Provide time checks and transition notifications</a:t>
            </a:r>
          </a:p>
          <a:p>
            <a:pPr marL="171450" indent="-171450">
              <a:buFont typeface="Arial" panose="020B0604020202020204" pitchFamily="34" charset="0"/>
              <a:buChar char="•"/>
            </a:pPr>
            <a:r>
              <a:rPr lang="en-US" baseline="0" dirty="0"/>
              <a:t>Facilitate large group share out</a:t>
            </a:r>
          </a:p>
          <a:p>
            <a:pPr marL="171450" indent="-171450">
              <a:buFont typeface="Arial" panose="020B0604020202020204" pitchFamily="34" charset="0"/>
              <a:buChar char="•"/>
            </a:pPr>
            <a:r>
              <a:rPr lang="en-US" baseline="0" dirty="0"/>
              <a:t>Debrief whole group</a:t>
            </a:r>
          </a:p>
          <a:p>
            <a:pPr marL="628650" lvl="1" indent="-171450">
              <a:buFont typeface="Arial" panose="020B0604020202020204" pitchFamily="34" charset="0"/>
              <a:buChar char="•"/>
            </a:pPr>
            <a:r>
              <a:rPr lang="en-US" sz="1200" b="0" i="0" kern="1200" dirty="0">
                <a:solidFill>
                  <a:schemeClr val="tx1"/>
                </a:solidFill>
                <a:effectLst/>
                <a:latin typeface="Avenir Book" charset="0"/>
                <a:ea typeface="+mn-ea"/>
                <a:cs typeface="+mn-cs"/>
              </a:rPr>
              <a:t>Ask the group how they reacted to the icebreaker (i.e., their reaction to the experience of telling their own stories and hearing the stories of colleagues).</a:t>
            </a:r>
          </a:p>
          <a:p>
            <a:pPr marL="628650" lvl="1" indent="-171450">
              <a:buFont typeface="Arial" panose="020B0604020202020204" pitchFamily="34" charset="0"/>
              <a:buChar char="•"/>
            </a:pPr>
            <a:r>
              <a:rPr lang="en-US" sz="1200" b="0" i="0" kern="1200" dirty="0">
                <a:solidFill>
                  <a:schemeClr val="tx1"/>
                </a:solidFill>
                <a:effectLst/>
                <a:latin typeface="Avenir Book" charset="0"/>
                <a:ea typeface="+mn-ea"/>
                <a:cs typeface="+mn-cs"/>
              </a:rPr>
              <a:t>Identify and discuss any themes in the stories. One theme that tends to be mentioned a lot is about receiving recognition for one's work. Other common stories center around promotions and successful initiatives/student outcomes. </a:t>
            </a:r>
            <a:endParaRPr lang="en-US" dirty="0"/>
          </a:p>
          <a:p>
            <a:pPr marL="0" indent="0">
              <a:buFont typeface="Arial" panose="020B0604020202020204" pitchFamily="34" charset="0"/>
              <a:buNone/>
            </a:pPr>
            <a:endParaRPr lang="en-US" sz="1000" b="1" i="0" kern="1200" baseline="0" dirty="0">
              <a:solidFill>
                <a:schemeClr val="tx1"/>
              </a:solidFill>
              <a:latin typeface="Avenir Book" charset="0"/>
              <a:ea typeface="+mn-ea"/>
              <a:cs typeface="+mn-cs"/>
            </a:endParaRPr>
          </a:p>
          <a:p>
            <a:pPr marL="0" indent="0">
              <a:buFont typeface="Arial" panose="020B0604020202020204" pitchFamily="34" charset="0"/>
              <a:buNone/>
            </a:pPr>
            <a:r>
              <a:rPr lang="en-US" sz="1000" b="1" i="0" kern="1200" baseline="0" dirty="0">
                <a:solidFill>
                  <a:schemeClr val="tx1"/>
                </a:solidFill>
                <a:latin typeface="Avenir Book" charset="0"/>
                <a:ea typeface="+mn-ea"/>
                <a:cs typeface="+mn-cs"/>
              </a:rPr>
              <a:t>Notes:</a:t>
            </a:r>
          </a:p>
          <a:p>
            <a:pPr marL="0" indent="0">
              <a:buFont typeface="Arial" panose="020B0604020202020204" pitchFamily="34" charset="0"/>
              <a:buNone/>
            </a:pPr>
            <a:r>
              <a:rPr lang="en-US" sz="1200" b="0" i="0" kern="1200" dirty="0">
                <a:solidFill>
                  <a:schemeClr val="tx1"/>
                </a:solidFill>
                <a:effectLst/>
                <a:latin typeface="Avenir Book" charset="0"/>
                <a:ea typeface="+mn-ea"/>
                <a:cs typeface="+mn-cs"/>
              </a:rPr>
              <a:t>&gt;1 minute for explanation</a:t>
            </a:r>
          </a:p>
          <a:p>
            <a:r>
              <a:rPr lang="en-US" sz="1200" b="0" i="0" kern="1200" dirty="0">
                <a:solidFill>
                  <a:schemeClr val="tx1"/>
                </a:solidFill>
                <a:effectLst/>
                <a:latin typeface="Avenir Book" charset="0"/>
                <a:ea typeface="+mn-ea"/>
                <a:cs typeface="+mn-cs"/>
              </a:rPr>
              <a:t>2 minutes think time</a:t>
            </a:r>
          </a:p>
          <a:p>
            <a:r>
              <a:rPr lang="en-US" sz="1200" b="0" i="0" kern="1200" dirty="0">
                <a:solidFill>
                  <a:schemeClr val="tx1"/>
                </a:solidFill>
                <a:effectLst/>
                <a:latin typeface="Avenir Book" charset="0"/>
                <a:ea typeface="+mn-ea"/>
                <a:cs typeface="+mn-cs"/>
              </a:rPr>
              <a:t>5 minutes small group share</a:t>
            </a:r>
          </a:p>
          <a:p>
            <a:r>
              <a:rPr lang="en-US" sz="1200" b="0" i="0" kern="1200" dirty="0">
                <a:solidFill>
                  <a:schemeClr val="tx1"/>
                </a:solidFill>
                <a:effectLst/>
                <a:latin typeface="Avenir Book" charset="0"/>
                <a:ea typeface="+mn-ea"/>
                <a:cs typeface="+mn-cs"/>
              </a:rPr>
              <a:t>3 minutes small group discussion of trends/themes/</a:t>
            </a:r>
            <a:r>
              <a:rPr lang="en-US" sz="1200" b="0" i="0" kern="1200" dirty="0" err="1">
                <a:solidFill>
                  <a:schemeClr val="tx1"/>
                </a:solidFill>
                <a:effectLst/>
                <a:latin typeface="Avenir Book" charset="0"/>
                <a:ea typeface="+mn-ea"/>
                <a:cs typeface="+mn-cs"/>
              </a:rPr>
              <a:t>etc</a:t>
            </a:r>
            <a:endParaRPr lang="en-US" sz="1200" b="0" i="0" kern="1200" dirty="0">
              <a:solidFill>
                <a:schemeClr val="tx1"/>
              </a:solidFill>
              <a:effectLst/>
              <a:latin typeface="Avenir Book" charset="0"/>
              <a:ea typeface="+mn-ea"/>
              <a:cs typeface="+mn-cs"/>
            </a:endParaRPr>
          </a:p>
          <a:p>
            <a:r>
              <a:rPr lang="en-US" sz="1200" b="0" i="0" kern="1200" dirty="0">
                <a:solidFill>
                  <a:schemeClr val="tx1"/>
                </a:solidFill>
                <a:effectLst/>
                <a:latin typeface="Avenir Book" charset="0"/>
                <a:ea typeface="+mn-ea"/>
                <a:cs typeface="+mn-cs"/>
              </a:rPr>
              <a:t>5 minutes large group share out (each team shares one person’s moment)</a:t>
            </a:r>
          </a:p>
          <a:p>
            <a:r>
              <a:rPr lang="en-US" sz="1200" b="0" i="0" kern="1200" dirty="0">
                <a:solidFill>
                  <a:schemeClr val="tx1"/>
                </a:solidFill>
                <a:effectLst/>
                <a:latin typeface="Avenir Book" charset="0"/>
                <a:ea typeface="+mn-ea"/>
                <a:cs typeface="+mn-cs"/>
              </a:rPr>
              <a:t>5 minutes debrief</a:t>
            </a:r>
          </a:p>
        </p:txBody>
      </p:sp>
      <p:sp>
        <p:nvSpPr>
          <p:cNvPr id="4" name="Slide Number Placeholder 3"/>
          <p:cNvSpPr>
            <a:spLocks noGrp="1"/>
          </p:cNvSpPr>
          <p:nvPr>
            <p:ph type="sldNum" sz="quarter" idx="5"/>
          </p:nvPr>
        </p:nvSpPr>
        <p:spPr/>
        <p:txBody>
          <a:bodyPr/>
          <a:lstStyle/>
          <a:p>
            <a:fld id="{F5894B6C-D26B-AE40-91B1-53F4761A7ABA}" type="slidenum">
              <a:rPr lang="en-US" smtClean="0"/>
              <a:pPr/>
              <a:t>9</a:t>
            </a:fld>
            <a:endParaRPr lang="en-US" dirty="0"/>
          </a:p>
        </p:txBody>
      </p:sp>
    </p:spTree>
    <p:extLst>
      <p:ext uri="{BB962C8B-B14F-4D97-AF65-F5344CB8AC3E}">
        <p14:creationId xmlns:p14="http://schemas.microsoft.com/office/powerpoint/2010/main" val="2926468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9.png"/></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8A-Title-Slide-White-Top">
    <p:bg>
      <p:bgPr>
        <a:solidFill>
          <a:srgbClr val="275789"/>
        </a:solidFill>
        <a:effectLst/>
      </p:bgPr>
    </p:bg>
    <p:spTree>
      <p:nvGrpSpPr>
        <p:cNvPr id="1" name=""/>
        <p:cNvGrpSpPr/>
        <p:nvPr/>
      </p:nvGrpSpPr>
      <p:grpSpPr>
        <a:xfrm>
          <a:off x="0" y="0"/>
          <a:ext cx="0" cy="0"/>
          <a:chOff x="0" y="0"/>
          <a:chExt cx="0" cy="0"/>
        </a:xfrm>
      </p:grpSpPr>
      <p:sp>
        <p:nvSpPr>
          <p:cNvPr id="9" name="Rectangle 8"/>
          <p:cNvSpPr/>
          <p:nvPr userDrawn="1"/>
        </p:nvSpPr>
        <p:spPr>
          <a:xfrm>
            <a:off x="0" y="1"/>
            <a:ext cx="9144000" cy="2779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cxnSp>
        <p:nvCxnSpPr>
          <p:cNvPr id="11" name="Straight Connector 10">
            <a:extLst>
              <a:ext uri="{FF2B5EF4-FFF2-40B4-BE49-F238E27FC236}">
                <a16:creationId xmlns:a16="http://schemas.microsoft.com/office/drawing/2014/main" id="{4D63F90A-6E97-9546-B9D9-E43C0742FB94}"/>
              </a:ext>
            </a:extLst>
          </p:cNvPr>
          <p:cNvCxnSpPr/>
          <p:nvPr userDrawn="1"/>
        </p:nvCxnSpPr>
        <p:spPr>
          <a:xfrm flipV="1">
            <a:off x="598386" y="4472310"/>
            <a:ext cx="8009467" cy="11637"/>
          </a:xfrm>
          <a:prstGeom prst="line">
            <a:avLst/>
          </a:prstGeom>
          <a:ln w="12700" cmpd="sng">
            <a:solidFill>
              <a:schemeClr val="bg1"/>
            </a:solidFill>
          </a:ln>
          <a:effectLst/>
        </p:spPr>
        <p:style>
          <a:lnRef idx="3">
            <a:schemeClr val="dk1"/>
          </a:lnRef>
          <a:fillRef idx="0">
            <a:schemeClr val="dk1"/>
          </a:fillRef>
          <a:effectRef idx="2">
            <a:schemeClr val="dk1"/>
          </a:effectRef>
          <a:fontRef idx="minor">
            <a:schemeClr val="tx1"/>
          </a:fontRef>
        </p:style>
      </p:cxnSp>
      <p:sp>
        <p:nvSpPr>
          <p:cNvPr id="12" name="Title 1">
            <a:extLst>
              <a:ext uri="{FF2B5EF4-FFF2-40B4-BE49-F238E27FC236}">
                <a16:creationId xmlns:a16="http://schemas.microsoft.com/office/drawing/2014/main" id="{A261C88F-960C-8448-A3E1-FDFE3AF9F155}"/>
              </a:ext>
            </a:extLst>
          </p:cNvPr>
          <p:cNvSpPr>
            <a:spLocks noGrp="1"/>
          </p:cNvSpPr>
          <p:nvPr>
            <p:ph type="title"/>
          </p:nvPr>
        </p:nvSpPr>
        <p:spPr>
          <a:xfrm>
            <a:off x="499532" y="3424394"/>
            <a:ext cx="8009467" cy="1015213"/>
          </a:xfrm>
        </p:spPr>
        <p:txBody>
          <a:bodyPr>
            <a:normAutofit/>
          </a:bodyPr>
          <a:lstStyle>
            <a:lvl1pPr>
              <a:defRPr sz="4400" b="0" i="0">
                <a:solidFill>
                  <a:srgbClr val="FFFFFF"/>
                </a:solidFill>
                <a:latin typeface="Avenir Medium" panose="02000503020000020003" pitchFamily="2" charset="0"/>
                <a:ea typeface="Avenir Medium" panose="02000503020000020003" pitchFamily="2" charset="0"/>
                <a:cs typeface="Arial" charset="0"/>
              </a:defRPr>
            </a:lvl1pPr>
          </a:lstStyle>
          <a:p>
            <a:r>
              <a:rPr lang="en-US"/>
              <a:t>Click to edit Master title style</a:t>
            </a:r>
            <a:endParaRPr lang="en-US" dirty="0"/>
          </a:p>
        </p:txBody>
      </p:sp>
      <p:sp>
        <p:nvSpPr>
          <p:cNvPr id="13" name="Content Placeholder 6">
            <a:extLst>
              <a:ext uri="{FF2B5EF4-FFF2-40B4-BE49-F238E27FC236}">
                <a16:creationId xmlns:a16="http://schemas.microsoft.com/office/drawing/2014/main" id="{AC1E054F-E820-D44A-BA94-C405D617FC8C}"/>
              </a:ext>
            </a:extLst>
          </p:cNvPr>
          <p:cNvSpPr>
            <a:spLocks noGrp="1"/>
          </p:cNvSpPr>
          <p:nvPr>
            <p:ph sz="quarter" idx="10" hasCustomPrompt="1"/>
          </p:nvPr>
        </p:nvSpPr>
        <p:spPr>
          <a:xfrm>
            <a:off x="499533" y="4758123"/>
            <a:ext cx="8009466" cy="914400"/>
          </a:xfrm>
        </p:spPr>
        <p:txBody>
          <a:bodyPr>
            <a:normAutofit/>
          </a:bodyPr>
          <a:lstStyle>
            <a:lvl1pPr marL="0" indent="0">
              <a:buNone/>
              <a:defRPr sz="28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lvl="0"/>
            <a:r>
              <a:rPr lang="en-US" dirty="0"/>
              <a:t>Edit Subtitle, Speaker, &amp; Date</a:t>
            </a:r>
          </a:p>
        </p:txBody>
      </p:sp>
      <p:pic>
        <p:nvPicPr>
          <p:cNvPr id="7" name="Picture 6">
            <a:extLst>
              <a:ext uri="{FF2B5EF4-FFF2-40B4-BE49-F238E27FC236}">
                <a16:creationId xmlns:a16="http://schemas.microsoft.com/office/drawing/2014/main" id="{DCDAA9DA-FA5A-A742-98E5-F3F159A2CBA1}"/>
              </a:ext>
            </a:extLst>
          </p:cNvPr>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3418115" y="5946699"/>
            <a:ext cx="2268506" cy="665426"/>
          </a:xfrm>
          <a:prstGeom prst="rect">
            <a:avLst/>
          </a:prstGeom>
        </p:spPr>
      </p:pic>
    </p:spTree>
    <p:extLst>
      <p:ext uri="{BB962C8B-B14F-4D97-AF65-F5344CB8AC3E}">
        <p14:creationId xmlns:p14="http://schemas.microsoft.com/office/powerpoint/2010/main" val="195542793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8A-Blank-Blue">
    <p:bg>
      <p:bgPr>
        <a:solidFill>
          <a:srgbClr val="26538A"/>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Tree>
    <p:extLst>
      <p:ext uri="{BB962C8B-B14F-4D97-AF65-F5344CB8AC3E}">
        <p14:creationId xmlns:p14="http://schemas.microsoft.com/office/powerpoint/2010/main" val="1590335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8A-Blank-Purple">
    <p:bg>
      <p:bgPr>
        <a:solidFill>
          <a:srgbClr val="504367"/>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Tree>
    <p:extLst>
      <p:ext uri="{BB962C8B-B14F-4D97-AF65-F5344CB8AC3E}">
        <p14:creationId xmlns:p14="http://schemas.microsoft.com/office/powerpoint/2010/main" val="3854500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8A-Blank-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Tree>
    <p:extLst>
      <p:ext uri="{BB962C8B-B14F-4D97-AF65-F5344CB8AC3E}">
        <p14:creationId xmlns:p14="http://schemas.microsoft.com/office/powerpoint/2010/main" val="272124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8A-Bright-Spots-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Oval 10">
            <a:extLst>
              <a:ext uri="{FF2B5EF4-FFF2-40B4-BE49-F238E27FC236}">
                <a16:creationId xmlns:a16="http://schemas.microsoft.com/office/drawing/2014/main" id="{8F8EF0B6-5DF8-EC44-AEB6-70EA483CD6D4}"/>
              </a:ext>
            </a:extLst>
          </p:cNvPr>
          <p:cNvSpPr/>
          <p:nvPr userDrawn="1"/>
        </p:nvSpPr>
        <p:spPr>
          <a:xfrm>
            <a:off x="397615" y="2415733"/>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4" name="Oval 13">
            <a:extLst>
              <a:ext uri="{FF2B5EF4-FFF2-40B4-BE49-F238E27FC236}">
                <a16:creationId xmlns:a16="http://schemas.microsoft.com/office/drawing/2014/main" id="{D990E291-6F74-1846-9515-5B23BA33B26A}"/>
              </a:ext>
            </a:extLst>
          </p:cNvPr>
          <p:cNvSpPr/>
          <p:nvPr userDrawn="1"/>
        </p:nvSpPr>
        <p:spPr>
          <a:xfrm>
            <a:off x="3261136"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5" name="Oval 14">
            <a:extLst>
              <a:ext uri="{FF2B5EF4-FFF2-40B4-BE49-F238E27FC236}">
                <a16:creationId xmlns:a16="http://schemas.microsoft.com/office/drawing/2014/main" id="{D2484BAE-AD17-0146-AC61-DA85DCCE2B22}"/>
              </a:ext>
            </a:extLst>
          </p:cNvPr>
          <p:cNvSpPr/>
          <p:nvPr userDrawn="1"/>
        </p:nvSpPr>
        <p:spPr>
          <a:xfrm>
            <a:off x="6051285"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20" name="Text Placeholder 19">
            <a:extLst>
              <a:ext uri="{FF2B5EF4-FFF2-40B4-BE49-F238E27FC236}">
                <a16:creationId xmlns:a16="http://schemas.microsoft.com/office/drawing/2014/main" id="{DB7CCC2D-6F5B-144F-B35E-7F598543752A}"/>
              </a:ext>
            </a:extLst>
          </p:cNvPr>
          <p:cNvSpPr>
            <a:spLocks noGrp="1"/>
          </p:cNvSpPr>
          <p:nvPr>
            <p:ph type="body" sz="quarter" idx="10"/>
          </p:nvPr>
        </p:nvSpPr>
        <p:spPr>
          <a:xfrm>
            <a:off x="530595" y="3225352"/>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1" name="Text Placeholder 19">
            <a:extLst>
              <a:ext uri="{FF2B5EF4-FFF2-40B4-BE49-F238E27FC236}">
                <a16:creationId xmlns:a16="http://schemas.microsoft.com/office/drawing/2014/main" id="{A833BFF3-BB51-2643-8713-DFD0530E7012}"/>
              </a:ext>
            </a:extLst>
          </p:cNvPr>
          <p:cNvSpPr>
            <a:spLocks noGrp="1"/>
          </p:cNvSpPr>
          <p:nvPr>
            <p:ph type="body" sz="quarter" idx="11"/>
          </p:nvPr>
        </p:nvSpPr>
        <p:spPr>
          <a:xfrm>
            <a:off x="3357430" y="3188911"/>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2" name="Text Placeholder 19">
            <a:extLst>
              <a:ext uri="{FF2B5EF4-FFF2-40B4-BE49-F238E27FC236}">
                <a16:creationId xmlns:a16="http://schemas.microsoft.com/office/drawing/2014/main" id="{54C86127-3C55-6E4A-B22D-B3EECAD9BEF8}"/>
              </a:ext>
            </a:extLst>
          </p:cNvPr>
          <p:cNvSpPr>
            <a:spLocks noGrp="1"/>
          </p:cNvSpPr>
          <p:nvPr>
            <p:ph type="body" sz="quarter" idx="12"/>
          </p:nvPr>
        </p:nvSpPr>
        <p:spPr>
          <a:xfrm>
            <a:off x="6184265" y="3146034"/>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173335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8A-Bright-Spots-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Oval 10">
            <a:extLst>
              <a:ext uri="{FF2B5EF4-FFF2-40B4-BE49-F238E27FC236}">
                <a16:creationId xmlns:a16="http://schemas.microsoft.com/office/drawing/2014/main" id="{8F8EF0B6-5DF8-EC44-AEB6-70EA483CD6D4}"/>
              </a:ext>
            </a:extLst>
          </p:cNvPr>
          <p:cNvSpPr/>
          <p:nvPr userDrawn="1"/>
        </p:nvSpPr>
        <p:spPr>
          <a:xfrm>
            <a:off x="397615" y="2415733"/>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4" name="Oval 13">
            <a:extLst>
              <a:ext uri="{FF2B5EF4-FFF2-40B4-BE49-F238E27FC236}">
                <a16:creationId xmlns:a16="http://schemas.microsoft.com/office/drawing/2014/main" id="{D990E291-6F74-1846-9515-5B23BA33B26A}"/>
              </a:ext>
            </a:extLst>
          </p:cNvPr>
          <p:cNvSpPr/>
          <p:nvPr userDrawn="1"/>
        </p:nvSpPr>
        <p:spPr>
          <a:xfrm>
            <a:off x="3261136"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5" name="Oval 14">
            <a:extLst>
              <a:ext uri="{FF2B5EF4-FFF2-40B4-BE49-F238E27FC236}">
                <a16:creationId xmlns:a16="http://schemas.microsoft.com/office/drawing/2014/main" id="{D2484BAE-AD17-0146-AC61-DA85DCCE2B22}"/>
              </a:ext>
            </a:extLst>
          </p:cNvPr>
          <p:cNvSpPr/>
          <p:nvPr userDrawn="1"/>
        </p:nvSpPr>
        <p:spPr>
          <a:xfrm>
            <a:off x="6051285"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20" name="Text Placeholder 19">
            <a:extLst>
              <a:ext uri="{FF2B5EF4-FFF2-40B4-BE49-F238E27FC236}">
                <a16:creationId xmlns:a16="http://schemas.microsoft.com/office/drawing/2014/main" id="{DB7CCC2D-6F5B-144F-B35E-7F598543752A}"/>
              </a:ext>
            </a:extLst>
          </p:cNvPr>
          <p:cNvSpPr>
            <a:spLocks noGrp="1"/>
          </p:cNvSpPr>
          <p:nvPr>
            <p:ph type="body" sz="quarter" idx="10"/>
          </p:nvPr>
        </p:nvSpPr>
        <p:spPr>
          <a:xfrm>
            <a:off x="530595" y="3225352"/>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1" name="Text Placeholder 19">
            <a:extLst>
              <a:ext uri="{FF2B5EF4-FFF2-40B4-BE49-F238E27FC236}">
                <a16:creationId xmlns:a16="http://schemas.microsoft.com/office/drawing/2014/main" id="{A833BFF3-BB51-2643-8713-DFD0530E7012}"/>
              </a:ext>
            </a:extLst>
          </p:cNvPr>
          <p:cNvSpPr>
            <a:spLocks noGrp="1"/>
          </p:cNvSpPr>
          <p:nvPr>
            <p:ph type="body" sz="quarter" idx="11"/>
          </p:nvPr>
        </p:nvSpPr>
        <p:spPr>
          <a:xfrm>
            <a:off x="3357430" y="3188911"/>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2" name="Text Placeholder 19">
            <a:extLst>
              <a:ext uri="{FF2B5EF4-FFF2-40B4-BE49-F238E27FC236}">
                <a16:creationId xmlns:a16="http://schemas.microsoft.com/office/drawing/2014/main" id="{54C86127-3C55-6E4A-B22D-B3EECAD9BEF8}"/>
              </a:ext>
            </a:extLst>
          </p:cNvPr>
          <p:cNvSpPr>
            <a:spLocks noGrp="1"/>
          </p:cNvSpPr>
          <p:nvPr>
            <p:ph type="body" sz="quarter" idx="12"/>
          </p:nvPr>
        </p:nvSpPr>
        <p:spPr>
          <a:xfrm>
            <a:off x="6184265" y="3146034"/>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3440924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8A-Bright-Spot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Oval 10">
            <a:extLst>
              <a:ext uri="{FF2B5EF4-FFF2-40B4-BE49-F238E27FC236}">
                <a16:creationId xmlns:a16="http://schemas.microsoft.com/office/drawing/2014/main" id="{8F8EF0B6-5DF8-EC44-AEB6-70EA483CD6D4}"/>
              </a:ext>
            </a:extLst>
          </p:cNvPr>
          <p:cNvSpPr/>
          <p:nvPr userDrawn="1"/>
        </p:nvSpPr>
        <p:spPr>
          <a:xfrm>
            <a:off x="397615" y="2415733"/>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4" name="Oval 13">
            <a:extLst>
              <a:ext uri="{FF2B5EF4-FFF2-40B4-BE49-F238E27FC236}">
                <a16:creationId xmlns:a16="http://schemas.microsoft.com/office/drawing/2014/main" id="{D990E291-6F74-1846-9515-5B23BA33B26A}"/>
              </a:ext>
            </a:extLst>
          </p:cNvPr>
          <p:cNvSpPr/>
          <p:nvPr userDrawn="1"/>
        </p:nvSpPr>
        <p:spPr>
          <a:xfrm>
            <a:off x="3261136"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5" name="Oval 14">
            <a:extLst>
              <a:ext uri="{FF2B5EF4-FFF2-40B4-BE49-F238E27FC236}">
                <a16:creationId xmlns:a16="http://schemas.microsoft.com/office/drawing/2014/main" id="{D2484BAE-AD17-0146-AC61-DA85DCCE2B22}"/>
              </a:ext>
            </a:extLst>
          </p:cNvPr>
          <p:cNvSpPr/>
          <p:nvPr userDrawn="1"/>
        </p:nvSpPr>
        <p:spPr>
          <a:xfrm>
            <a:off x="6051285" y="2379292"/>
            <a:ext cx="2533638" cy="25336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20" name="Text Placeholder 19">
            <a:extLst>
              <a:ext uri="{FF2B5EF4-FFF2-40B4-BE49-F238E27FC236}">
                <a16:creationId xmlns:a16="http://schemas.microsoft.com/office/drawing/2014/main" id="{DB7CCC2D-6F5B-144F-B35E-7F598543752A}"/>
              </a:ext>
            </a:extLst>
          </p:cNvPr>
          <p:cNvSpPr>
            <a:spLocks noGrp="1"/>
          </p:cNvSpPr>
          <p:nvPr>
            <p:ph type="body" sz="quarter" idx="10"/>
          </p:nvPr>
        </p:nvSpPr>
        <p:spPr>
          <a:xfrm>
            <a:off x="530595" y="3225352"/>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1" name="Text Placeholder 19">
            <a:extLst>
              <a:ext uri="{FF2B5EF4-FFF2-40B4-BE49-F238E27FC236}">
                <a16:creationId xmlns:a16="http://schemas.microsoft.com/office/drawing/2014/main" id="{A833BFF3-BB51-2643-8713-DFD0530E7012}"/>
              </a:ext>
            </a:extLst>
          </p:cNvPr>
          <p:cNvSpPr>
            <a:spLocks noGrp="1"/>
          </p:cNvSpPr>
          <p:nvPr>
            <p:ph type="body" sz="quarter" idx="11"/>
          </p:nvPr>
        </p:nvSpPr>
        <p:spPr>
          <a:xfrm>
            <a:off x="3357430" y="3188911"/>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
        <p:nvSpPr>
          <p:cNvPr id="22" name="Text Placeholder 19">
            <a:extLst>
              <a:ext uri="{FF2B5EF4-FFF2-40B4-BE49-F238E27FC236}">
                <a16:creationId xmlns:a16="http://schemas.microsoft.com/office/drawing/2014/main" id="{54C86127-3C55-6E4A-B22D-B3EECAD9BEF8}"/>
              </a:ext>
            </a:extLst>
          </p:cNvPr>
          <p:cNvSpPr>
            <a:spLocks noGrp="1"/>
          </p:cNvSpPr>
          <p:nvPr>
            <p:ph type="body" sz="quarter" idx="12"/>
          </p:nvPr>
        </p:nvSpPr>
        <p:spPr>
          <a:xfrm>
            <a:off x="6184265" y="3146034"/>
            <a:ext cx="2267678" cy="914400"/>
          </a:xfrm>
        </p:spPr>
        <p:txBody>
          <a:bodyPr/>
          <a:lstStyle>
            <a:lvl1pPr>
              <a:defRPr b="0" i="0">
                <a:solidFill>
                  <a:schemeClr val="tx1">
                    <a:lumMod val="75000"/>
                    <a:lumOff val="25000"/>
                  </a:schemeClr>
                </a:solidFill>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190839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8A-List-Blue">
    <p:bg>
      <p:bgPr>
        <a:solidFill>
          <a:srgbClr val="275789"/>
        </a:solidFill>
        <a:effectLst/>
      </p:bgPr>
    </p:bg>
    <p:spTree>
      <p:nvGrpSpPr>
        <p:cNvPr id="1" name=""/>
        <p:cNvGrpSpPr/>
        <p:nvPr/>
      </p:nvGrpSpPr>
      <p:grpSpPr>
        <a:xfrm>
          <a:off x="0" y="0"/>
          <a:ext cx="0" cy="0"/>
          <a:chOff x="0" y="0"/>
          <a:chExt cx="0" cy="0"/>
        </a:xfrm>
      </p:grpSpPr>
      <p:sp>
        <p:nvSpPr>
          <p:cNvPr id="23" name="Oval 22">
            <a:extLst>
              <a:ext uri="{FF2B5EF4-FFF2-40B4-BE49-F238E27FC236}">
                <a16:creationId xmlns:a16="http://schemas.microsoft.com/office/drawing/2014/main" id="{098596FE-15DD-9045-AD49-38390A3BB1C8}"/>
              </a:ext>
            </a:extLst>
          </p:cNvPr>
          <p:cNvSpPr/>
          <p:nvPr userDrawn="1"/>
        </p:nvSpPr>
        <p:spPr>
          <a:xfrm>
            <a:off x="1132113" y="4969308"/>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venir" panose="02000503020000020003" pitchFamily="2" charset="0"/>
            </a:endParaRPr>
          </a:p>
        </p:txBody>
      </p:sp>
      <p:sp>
        <p:nvSpPr>
          <p:cNvPr id="22" name="Oval 21">
            <a:extLst>
              <a:ext uri="{FF2B5EF4-FFF2-40B4-BE49-F238E27FC236}">
                <a16:creationId xmlns:a16="http://schemas.microsoft.com/office/drawing/2014/main" id="{81847330-F369-A24E-8A18-9698D41247F3}"/>
              </a:ext>
            </a:extLst>
          </p:cNvPr>
          <p:cNvSpPr/>
          <p:nvPr userDrawn="1"/>
        </p:nvSpPr>
        <p:spPr>
          <a:xfrm>
            <a:off x="1132113" y="3313299"/>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3" name="Oval 2">
            <a:extLst>
              <a:ext uri="{FF2B5EF4-FFF2-40B4-BE49-F238E27FC236}">
                <a16:creationId xmlns:a16="http://schemas.microsoft.com/office/drawing/2014/main" id="{E02179A7-E064-C74B-A121-2C5019266762}"/>
              </a:ext>
            </a:extLst>
          </p:cNvPr>
          <p:cNvSpPr/>
          <p:nvPr userDrawn="1"/>
        </p:nvSpPr>
        <p:spPr>
          <a:xfrm>
            <a:off x="1132114" y="1712670"/>
            <a:ext cx="1088572" cy="1072621"/>
          </a:xfrm>
          <a:prstGeom prst="ellipse">
            <a:avLst/>
          </a:prstGeom>
          <a:solidFill>
            <a:schemeClr val="tx1">
              <a:lumMod val="75000"/>
              <a:lumOff val="25000"/>
            </a:schemeClr>
          </a:solidFill>
          <a:ln>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3650343" y="6343902"/>
            <a:ext cx="914400" cy="268223"/>
          </a:xfrm>
          <a:prstGeom prst="rect">
            <a:avLst/>
          </a:prstGeom>
        </p:spPr>
      </p:pic>
      <p:sp>
        <p:nvSpPr>
          <p:cNvPr id="5" name="Content Placeholder 4">
            <a:extLst>
              <a:ext uri="{FF2B5EF4-FFF2-40B4-BE49-F238E27FC236}">
                <a16:creationId xmlns:a16="http://schemas.microsoft.com/office/drawing/2014/main" id="{C006A849-5452-7A4B-B7D1-B8D74A321305}"/>
              </a:ext>
            </a:extLst>
          </p:cNvPr>
          <p:cNvSpPr>
            <a:spLocks noGrp="1"/>
          </p:cNvSpPr>
          <p:nvPr>
            <p:ph sz="quarter" idx="10"/>
          </p:nvPr>
        </p:nvSpPr>
        <p:spPr>
          <a:xfrm>
            <a:off x="2396003" y="1798756"/>
            <a:ext cx="5695795" cy="900447"/>
          </a:xfrm>
        </p:spPr>
        <p:txBody>
          <a:bodyPr>
            <a:noAutofit/>
          </a:bodyPr>
          <a:lstStyle>
            <a:lvl1pPr marL="0" indent="0">
              <a:buNone/>
              <a:defRPr sz="2400" b="0" i="0">
                <a:latin typeface="Avenir Book" panose="02000503020000020003" pitchFamily="2" charset="0"/>
              </a:defRPr>
            </a:lvl1pPr>
            <a:lvl2pPr marL="457200" indent="0">
              <a:buNone/>
              <a:defRPr sz="2000"/>
            </a:lvl2pPr>
          </a:lstStyle>
          <a:p>
            <a:pPr lvl="0"/>
            <a:r>
              <a:rPr lang="en-US"/>
              <a:t>Edit Master text styles</a:t>
            </a:r>
          </a:p>
        </p:txBody>
      </p:sp>
      <p:sp>
        <p:nvSpPr>
          <p:cNvPr id="16" name="Content Placeholder 15">
            <a:extLst>
              <a:ext uri="{FF2B5EF4-FFF2-40B4-BE49-F238E27FC236}">
                <a16:creationId xmlns:a16="http://schemas.microsoft.com/office/drawing/2014/main" id="{28A9B7BD-599F-744B-8FC2-CB53E00B6966}"/>
              </a:ext>
            </a:extLst>
          </p:cNvPr>
          <p:cNvSpPr>
            <a:spLocks noGrp="1"/>
          </p:cNvSpPr>
          <p:nvPr>
            <p:ph sz="quarter" idx="11"/>
          </p:nvPr>
        </p:nvSpPr>
        <p:spPr>
          <a:xfrm>
            <a:off x="2396004" y="3483573"/>
            <a:ext cx="5695794" cy="931375"/>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8" name="Content Placeholder 17">
            <a:extLst>
              <a:ext uri="{FF2B5EF4-FFF2-40B4-BE49-F238E27FC236}">
                <a16:creationId xmlns:a16="http://schemas.microsoft.com/office/drawing/2014/main" id="{E28BEF9F-268F-8641-9CA6-E45732921AC9}"/>
              </a:ext>
            </a:extLst>
          </p:cNvPr>
          <p:cNvSpPr>
            <a:spLocks noGrp="1"/>
          </p:cNvSpPr>
          <p:nvPr>
            <p:ph sz="quarter" idx="12"/>
          </p:nvPr>
        </p:nvSpPr>
        <p:spPr>
          <a:xfrm>
            <a:off x="2396004" y="5104337"/>
            <a:ext cx="5695794" cy="964499"/>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3" name="TextBox 12">
            <a:extLst>
              <a:ext uri="{FF2B5EF4-FFF2-40B4-BE49-F238E27FC236}">
                <a16:creationId xmlns:a16="http://schemas.microsoft.com/office/drawing/2014/main" id="{9D2BA8B0-59FF-144B-8BF2-33F056CD9B0A}"/>
              </a:ext>
            </a:extLst>
          </p:cNvPr>
          <p:cNvSpPr txBox="1"/>
          <p:nvPr userDrawn="1"/>
        </p:nvSpPr>
        <p:spPr>
          <a:xfrm>
            <a:off x="1379136" y="5057333"/>
            <a:ext cx="534359" cy="1015663"/>
          </a:xfrm>
          <a:prstGeom prst="rect">
            <a:avLst/>
          </a:prstGeom>
          <a:noFill/>
        </p:spPr>
        <p:txBody>
          <a:bodyPr wrap="square" rtlCol="0">
            <a:spAutoFit/>
          </a:bodyPr>
          <a:lstStyle/>
          <a:p>
            <a:r>
              <a:rPr lang="en-US" sz="6000" b="1" i="0" dirty="0">
                <a:solidFill>
                  <a:schemeClr val="accent6"/>
                </a:solidFill>
                <a:latin typeface="Avenir" panose="02000503020000020003" pitchFamily="2" charset="0"/>
              </a:rPr>
              <a:t>3</a:t>
            </a:r>
          </a:p>
        </p:txBody>
      </p:sp>
      <p:sp>
        <p:nvSpPr>
          <p:cNvPr id="17" name="TextBox 16">
            <a:extLst>
              <a:ext uri="{FF2B5EF4-FFF2-40B4-BE49-F238E27FC236}">
                <a16:creationId xmlns:a16="http://schemas.microsoft.com/office/drawing/2014/main" id="{599F15AE-1ABD-D644-A81A-A4C877FD1B6B}"/>
              </a:ext>
            </a:extLst>
          </p:cNvPr>
          <p:cNvSpPr txBox="1"/>
          <p:nvPr userDrawn="1"/>
        </p:nvSpPr>
        <p:spPr>
          <a:xfrm>
            <a:off x="1345599" y="1769628"/>
            <a:ext cx="536861" cy="1015663"/>
          </a:xfrm>
          <a:prstGeom prst="rect">
            <a:avLst/>
          </a:prstGeom>
          <a:noFill/>
        </p:spPr>
        <p:txBody>
          <a:bodyPr wrap="square" rtlCol="0">
            <a:spAutoFit/>
          </a:bodyPr>
          <a:lstStyle/>
          <a:p>
            <a:r>
              <a:rPr lang="en-US" sz="6000" b="1" i="0" dirty="0">
                <a:solidFill>
                  <a:srgbClr val="E98A3A"/>
                </a:solidFill>
                <a:latin typeface="Avenir" panose="02000503020000020003" pitchFamily="2" charset="0"/>
              </a:rPr>
              <a:t>1</a:t>
            </a:r>
          </a:p>
        </p:txBody>
      </p:sp>
      <p:sp>
        <p:nvSpPr>
          <p:cNvPr id="19" name="TextBox 18">
            <a:extLst>
              <a:ext uri="{FF2B5EF4-FFF2-40B4-BE49-F238E27FC236}">
                <a16:creationId xmlns:a16="http://schemas.microsoft.com/office/drawing/2014/main" id="{373726F3-E30F-104A-93FE-04E7A913C371}"/>
              </a:ext>
            </a:extLst>
          </p:cNvPr>
          <p:cNvSpPr txBox="1"/>
          <p:nvPr userDrawn="1"/>
        </p:nvSpPr>
        <p:spPr>
          <a:xfrm>
            <a:off x="1379136" y="3352281"/>
            <a:ext cx="513453" cy="1015663"/>
          </a:xfrm>
          <a:prstGeom prst="rect">
            <a:avLst/>
          </a:prstGeom>
          <a:noFill/>
        </p:spPr>
        <p:txBody>
          <a:bodyPr wrap="square" rtlCol="0">
            <a:spAutoFit/>
          </a:bodyPr>
          <a:lstStyle/>
          <a:p>
            <a:r>
              <a:rPr lang="en-US" sz="6000" b="1" i="0" dirty="0">
                <a:solidFill>
                  <a:schemeClr val="accent4"/>
                </a:solidFill>
                <a:latin typeface="Avenir" panose="02000503020000020003" pitchFamily="2" charset="0"/>
              </a:rPr>
              <a:t>2</a:t>
            </a:r>
          </a:p>
        </p:txBody>
      </p:sp>
    </p:spTree>
    <p:extLst>
      <p:ext uri="{BB962C8B-B14F-4D97-AF65-F5344CB8AC3E}">
        <p14:creationId xmlns:p14="http://schemas.microsoft.com/office/powerpoint/2010/main" val="278281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8A-List-Purple">
    <p:bg>
      <p:bgPr>
        <a:solidFill>
          <a:srgbClr val="534365"/>
        </a:solidFill>
        <a:effectLst/>
      </p:bgPr>
    </p:bg>
    <p:spTree>
      <p:nvGrpSpPr>
        <p:cNvPr id="1" name=""/>
        <p:cNvGrpSpPr/>
        <p:nvPr/>
      </p:nvGrpSpPr>
      <p:grpSpPr>
        <a:xfrm>
          <a:off x="0" y="0"/>
          <a:ext cx="0" cy="0"/>
          <a:chOff x="0" y="0"/>
          <a:chExt cx="0" cy="0"/>
        </a:xfrm>
      </p:grpSpPr>
      <p:sp>
        <p:nvSpPr>
          <p:cNvPr id="23" name="Oval 22">
            <a:extLst>
              <a:ext uri="{FF2B5EF4-FFF2-40B4-BE49-F238E27FC236}">
                <a16:creationId xmlns:a16="http://schemas.microsoft.com/office/drawing/2014/main" id="{098596FE-15DD-9045-AD49-38390A3BB1C8}"/>
              </a:ext>
            </a:extLst>
          </p:cNvPr>
          <p:cNvSpPr/>
          <p:nvPr userDrawn="1"/>
        </p:nvSpPr>
        <p:spPr>
          <a:xfrm>
            <a:off x="1132113" y="4969308"/>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venir" panose="02000503020000020003" pitchFamily="2" charset="0"/>
            </a:endParaRPr>
          </a:p>
        </p:txBody>
      </p:sp>
      <p:sp>
        <p:nvSpPr>
          <p:cNvPr id="22" name="Oval 21">
            <a:extLst>
              <a:ext uri="{FF2B5EF4-FFF2-40B4-BE49-F238E27FC236}">
                <a16:creationId xmlns:a16="http://schemas.microsoft.com/office/drawing/2014/main" id="{81847330-F369-A24E-8A18-9698D41247F3}"/>
              </a:ext>
            </a:extLst>
          </p:cNvPr>
          <p:cNvSpPr/>
          <p:nvPr userDrawn="1"/>
        </p:nvSpPr>
        <p:spPr>
          <a:xfrm>
            <a:off x="1132113" y="3313299"/>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3" name="Oval 2">
            <a:extLst>
              <a:ext uri="{FF2B5EF4-FFF2-40B4-BE49-F238E27FC236}">
                <a16:creationId xmlns:a16="http://schemas.microsoft.com/office/drawing/2014/main" id="{E02179A7-E064-C74B-A121-2C5019266762}"/>
              </a:ext>
            </a:extLst>
          </p:cNvPr>
          <p:cNvSpPr/>
          <p:nvPr userDrawn="1"/>
        </p:nvSpPr>
        <p:spPr>
          <a:xfrm>
            <a:off x="1132114" y="1712670"/>
            <a:ext cx="1088572" cy="1072621"/>
          </a:xfrm>
          <a:prstGeom prst="ellipse">
            <a:avLst/>
          </a:prstGeom>
          <a:solidFill>
            <a:schemeClr val="tx1">
              <a:lumMod val="75000"/>
              <a:lumOff val="25000"/>
            </a:schemeClr>
          </a:solidFill>
          <a:ln>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3650343" y="6343902"/>
            <a:ext cx="914400" cy="268223"/>
          </a:xfrm>
          <a:prstGeom prst="rect">
            <a:avLst/>
          </a:prstGeom>
        </p:spPr>
      </p:pic>
      <p:sp>
        <p:nvSpPr>
          <p:cNvPr id="5" name="Content Placeholder 4">
            <a:extLst>
              <a:ext uri="{FF2B5EF4-FFF2-40B4-BE49-F238E27FC236}">
                <a16:creationId xmlns:a16="http://schemas.microsoft.com/office/drawing/2014/main" id="{C006A849-5452-7A4B-B7D1-B8D74A321305}"/>
              </a:ext>
            </a:extLst>
          </p:cNvPr>
          <p:cNvSpPr>
            <a:spLocks noGrp="1"/>
          </p:cNvSpPr>
          <p:nvPr>
            <p:ph sz="quarter" idx="10"/>
          </p:nvPr>
        </p:nvSpPr>
        <p:spPr>
          <a:xfrm>
            <a:off x="2396003" y="1798756"/>
            <a:ext cx="5695795" cy="900447"/>
          </a:xfrm>
        </p:spPr>
        <p:txBody>
          <a:bodyPr>
            <a:noAutofit/>
          </a:bodyPr>
          <a:lstStyle>
            <a:lvl1pPr marL="0" indent="0">
              <a:buNone/>
              <a:defRPr sz="2400" b="0" i="0">
                <a:latin typeface="Avenir Book" panose="02000503020000020003" pitchFamily="2" charset="0"/>
              </a:defRPr>
            </a:lvl1pPr>
            <a:lvl2pPr marL="457200" indent="0">
              <a:buNone/>
              <a:defRPr sz="2000"/>
            </a:lvl2pPr>
          </a:lstStyle>
          <a:p>
            <a:pPr lvl="0"/>
            <a:r>
              <a:rPr lang="en-US"/>
              <a:t>Edit Master text styles</a:t>
            </a:r>
          </a:p>
        </p:txBody>
      </p:sp>
      <p:sp>
        <p:nvSpPr>
          <p:cNvPr id="16" name="Content Placeholder 15">
            <a:extLst>
              <a:ext uri="{FF2B5EF4-FFF2-40B4-BE49-F238E27FC236}">
                <a16:creationId xmlns:a16="http://schemas.microsoft.com/office/drawing/2014/main" id="{28A9B7BD-599F-744B-8FC2-CB53E00B6966}"/>
              </a:ext>
            </a:extLst>
          </p:cNvPr>
          <p:cNvSpPr>
            <a:spLocks noGrp="1"/>
          </p:cNvSpPr>
          <p:nvPr>
            <p:ph sz="quarter" idx="11"/>
          </p:nvPr>
        </p:nvSpPr>
        <p:spPr>
          <a:xfrm>
            <a:off x="2396004" y="3483573"/>
            <a:ext cx="5695794" cy="931375"/>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8" name="Content Placeholder 17">
            <a:extLst>
              <a:ext uri="{FF2B5EF4-FFF2-40B4-BE49-F238E27FC236}">
                <a16:creationId xmlns:a16="http://schemas.microsoft.com/office/drawing/2014/main" id="{E28BEF9F-268F-8641-9CA6-E45732921AC9}"/>
              </a:ext>
            </a:extLst>
          </p:cNvPr>
          <p:cNvSpPr>
            <a:spLocks noGrp="1"/>
          </p:cNvSpPr>
          <p:nvPr>
            <p:ph sz="quarter" idx="12"/>
          </p:nvPr>
        </p:nvSpPr>
        <p:spPr>
          <a:xfrm>
            <a:off x="2396004" y="5104337"/>
            <a:ext cx="5695794" cy="964499"/>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3" name="TextBox 12">
            <a:extLst>
              <a:ext uri="{FF2B5EF4-FFF2-40B4-BE49-F238E27FC236}">
                <a16:creationId xmlns:a16="http://schemas.microsoft.com/office/drawing/2014/main" id="{9D2BA8B0-59FF-144B-8BF2-33F056CD9B0A}"/>
              </a:ext>
            </a:extLst>
          </p:cNvPr>
          <p:cNvSpPr txBox="1"/>
          <p:nvPr userDrawn="1"/>
        </p:nvSpPr>
        <p:spPr>
          <a:xfrm>
            <a:off x="1379136" y="5057333"/>
            <a:ext cx="534359" cy="1015663"/>
          </a:xfrm>
          <a:prstGeom prst="rect">
            <a:avLst/>
          </a:prstGeom>
          <a:noFill/>
        </p:spPr>
        <p:txBody>
          <a:bodyPr wrap="square" rtlCol="0">
            <a:spAutoFit/>
          </a:bodyPr>
          <a:lstStyle/>
          <a:p>
            <a:r>
              <a:rPr lang="en-US" sz="6000" b="1" i="0" dirty="0">
                <a:solidFill>
                  <a:schemeClr val="accent6"/>
                </a:solidFill>
                <a:latin typeface="Avenir" panose="02000503020000020003" pitchFamily="2" charset="0"/>
              </a:rPr>
              <a:t>3</a:t>
            </a:r>
          </a:p>
        </p:txBody>
      </p:sp>
      <p:sp>
        <p:nvSpPr>
          <p:cNvPr id="17" name="TextBox 16">
            <a:extLst>
              <a:ext uri="{FF2B5EF4-FFF2-40B4-BE49-F238E27FC236}">
                <a16:creationId xmlns:a16="http://schemas.microsoft.com/office/drawing/2014/main" id="{599F15AE-1ABD-D644-A81A-A4C877FD1B6B}"/>
              </a:ext>
            </a:extLst>
          </p:cNvPr>
          <p:cNvSpPr txBox="1"/>
          <p:nvPr userDrawn="1"/>
        </p:nvSpPr>
        <p:spPr>
          <a:xfrm>
            <a:off x="1345599" y="1769628"/>
            <a:ext cx="536861" cy="1015663"/>
          </a:xfrm>
          <a:prstGeom prst="rect">
            <a:avLst/>
          </a:prstGeom>
          <a:noFill/>
        </p:spPr>
        <p:txBody>
          <a:bodyPr wrap="square" rtlCol="0">
            <a:spAutoFit/>
          </a:bodyPr>
          <a:lstStyle/>
          <a:p>
            <a:r>
              <a:rPr lang="en-US" sz="6000" b="1" i="0" dirty="0">
                <a:solidFill>
                  <a:srgbClr val="E98A3A"/>
                </a:solidFill>
                <a:latin typeface="Avenir" panose="02000503020000020003" pitchFamily="2" charset="0"/>
              </a:rPr>
              <a:t>1</a:t>
            </a:r>
          </a:p>
        </p:txBody>
      </p:sp>
      <p:sp>
        <p:nvSpPr>
          <p:cNvPr id="19" name="TextBox 18">
            <a:extLst>
              <a:ext uri="{FF2B5EF4-FFF2-40B4-BE49-F238E27FC236}">
                <a16:creationId xmlns:a16="http://schemas.microsoft.com/office/drawing/2014/main" id="{373726F3-E30F-104A-93FE-04E7A913C371}"/>
              </a:ext>
            </a:extLst>
          </p:cNvPr>
          <p:cNvSpPr txBox="1"/>
          <p:nvPr userDrawn="1"/>
        </p:nvSpPr>
        <p:spPr>
          <a:xfrm>
            <a:off x="1379136" y="3352281"/>
            <a:ext cx="513453" cy="1015663"/>
          </a:xfrm>
          <a:prstGeom prst="rect">
            <a:avLst/>
          </a:prstGeom>
          <a:noFill/>
        </p:spPr>
        <p:txBody>
          <a:bodyPr wrap="square" rtlCol="0">
            <a:spAutoFit/>
          </a:bodyPr>
          <a:lstStyle/>
          <a:p>
            <a:r>
              <a:rPr lang="en-US" sz="6000" b="1" i="0" dirty="0">
                <a:solidFill>
                  <a:schemeClr val="accent4"/>
                </a:solidFill>
                <a:latin typeface="Avenir" panose="02000503020000020003" pitchFamily="2" charset="0"/>
              </a:rPr>
              <a:t>2</a:t>
            </a:r>
          </a:p>
        </p:txBody>
      </p:sp>
    </p:spTree>
    <p:extLst>
      <p:ext uri="{BB962C8B-B14F-4D97-AF65-F5344CB8AC3E}">
        <p14:creationId xmlns:p14="http://schemas.microsoft.com/office/powerpoint/2010/main" val="32002982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A-List-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3" name="Oval 22">
            <a:extLst>
              <a:ext uri="{FF2B5EF4-FFF2-40B4-BE49-F238E27FC236}">
                <a16:creationId xmlns:a16="http://schemas.microsoft.com/office/drawing/2014/main" id="{098596FE-15DD-9045-AD49-38390A3BB1C8}"/>
              </a:ext>
            </a:extLst>
          </p:cNvPr>
          <p:cNvSpPr/>
          <p:nvPr userDrawn="1"/>
        </p:nvSpPr>
        <p:spPr>
          <a:xfrm>
            <a:off x="1132113" y="4969308"/>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venir" panose="02000503020000020003" pitchFamily="2" charset="0"/>
            </a:endParaRPr>
          </a:p>
        </p:txBody>
      </p:sp>
      <p:sp>
        <p:nvSpPr>
          <p:cNvPr id="22" name="Oval 21">
            <a:extLst>
              <a:ext uri="{FF2B5EF4-FFF2-40B4-BE49-F238E27FC236}">
                <a16:creationId xmlns:a16="http://schemas.microsoft.com/office/drawing/2014/main" id="{81847330-F369-A24E-8A18-9698D41247F3}"/>
              </a:ext>
            </a:extLst>
          </p:cNvPr>
          <p:cNvSpPr/>
          <p:nvPr userDrawn="1"/>
        </p:nvSpPr>
        <p:spPr>
          <a:xfrm>
            <a:off x="1132113" y="3313299"/>
            <a:ext cx="1088572" cy="1072621"/>
          </a:xfrm>
          <a:prstGeom prst="ellipse">
            <a:avLst/>
          </a:prstGeom>
          <a:solidFill>
            <a:schemeClr val="tx1">
              <a:lumMod val="75000"/>
              <a:lumOff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3" name="Oval 2">
            <a:extLst>
              <a:ext uri="{FF2B5EF4-FFF2-40B4-BE49-F238E27FC236}">
                <a16:creationId xmlns:a16="http://schemas.microsoft.com/office/drawing/2014/main" id="{E02179A7-E064-C74B-A121-2C5019266762}"/>
              </a:ext>
            </a:extLst>
          </p:cNvPr>
          <p:cNvSpPr/>
          <p:nvPr userDrawn="1"/>
        </p:nvSpPr>
        <p:spPr>
          <a:xfrm>
            <a:off x="1132114" y="1712670"/>
            <a:ext cx="1088572" cy="1072621"/>
          </a:xfrm>
          <a:prstGeom prst="ellipse">
            <a:avLst/>
          </a:prstGeom>
          <a:solidFill>
            <a:schemeClr val="tx1">
              <a:lumMod val="75000"/>
              <a:lumOff val="25000"/>
            </a:schemeClr>
          </a:solidFill>
          <a:ln>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Avenir" panose="02000503020000020003" pitchFamily="2" charset="0"/>
            </a:endParaRPr>
          </a:p>
        </p:txBody>
      </p:sp>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3650343" y="6343902"/>
            <a:ext cx="914400" cy="268223"/>
          </a:xfrm>
          <a:prstGeom prst="rect">
            <a:avLst/>
          </a:prstGeom>
        </p:spPr>
      </p:pic>
      <p:sp>
        <p:nvSpPr>
          <p:cNvPr id="5" name="Content Placeholder 4">
            <a:extLst>
              <a:ext uri="{FF2B5EF4-FFF2-40B4-BE49-F238E27FC236}">
                <a16:creationId xmlns:a16="http://schemas.microsoft.com/office/drawing/2014/main" id="{C006A849-5452-7A4B-B7D1-B8D74A321305}"/>
              </a:ext>
            </a:extLst>
          </p:cNvPr>
          <p:cNvSpPr>
            <a:spLocks noGrp="1"/>
          </p:cNvSpPr>
          <p:nvPr>
            <p:ph sz="quarter" idx="10"/>
          </p:nvPr>
        </p:nvSpPr>
        <p:spPr>
          <a:xfrm>
            <a:off x="2396003" y="1798756"/>
            <a:ext cx="5695795" cy="900447"/>
          </a:xfrm>
        </p:spPr>
        <p:txBody>
          <a:bodyPr>
            <a:noAutofit/>
          </a:bodyPr>
          <a:lstStyle>
            <a:lvl1pPr marL="0" indent="0">
              <a:buNone/>
              <a:defRPr sz="2400" b="0" i="0">
                <a:latin typeface="Avenir Book" panose="02000503020000020003" pitchFamily="2" charset="0"/>
              </a:defRPr>
            </a:lvl1pPr>
            <a:lvl2pPr marL="457200" indent="0">
              <a:buNone/>
              <a:defRPr sz="2000"/>
            </a:lvl2pPr>
          </a:lstStyle>
          <a:p>
            <a:pPr lvl="0"/>
            <a:r>
              <a:rPr lang="en-US"/>
              <a:t>Edit Master text styles</a:t>
            </a:r>
          </a:p>
        </p:txBody>
      </p:sp>
      <p:sp>
        <p:nvSpPr>
          <p:cNvPr id="16" name="Content Placeholder 15">
            <a:extLst>
              <a:ext uri="{FF2B5EF4-FFF2-40B4-BE49-F238E27FC236}">
                <a16:creationId xmlns:a16="http://schemas.microsoft.com/office/drawing/2014/main" id="{28A9B7BD-599F-744B-8FC2-CB53E00B6966}"/>
              </a:ext>
            </a:extLst>
          </p:cNvPr>
          <p:cNvSpPr>
            <a:spLocks noGrp="1"/>
          </p:cNvSpPr>
          <p:nvPr>
            <p:ph sz="quarter" idx="11"/>
          </p:nvPr>
        </p:nvSpPr>
        <p:spPr>
          <a:xfrm>
            <a:off x="2396004" y="3483573"/>
            <a:ext cx="5695794" cy="931375"/>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8" name="Content Placeholder 17">
            <a:extLst>
              <a:ext uri="{FF2B5EF4-FFF2-40B4-BE49-F238E27FC236}">
                <a16:creationId xmlns:a16="http://schemas.microsoft.com/office/drawing/2014/main" id="{E28BEF9F-268F-8641-9CA6-E45732921AC9}"/>
              </a:ext>
            </a:extLst>
          </p:cNvPr>
          <p:cNvSpPr>
            <a:spLocks noGrp="1"/>
          </p:cNvSpPr>
          <p:nvPr>
            <p:ph sz="quarter" idx="12"/>
          </p:nvPr>
        </p:nvSpPr>
        <p:spPr>
          <a:xfrm>
            <a:off x="2396004" y="5104337"/>
            <a:ext cx="5695794" cy="964499"/>
          </a:xfrm>
        </p:spPr>
        <p:txBody>
          <a:bodyPr>
            <a:normAutofit/>
          </a:bodyPr>
          <a:lstStyle>
            <a:lvl1pPr marL="0" indent="0">
              <a:buNone/>
              <a:defRPr sz="2400" b="0" i="0">
                <a:latin typeface="Avenir Book" panose="02000503020000020003" pitchFamily="2" charset="0"/>
              </a:defRPr>
            </a:lvl1pPr>
          </a:lstStyle>
          <a:p>
            <a:pPr lvl="0"/>
            <a:r>
              <a:rPr lang="en-US"/>
              <a:t>Edit Master text styles</a:t>
            </a:r>
          </a:p>
        </p:txBody>
      </p:sp>
      <p:sp>
        <p:nvSpPr>
          <p:cNvPr id="13" name="TextBox 12">
            <a:extLst>
              <a:ext uri="{FF2B5EF4-FFF2-40B4-BE49-F238E27FC236}">
                <a16:creationId xmlns:a16="http://schemas.microsoft.com/office/drawing/2014/main" id="{9D2BA8B0-59FF-144B-8BF2-33F056CD9B0A}"/>
              </a:ext>
            </a:extLst>
          </p:cNvPr>
          <p:cNvSpPr txBox="1"/>
          <p:nvPr userDrawn="1"/>
        </p:nvSpPr>
        <p:spPr>
          <a:xfrm>
            <a:off x="1379136" y="5057333"/>
            <a:ext cx="534359" cy="1015663"/>
          </a:xfrm>
          <a:prstGeom prst="rect">
            <a:avLst/>
          </a:prstGeom>
          <a:noFill/>
        </p:spPr>
        <p:txBody>
          <a:bodyPr wrap="square" rtlCol="0">
            <a:spAutoFit/>
          </a:bodyPr>
          <a:lstStyle/>
          <a:p>
            <a:r>
              <a:rPr lang="en-US" sz="6000" b="1" i="0" dirty="0">
                <a:solidFill>
                  <a:schemeClr val="accent6"/>
                </a:solidFill>
                <a:latin typeface="Avenir" panose="02000503020000020003" pitchFamily="2" charset="0"/>
              </a:rPr>
              <a:t>3</a:t>
            </a:r>
          </a:p>
        </p:txBody>
      </p:sp>
      <p:sp>
        <p:nvSpPr>
          <p:cNvPr id="17" name="TextBox 16">
            <a:extLst>
              <a:ext uri="{FF2B5EF4-FFF2-40B4-BE49-F238E27FC236}">
                <a16:creationId xmlns:a16="http://schemas.microsoft.com/office/drawing/2014/main" id="{599F15AE-1ABD-D644-A81A-A4C877FD1B6B}"/>
              </a:ext>
            </a:extLst>
          </p:cNvPr>
          <p:cNvSpPr txBox="1"/>
          <p:nvPr userDrawn="1"/>
        </p:nvSpPr>
        <p:spPr>
          <a:xfrm>
            <a:off x="1345599" y="1769628"/>
            <a:ext cx="536861" cy="1015663"/>
          </a:xfrm>
          <a:prstGeom prst="rect">
            <a:avLst/>
          </a:prstGeom>
          <a:noFill/>
        </p:spPr>
        <p:txBody>
          <a:bodyPr wrap="square" rtlCol="0">
            <a:spAutoFit/>
          </a:bodyPr>
          <a:lstStyle/>
          <a:p>
            <a:r>
              <a:rPr lang="en-US" sz="6000" b="1" i="0" dirty="0">
                <a:solidFill>
                  <a:srgbClr val="E98A3A"/>
                </a:solidFill>
                <a:latin typeface="Avenir" panose="02000503020000020003" pitchFamily="2" charset="0"/>
              </a:rPr>
              <a:t>1</a:t>
            </a:r>
          </a:p>
        </p:txBody>
      </p:sp>
      <p:sp>
        <p:nvSpPr>
          <p:cNvPr id="19" name="TextBox 18">
            <a:extLst>
              <a:ext uri="{FF2B5EF4-FFF2-40B4-BE49-F238E27FC236}">
                <a16:creationId xmlns:a16="http://schemas.microsoft.com/office/drawing/2014/main" id="{373726F3-E30F-104A-93FE-04E7A913C371}"/>
              </a:ext>
            </a:extLst>
          </p:cNvPr>
          <p:cNvSpPr txBox="1"/>
          <p:nvPr userDrawn="1"/>
        </p:nvSpPr>
        <p:spPr>
          <a:xfrm>
            <a:off x="1379136" y="3352281"/>
            <a:ext cx="513453" cy="1015663"/>
          </a:xfrm>
          <a:prstGeom prst="rect">
            <a:avLst/>
          </a:prstGeom>
          <a:noFill/>
        </p:spPr>
        <p:txBody>
          <a:bodyPr wrap="square" rtlCol="0">
            <a:spAutoFit/>
          </a:bodyPr>
          <a:lstStyle/>
          <a:p>
            <a:r>
              <a:rPr lang="en-US" sz="6000" b="1" i="0" dirty="0">
                <a:solidFill>
                  <a:schemeClr val="accent4"/>
                </a:solidFill>
                <a:latin typeface="Avenir" panose="02000503020000020003" pitchFamily="2" charset="0"/>
              </a:rPr>
              <a:t>2</a:t>
            </a:r>
          </a:p>
        </p:txBody>
      </p:sp>
    </p:spTree>
    <p:extLst>
      <p:ext uri="{BB962C8B-B14F-4D97-AF65-F5344CB8AC3E}">
        <p14:creationId xmlns:p14="http://schemas.microsoft.com/office/powerpoint/2010/main" val="17245310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8A-Arrows-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6" name="Down Arrow 15">
            <a:extLst>
              <a:ext uri="{FF2B5EF4-FFF2-40B4-BE49-F238E27FC236}">
                <a16:creationId xmlns:a16="http://schemas.microsoft.com/office/drawing/2014/main" id="{FF4924B1-A896-4345-B13A-42F2772B76BC}"/>
              </a:ext>
            </a:extLst>
          </p:cNvPr>
          <p:cNvSpPr/>
          <p:nvPr userDrawn="1"/>
        </p:nvSpPr>
        <p:spPr>
          <a:xfrm rot="10800000">
            <a:off x="641657" y="1685663"/>
            <a:ext cx="1639018" cy="215450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a:extLst>
              <a:ext uri="{FF2B5EF4-FFF2-40B4-BE49-F238E27FC236}">
                <a16:creationId xmlns:a16="http://schemas.microsoft.com/office/drawing/2014/main" id="{2F6969DF-67CC-7045-BC34-6E7E8697FB0D}"/>
              </a:ext>
            </a:extLst>
          </p:cNvPr>
          <p:cNvSpPr/>
          <p:nvPr userDrawn="1"/>
        </p:nvSpPr>
        <p:spPr>
          <a:xfrm>
            <a:off x="1966687" y="4280702"/>
            <a:ext cx="1823474" cy="2260080"/>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19">
            <a:extLst>
              <a:ext uri="{FF2B5EF4-FFF2-40B4-BE49-F238E27FC236}">
                <a16:creationId xmlns:a16="http://schemas.microsoft.com/office/drawing/2014/main" id="{099F2985-7F9A-2943-B593-AA118B20F263}"/>
              </a:ext>
            </a:extLst>
          </p:cNvPr>
          <p:cNvSpPr>
            <a:spLocks noGrp="1"/>
          </p:cNvSpPr>
          <p:nvPr>
            <p:ph sz="quarter" idx="10"/>
          </p:nvPr>
        </p:nvSpPr>
        <p:spPr>
          <a:xfrm>
            <a:off x="2757259" y="1803178"/>
            <a:ext cx="6243309" cy="2036987"/>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Content Placeholder 21">
            <a:extLst>
              <a:ext uri="{FF2B5EF4-FFF2-40B4-BE49-F238E27FC236}">
                <a16:creationId xmlns:a16="http://schemas.microsoft.com/office/drawing/2014/main" id="{90E30625-3B59-064D-92DB-0F0E4A59B8E3}"/>
              </a:ext>
            </a:extLst>
          </p:cNvPr>
          <p:cNvSpPr>
            <a:spLocks noGrp="1"/>
          </p:cNvSpPr>
          <p:nvPr>
            <p:ph sz="quarter" idx="11"/>
          </p:nvPr>
        </p:nvSpPr>
        <p:spPr>
          <a:xfrm>
            <a:off x="3790950" y="4281488"/>
            <a:ext cx="5209618" cy="2036202"/>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6255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A-Title-Slide-Blue">
    <p:bg>
      <p:bgPr>
        <a:solidFill>
          <a:srgbClr val="26538A"/>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98386" y="1779371"/>
            <a:ext cx="3303494" cy="9252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21" name="Straight Connector 20"/>
          <p:cNvCxnSpPr/>
          <p:nvPr userDrawn="1"/>
        </p:nvCxnSpPr>
        <p:spPr>
          <a:xfrm flipV="1">
            <a:off x="598386" y="4472310"/>
            <a:ext cx="8009467" cy="11637"/>
          </a:xfrm>
          <a:prstGeom prst="line">
            <a:avLst/>
          </a:prstGeom>
          <a:ln w="12700" cmpd="sng">
            <a:solidFill>
              <a:schemeClr val="bg1"/>
            </a:solidFill>
          </a:ln>
          <a:effectLst/>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499532" y="3359078"/>
            <a:ext cx="8009467" cy="1015213"/>
          </a:xfrm>
        </p:spPr>
        <p:txBody>
          <a:bodyPr>
            <a:normAutofit/>
          </a:bodyPr>
          <a:lstStyle>
            <a:lvl1pPr>
              <a:defRPr sz="4400" b="0" i="0">
                <a:solidFill>
                  <a:srgbClr val="FFFFFF"/>
                </a:solidFill>
                <a:latin typeface="Avenir Medium" panose="02000503020000020003" pitchFamily="2" charset="0"/>
                <a:ea typeface="Avenir Medium" panose="02000503020000020003" pitchFamily="2" charset="0"/>
                <a:cs typeface="Arial" charset="0"/>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E68ACDA0-5BFC-AE41-AB6F-FEC55AB8E3CD}"/>
              </a:ext>
            </a:extLst>
          </p:cNvPr>
          <p:cNvSpPr>
            <a:spLocks noGrp="1"/>
          </p:cNvSpPr>
          <p:nvPr>
            <p:ph sz="quarter" idx="10" hasCustomPrompt="1"/>
          </p:nvPr>
        </p:nvSpPr>
        <p:spPr>
          <a:xfrm>
            <a:off x="499533" y="4758123"/>
            <a:ext cx="8009466" cy="914400"/>
          </a:xfrm>
        </p:spPr>
        <p:txBody>
          <a:bodyPr>
            <a:normAutofit/>
          </a:bodyPr>
          <a:lstStyle>
            <a:lvl1pPr marL="0" indent="0">
              <a:buNone/>
              <a:defRPr sz="28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lvl="0"/>
            <a:r>
              <a:rPr lang="en-US" dirty="0"/>
              <a:t>Edit Subtitle, Speaker, &amp; Date</a:t>
            </a:r>
          </a:p>
        </p:txBody>
      </p:sp>
    </p:spTree>
    <p:extLst>
      <p:ext uri="{BB962C8B-B14F-4D97-AF65-F5344CB8AC3E}">
        <p14:creationId xmlns:p14="http://schemas.microsoft.com/office/powerpoint/2010/main" val="16226982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A-Arrows-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6" name="Down Arrow 15">
            <a:extLst>
              <a:ext uri="{FF2B5EF4-FFF2-40B4-BE49-F238E27FC236}">
                <a16:creationId xmlns:a16="http://schemas.microsoft.com/office/drawing/2014/main" id="{FF4924B1-A896-4345-B13A-42F2772B76BC}"/>
              </a:ext>
            </a:extLst>
          </p:cNvPr>
          <p:cNvSpPr/>
          <p:nvPr userDrawn="1"/>
        </p:nvSpPr>
        <p:spPr>
          <a:xfrm rot="10800000">
            <a:off x="641657" y="1685663"/>
            <a:ext cx="1639018" cy="215450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a:extLst>
              <a:ext uri="{FF2B5EF4-FFF2-40B4-BE49-F238E27FC236}">
                <a16:creationId xmlns:a16="http://schemas.microsoft.com/office/drawing/2014/main" id="{2F6969DF-67CC-7045-BC34-6E7E8697FB0D}"/>
              </a:ext>
            </a:extLst>
          </p:cNvPr>
          <p:cNvSpPr/>
          <p:nvPr userDrawn="1"/>
        </p:nvSpPr>
        <p:spPr>
          <a:xfrm>
            <a:off x="1966687" y="4280702"/>
            <a:ext cx="1823474" cy="2260080"/>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19">
            <a:extLst>
              <a:ext uri="{FF2B5EF4-FFF2-40B4-BE49-F238E27FC236}">
                <a16:creationId xmlns:a16="http://schemas.microsoft.com/office/drawing/2014/main" id="{099F2985-7F9A-2943-B593-AA118B20F263}"/>
              </a:ext>
            </a:extLst>
          </p:cNvPr>
          <p:cNvSpPr>
            <a:spLocks noGrp="1"/>
          </p:cNvSpPr>
          <p:nvPr>
            <p:ph sz="quarter" idx="10"/>
          </p:nvPr>
        </p:nvSpPr>
        <p:spPr>
          <a:xfrm>
            <a:off x="2757259" y="1803178"/>
            <a:ext cx="6243309" cy="2036987"/>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Content Placeholder 21">
            <a:extLst>
              <a:ext uri="{FF2B5EF4-FFF2-40B4-BE49-F238E27FC236}">
                <a16:creationId xmlns:a16="http://schemas.microsoft.com/office/drawing/2014/main" id="{90E30625-3B59-064D-92DB-0F0E4A59B8E3}"/>
              </a:ext>
            </a:extLst>
          </p:cNvPr>
          <p:cNvSpPr>
            <a:spLocks noGrp="1"/>
          </p:cNvSpPr>
          <p:nvPr>
            <p:ph sz="quarter" idx="11"/>
          </p:nvPr>
        </p:nvSpPr>
        <p:spPr>
          <a:xfrm>
            <a:off x="3790950" y="4281488"/>
            <a:ext cx="5209618" cy="2036202"/>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87035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8A-Arrow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6" name="Down Arrow 15">
            <a:extLst>
              <a:ext uri="{FF2B5EF4-FFF2-40B4-BE49-F238E27FC236}">
                <a16:creationId xmlns:a16="http://schemas.microsoft.com/office/drawing/2014/main" id="{FF4924B1-A896-4345-B13A-42F2772B76BC}"/>
              </a:ext>
            </a:extLst>
          </p:cNvPr>
          <p:cNvSpPr/>
          <p:nvPr userDrawn="1"/>
        </p:nvSpPr>
        <p:spPr>
          <a:xfrm rot="10800000">
            <a:off x="641657" y="1685663"/>
            <a:ext cx="1639018" cy="215450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a:extLst>
              <a:ext uri="{FF2B5EF4-FFF2-40B4-BE49-F238E27FC236}">
                <a16:creationId xmlns:a16="http://schemas.microsoft.com/office/drawing/2014/main" id="{2F6969DF-67CC-7045-BC34-6E7E8697FB0D}"/>
              </a:ext>
            </a:extLst>
          </p:cNvPr>
          <p:cNvSpPr/>
          <p:nvPr userDrawn="1"/>
        </p:nvSpPr>
        <p:spPr>
          <a:xfrm>
            <a:off x="1966687" y="4280702"/>
            <a:ext cx="1823474" cy="2260080"/>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19">
            <a:extLst>
              <a:ext uri="{FF2B5EF4-FFF2-40B4-BE49-F238E27FC236}">
                <a16:creationId xmlns:a16="http://schemas.microsoft.com/office/drawing/2014/main" id="{099F2985-7F9A-2943-B593-AA118B20F263}"/>
              </a:ext>
            </a:extLst>
          </p:cNvPr>
          <p:cNvSpPr>
            <a:spLocks noGrp="1"/>
          </p:cNvSpPr>
          <p:nvPr>
            <p:ph sz="quarter" idx="10"/>
          </p:nvPr>
        </p:nvSpPr>
        <p:spPr>
          <a:xfrm>
            <a:off x="2757259" y="1803178"/>
            <a:ext cx="6243309" cy="2036987"/>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Content Placeholder 21">
            <a:extLst>
              <a:ext uri="{FF2B5EF4-FFF2-40B4-BE49-F238E27FC236}">
                <a16:creationId xmlns:a16="http://schemas.microsoft.com/office/drawing/2014/main" id="{90E30625-3B59-064D-92DB-0F0E4A59B8E3}"/>
              </a:ext>
            </a:extLst>
          </p:cNvPr>
          <p:cNvSpPr>
            <a:spLocks noGrp="1"/>
          </p:cNvSpPr>
          <p:nvPr>
            <p:ph sz="quarter" idx="11"/>
          </p:nvPr>
        </p:nvSpPr>
        <p:spPr>
          <a:xfrm>
            <a:off x="3790950" y="4281488"/>
            <a:ext cx="5209618" cy="2036202"/>
          </a:xfrm>
        </p:spPr>
        <p:txBody>
          <a:bodyPr/>
          <a:lstStyle>
            <a:lvl1pPr>
              <a:defRPr b="0" i="0">
                <a:latin typeface="Avenir Book" panose="02000503020000020003" pitchFamily="2" charset="0"/>
              </a:defRPr>
            </a:lvl1pPr>
            <a:lvl2pPr>
              <a:defRPr b="0" i="0">
                <a:latin typeface="Avenir Book" panose="02000503020000020003" pitchFamily="2" charset="0"/>
              </a:defRPr>
            </a:lvl2pPr>
            <a:lvl3pPr>
              <a:defRPr b="0" i="0">
                <a:latin typeface="Avenir Book" panose="02000503020000020003" pitchFamily="2" charset="0"/>
              </a:defRPr>
            </a:lvl3pPr>
            <a:lvl4pPr>
              <a:defRPr b="0" i="0">
                <a:latin typeface="Avenir Book" panose="02000503020000020003" pitchFamily="2" charset="0"/>
              </a:defRPr>
            </a:lvl4pPr>
            <a:lvl5pPr>
              <a:defRPr b="0" i="0">
                <a:latin typeface="Avenir Book" panose="02000503020000020003"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81494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8A-Prongs-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grpSp>
        <p:nvGrpSpPr>
          <p:cNvPr id="11" name="Group 10">
            <a:extLst>
              <a:ext uri="{FF2B5EF4-FFF2-40B4-BE49-F238E27FC236}">
                <a16:creationId xmlns:a16="http://schemas.microsoft.com/office/drawing/2014/main" id="{E58AF89D-2D95-D64E-B1EA-1810A1248D65}"/>
              </a:ext>
            </a:extLst>
          </p:cNvPr>
          <p:cNvGrpSpPr/>
          <p:nvPr userDrawn="1"/>
        </p:nvGrpSpPr>
        <p:grpSpPr>
          <a:xfrm>
            <a:off x="2163162" y="1714305"/>
            <a:ext cx="4780406" cy="4225279"/>
            <a:chOff x="2257245" y="1591272"/>
            <a:chExt cx="4780406" cy="4225279"/>
          </a:xfrm>
        </p:grpSpPr>
        <p:cxnSp>
          <p:nvCxnSpPr>
            <p:cNvPr id="12" name="Straight Connector 11">
              <a:extLst>
                <a:ext uri="{FF2B5EF4-FFF2-40B4-BE49-F238E27FC236}">
                  <a16:creationId xmlns:a16="http://schemas.microsoft.com/office/drawing/2014/main" id="{641AE100-8465-FB42-A2DE-18AADFB7C5C6}"/>
                </a:ext>
              </a:extLst>
            </p:cNvPr>
            <p:cNvCxnSpPr>
              <a:cxnSpLocks/>
              <a:endCxn id="18" idx="5"/>
            </p:cNvCxnSpPr>
            <p:nvPr/>
          </p:nvCxnSpPr>
          <p:spPr>
            <a:xfrm flipH="1" flipV="1">
              <a:off x="5171696" y="2998012"/>
              <a:ext cx="892220" cy="1253146"/>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6671E74-62FD-C04C-856A-C1995E22FA0E}"/>
                </a:ext>
              </a:extLst>
            </p:cNvPr>
            <p:cNvCxnSpPr>
              <a:cxnSpLocks/>
            </p:cNvCxnSpPr>
            <p:nvPr/>
          </p:nvCxnSpPr>
          <p:spPr>
            <a:xfrm>
              <a:off x="3802670" y="5016643"/>
              <a:ext cx="1603519" cy="2057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9629F0C9-6A34-4041-B903-E3095A17A839}"/>
                </a:ext>
              </a:extLst>
            </p:cNvPr>
            <p:cNvSpPr/>
            <p:nvPr/>
          </p:nvSpPr>
          <p:spPr>
            <a:xfrm>
              <a:off x="3689684" y="1591272"/>
              <a:ext cx="1736285" cy="1648098"/>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0" name="Oval 19">
              <a:extLst>
                <a:ext uri="{FF2B5EF4-FFF2-40B4-BE49-F238E27FC236}">
                  <a16:creationId xmlns:a16="http://schemas.microsoft.com/office/drawing/2014/main" id="{CCB834EC-8D44-FF4C-A171-45225C902E56}"/>
                </a:ext>
              </a:extLst>
            </p:cNvPr>
            <p:cNvSpPr/>
            <p:nvPr/>
          </p:nvSpPr>
          <p:spPr>
            <a:xfrm>
              <a:off x="2257245" y="4127940"/>
              <a:ext cx="1728819" cy="1641011"/>
            </a:xfrm>
            <a:prstGeom prst="ellipse">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2" name="Oval 21">
              <a:extLst>
                <a:ext uri="{FF2B5EF4-FFF2-40B4-BE49-F238E27FC236}">
                  <a16:creationId xmlns:a16="http://schemas.microsoft.com/office/drawing/2014/main" id="{49D940BE-8AAE-AA42-8AD2-B574740C7902}"/>
                </a:ext>
              </a:extLst>
            </p:cNvPr>
            <p:cNvSpPr/>
            <p:nvPr/>
          </p:nvSpPr>
          <p:spPr>
            <a:xfrm>
              <a:off x="5293895" y="4161361"/>
              <a:ext cx="1743756" cy="1655190"/>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cxnSp>
          <p:nvCxnSpPr>
            <p:cNvPr id="24" name="Straight Connector 23">
              <a:extLst>
                <a:ext uri="{FF2B5EF4-FFF2-40B4-BE49-F238E27FC236}">
                  <a16:creationId xmlns:a16="http://schemas.microsoft.com/office/drawing/2014/main" id="{968B73E4-A0B2-C94F-B867-F5975F22EFBE}"/>
                </a:ext>
              </a:extLst>
            </p:cNvPr>
            <p:cNvCxnSpPr>
              <a:stCxn id="20" idx="0"/>
              <a:endCxn id="18" idx="3"/>
            </p:cNvCxnSpPr>
            <p:nvPr/>
          </p:nvCxnSpPr>
          <p:spPr>
            <a:xfrm flipV="1">
              <a:off x="3121655" y="2998012"/>
              <a:ext cx="822302" cy="112992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 name="Text Placeholder 4">
            <a:extLst>
              <a:ext uri="{FF2B5EF4-FFF2-40B4-BE49-F238E27FC236}">
                <a16:creationId xmlns:a16="http://schemas.microsoft.com/office/drawing/2014/main" id="{CE47FDA9-1729-254B-874F-94D520514087}"/>
              </a:ext>
            </a:extLst>
          </p:cNvPr>
          <p:cNvSpPr>
            <a:spLocks noGrp="1"/>
          </p:cNvSpPr>
          <p:nvPr>
            <p:ph type="body" sz="quarter" idx="10"/>
          </p:nvPr>
        </p:nvSpPr>
        <p:spPr>
          <a:xfrm>
            <a:off x="3441497" y="3701697"/>
            <a:ext cx="2089148" cy="914400"/>
          </a:xfrm>
        </p:spPr>
        <p:txBody>
          <a:bodyPr>
            <a:normAutofit/>
          </a:bodyPr>
          <a:lstStyle>
            <a:lvl1pPr marL="0" indent="0" algn="ctr">
              <a:buNone/>
              <a:defRPr sz="2400" b="0" i="0">
                <a:latin typeface="Avenir Medium" panose="02000503020000020003" pitchFamily="2" charset="0"/>
              </a:defRPr>
            </a:lvl1pPr>
          </a:lstStyle>
          <a:p>
            <a:pPr lvl="0"/>
            <a:r>
              <a:rPr lang="en-US"/>
              <a:t>Edit Master text styles</a:t>
            </a:r>
          </a:p>
          <a:p>
            <a:pPr lvl="1"/>
            <a:r>
              <a:rPr lang="en-US"/>
              <a:t>Second level</a:t>
            </a:r>
          </a:p>
        </p:txBody>
      </p:sp>
      <p:sp>
        <p:nvSpPr>
          <p:cNvPr id="25" name="Text Placeholder 4">
            <a:extLst>
              <a:ext uri="{FF2B5EF4-FFF2-40B4-BE49-F238E27FC236}">
                <a16:creationId xmlns:a16="http://schemas.microsoft.com/office/drawing/2014/main" id="{5A16A058-E46C-A04E-BE01-F713C918E054}"/>
              </a:ext>
            </a:extLst>
          </p:cNvPr>
          <p:cNvSpPr>
            <a:spLocks noGrp="1"/>
          </p:cNvSpPr>
          <p:nvPr>
            <p:ph type="body" sz="quarter" idx="11" hasCustomPrompt="1"/>
          </p:nvPr>
        </p:nvSpPr>
        <p:spPr>
          <a:xfrm>
            <a:off x="78833" y="4573367"/>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28" name="Text Placeholder 4">
            <a:extLst>
              <a:ext uri="{FF2B5EF4-FFF2-40B4-BE49-F238E27FC236}">
                <a16:creationId xmlns:a16="http://schemas.microsoft.com/office/drawing/2014/main" id="{36F5F62E-4216-3846-955D-40B891A4A6A4}"/>
              </a:ext>
            </a:extLst>
          </p:cNvPr>
          <p:cNvSpPr>
            <a:spLocks noGrp="1"/>
          </p:cNvSpPr>
          <p:nvPr>
            <p:ph type="body" sz="quarter" idx="14" hasCustomPrompt="1"/>
          </p:nvPr>
        </p:nvSpPr>
        <p:spPr>
          <a:xfrm>
            <a:off x="2247952" y="4827642"/>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29" name="Text Placeholder 4">
            <a:extLst>
              <a:ext uri="{FF2B5EF4-FFF2-40B4-BE49-F238E27FC236}">
                <a16:creationId xmlns:a16="http://schemas.microsoft.com/office/drawing/2014/main" id="{4DDC9AC4-2E53-CC4D-9DE4-BE197DABD747}"/>
              </a:ext>
            </a:extLst>
          </p:cNvPr>
          <p:cNvSpPr>
            <a:spLocks noGrp="1"/>
          </p:cNvSpPr>
          <p:nvPr>
            <p:ph type="body" sz="quarter" idx="15" hasCustomPrompt="1"/>
          </p:nvPr>
        </p:nvSpPr>
        <p:spPr>
          <a:xfrm>
            <a:off x="3780028" y="2236383"/>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0" name="Text Placeholder 4">
            <a:extLst>
              <a:ext uri="{FF2B5EF4-FFF2-40B4-BE49-F238E27FC236}">
                <a16:creationId xmlns:a16="http://schemas.microsoft.com/office/drawing/2014/main" id="{9B781E89-D97A-6A4C-A907-C4B03B832E17}"/>
              </a:ext>
            </a:extLst>
          </p:cNvPr>
          <p:cNvSpPr>
            <a:spLocks noGrp="1"/>
          </p:cNvSpPr>
          <p:nvPr>
            <p:ph type="body" sz="quarter" idx="16" hasCustomPrompt="1"/>
          </p:nvPr>
        </p:nvSpPr>
        <p:spPr>
          <a:xfrm>
            <a:off x="5279183" y="4831358"/>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1" name="Text Placeholder 4">
            <a:extLst>
              <a:ext uri="{FF2B5EF4-FFF2-40B4-BE49-F238E27FC236}">
                <a16:creationId xmlns:a16="http://schemas.microsoft.com/office/drawing/2014/main" id="{C9594E45-15E5-5646-AE45-B02F9331EB14}"/>
              </a:ext>
            </a:extLst>
          </p:cNvPr>
          <p:cNvSpPr>
            <a:spLocks noGrp="1"/>
          </p:cNvSpPr>
          <p:nvPr>
            <p:ph type="body" sz="quarter" idx="17" hasCustomPrompt="1"/>
          </p:nvPr>
        </p:nvSpPr>
        <p:spPr>
          <a:xfrm>
            <a:off x="7006775" y="4475658"/>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32" name="Text Placeholder 4">
            <a:extLst>
              <a:ext uri="{FF2B5EF4-FFF2-40B4-BE49-F238E27FC236}">
                <a16:creationId xmlns:a16="http://schemas.microsoft.com/office/drawing/2014/main" id="{2E81440C-2D73-D14F-9ADE-9B2AA5112BB4}"/>
              </a:ext>
            </a:extLst>
          </p:cNvPr>
          <p:cNvSpPr>
            <a:spLocks noGrp="1"/>
          </p:cNvSpPr>
          <p:nvPr>
            <p:ph type="body" sz="quarter" idx="18" hasCustomPrompt="1"/>
          </p:nvPr>
        </p:nvSpPr>
        <p:spPr>
          <a:xfrm>
            <a:off x="5446933" y="1946249"/>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Tree>
    <p:extLst>
      <p:ext uri="{BB962C8B-B14F-4D97-AF65-F5344CB8AC3E}">
        <p14:creationId xmlns:p14="http://schemas.microsoft.com/office/powerpoint/2010/main" val="214598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8A-Prongs-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grpSp>
        <p:nvGrpSpPr>
          <p:cNvPr id="11" name="Group 10">
            <a:extLst>
              <a:ext uri="{FF2B5EF4-FFF2-40B4-BE49-F238E27FC236}">
                <a16:creationId xmlns:a16="http://schemas.microsoft.com/office/drawing/2014/main" id="{E58AF89D-2D95-D64E-B1EA-1810A1248D65}"/>
              </a:ext>
            </a:extLst>
          </p:cNvPr>
          <p:cNvGrpSpPr/>
          <p:nvPr userDrawn="1"/>
        </p:nvGrpSpPr>
        <p:grpSpPr>
          <a:xfrm>
            <a:off x="2163162" y="1714305"/>
            <a:ext cx="4780406" cy="4225279"/>
            <a:chOff x="2257245" y="1591272"/>
            <a:chExt cx="4780406" cy="4225279"/>
          </a:xfrm>
        </p:grpSpPr>
        <p:cxnSp>
          <p:nvCxnSpPr>
            <p:cNvPr id="12" name="Straight Connector 11">
              <a:extLst>
                <a:ext uri="{FF2B5EF4-FFF2-40B4-BE49-F238E27FC236}">
                  <a16:creationId xmlns:a16="http://schemas.microsoft.com/office/drawing/2014/main" id="{641AE100-8465-FB42-A2DE-18AADFB7C5C6}"/>
                </a:ext>
              </a:extLst>
            </p:cNvPr>
            <p:cNvCxnSpPr>
              <a:cxnSpLocks/>
              <a:endCxn id="18" idx="5"/>
            </p:cNvCxnSpPr>
            <p:nvPr/>
          </p:nvCxnSpPr>
          <p:spPr>
            <a:xfrm flipH="1" flipV="1">
              <a:off x="5171696" y="2998012"/>
              <a:ext cx="892220" cy="1253146"/>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6671E74-62FD-C04C-856A-C1995E22FA0E}"/>
                </a:ext>
              </a:extLst>
            </p:cNvPr>
            <p:cNvCxnSpPr>
              <a:cxnSpLocks/>
            </p:cNvCxnSpPr>
            <p:nvPr/>
          </p:nvCxnSpPr>
          <p:spPr>
            <a:xfrm>
              <a:off x="3802670" y="5016643"/>
              <a:ext cx="1603519" cy="2057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9629F0C9-6A34-4041-B903-E3095A17A839}"/>
                </a:ext>
              </a:extLst>
            </p:cNvPr>
            <p:cNvSpPr/>
            <p:nvPr/>
          </p:nvSpPr>
          <p:spPr>
            <a:xfrm>
              <a:off x="3689684" y="1591272"/>
              <a:ext cx="1736285" cy="1648098"/>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0" name="Oval 19">
              <a:extLst>
                <a:ext uri="{FF2B5EF4-FFF2-40B4-BE49-F238E27FC236}">
                  <a16:creationId xmlns:a16="http://schemas.microsoft.com/office/drawing/2014/main" id="{CCB834EC-8D44-FF4C-A171-45225C902E56}"/>
                </a:ext>
              </a:extLst>
            </p:cNvPr>
            <p:cNvSpPr/>
            <p:nvPr/>
          </p:nvSpPr>
          <p:spPr>
            <a:xfrm>
              <a:off x="2257245" y="4127940"/>
              <a:ext cx="1728819" cy="1641011"/>
            </a:xfrm>
            <a:prstGeom prst="ellipse">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2" name="Oval 21">
              <a:extLst>
                <a:ext uri="{FF2B5EF4-FFF2-40B4-BE49-F238E27FC236}">
                  <a16:creationId xmlns:a16="http://schemas.microsoft.com/office/drawing/2014/main" id="{49D940BE-8AAE-AA42-8AD2-B574740C7902}"/>
                </a:ext>
              </a:extLst>
            </p:cNvPr>
            <p:cNvSpPr/>
            <p:nvPr/>
          </p:nvSpPr>
          <p:spPr>
            <a:xfrm>
              <a:off x="5293895" y="4161361"/>
              <a:ext cx="1743756" cy="1655190"/>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cxnSp>
          <p:nvCxnSpPr>
            <p:cNvPr id="24" name="Straight Connector 23">
              <a:extLst>
                <a:ext uri="{FF2B5EF4-FFF2-40B4-BE49-F238E27FC236}">
                  <a16:creationId xmlns:a16="http://schemas.microsoft.com/office/drawing/2014/main" id="{968B73E4-A0B2-C94F-B867-F5975F22EFBE}"/>
                </a:ext>
              </a:extLst>
            </p:cNvPr>
            <p:cNvCxnSpPr>
              <a:stCxn id="20" idx="0"/>
              <a:endCxn id="18" idx="3"/>
            </p:cNvCxnSpPr>
            <p:nvPr/>
          </p:nvCxnSpPr>
          <p:spPr>
            <a:xfrm flipV="1">
              <a:off x="3121655" y="2998012"/>
              <a:ext cx="822302" cy="112992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 name="Text Placeholder 4">
            <a:extLst>
              <a:ext uri="{FF2B5EF4-FFF2-40B4-BE49-F238E27FC236}">
                <a16:creationId xmlns:a16="http://schemas.microsoft.com/office/drawing/2014/main" id="{CE47FDA9-1729-254B-874F-94D520514087}"/>
              </a:ext>
            </a:extLst>
          </p:cNvPr>
          <p:cNvSpPr>
            <a:spLocks noGrp="1"/>
          </p:cNvSpPr>
          <p:nvPr>
            <p:ph type="body" sz="quarter" idx="10"/>
          </p:nvPr>
        </p:nvSpPr>
        <p:spPr>
          <a:xfrm>
            <a:off x="3441497" y="3701697"/>
            <a:ext cx="2089148" cy="914400"/>
          </a:xfrm>
        </p:spPr>
        <p:txBody>
          <a:bodyPr>
            <a:normAutofit/>
          </a:bodyPr>
          <a:lstStyle>
            <a:lvl1pPr marL="0" indent="0" algn="ctr">
              <a:buNone/>
              <a:defRPr sz="2400" b="0" i="0">
                <a:latin typeface="Avenir Medium" panose="02000503020000020003" pitchFamily="2" charset="0"/>
              </a:defRPr>
            </a:lvl1pPr>
          </a:lstStyle>
          <a:p>
            <a:pPr lvl="0"/>
            <a:r>
              <a:rPr lang="en-US"/>
              <a:t>Edit Master text styles</a:t>
            </a:r>
          </a:p>
          <a:p>
            <a:pPr lvl="1"/>
            <a:r>
              <a:rPr lang="en-US"/>
              <a:t>Second level</a:t>
            </a:r>
          </a:p>
        </p:txBody>
      </p:sp>
      <p:sp>
        <p:nvSpPr>
          <p:cNvPr id="25" name="Text Placeholder 4">
            <a:extLst>
              <a:ext uri="{FF2B5EF4-FFF2-40B4-BE49-F238E27FC236}">
                <a16:creationId xmlns:a16="http://schemas.microsoft.com/office/drawing/2014/main" id="{5A16A058-E46C-A04E-BE01-F713C918E054}"/>
              </a:ext>
            </a:extLst>
          </p:cNvPr>
          <p:cNvSpPr>
            <a:spLocks noGrp="1"/>
          </p:cNvSpPr>
          <p:nvPr>
            <p:ph type="body" sz="quarter" idx="11" hasCustomPrompt="1"/>
          </p:nvPr>
        </p:nvSpPr>
        <p:spPr>
          <a:xfrm>
            <a:off x="78833" y="4573367"/>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28" name="Text Placeholder 4">
            <a:extLst>
              <a:ext uri="{FF2B5EF4-FFF2-40B4-BE49-F238E27FC236}">
                <a16:creationId xmlns:a16="http://schemas.microsoft.com/office/drawing/2014/main" id="{36F5F62E-4216-3846-955D-40B891A4A6A4}"/>
              </a:ext>
            </a:extLst>
          </p:cNvPr>
          <p:cNvSpPr>
            <a:spLocks noGrp="1"/>
          </p:cNvSpPr>
          <p:nvPr>
            <p:ph type="body" sz="quarter" idx="14" hasCustomPrompt="1"/>
          </p:nvPr>
        </p:nvSpPr>
        <p:spPr>
          <a:xfrm>
            <a:off x="2247952" y="4827642"/>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29" name="Text Placeholder 4">
            <a:extLst>
              <a:ext uri="{FF2B5EF4-FFF2-40B4-BE49-F238E27FC236}">
                <a16:creationId xmlns:a16="http://schemas.microsoft.com/office/drawing/2014/main" id="{4DDC9AC4-2E53-CC4D-9DE4-BE197DABD747}"/>
              </a:ext>
            </a:extLst>
          </p:cNvPr>
          <p:cNvSpPr>
            <a:spLocks noGrp="1"/>
          </p:cNvSpPr>
          <p:nvPr>
            <p:ph type="body" sz="quarter" idx="15" hasCustomPrompt="1"/>
          </p:nvPr>
        </p:nvSpPr>
        <p:spPr>
          <a:xfrm>
            <a:off x="3780028" y="2236383"/>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0" name="Text Placeholder 4">
            <a:extLst>
              <a:ext uri="{FF2B5EF4-FFF2-40B4-BE49-F238E27FC236}">
                <a16:creationId xmlns:a16="http://schemas.microsoft.com/office/drawing/2014/main" id="{9B781E89-D97A-6A4C-A907-C4B03B832E17}"/>
              </a:ext>
            </a:extLst>
          </p:cNvPr>
          <p:cNvSpPr>
            <a:spLocks noGrp="1"/>
          </p:cNvSpPr>
          <p:nvPr>
            <p:ph type="body" sz="quarter" idx="16" hasCustomPrompt="1"/>
          </p:nvPr>
        </p:nvSpPr>
        <p:spPr>
          <a:xfrm>
            <a:off x="5279183" y="4831358"/>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1" name="Text Placeholder 4">
            <a:extLst>
              <a:ext uri="{FF2B5EF4-FFF2-40B4-BE49-F238E27FC236}">
                <a16:creationId xmlns:a16="http://schemas.microsoft.com/office/drawing/2014/main" id="{C9594E45-15E5-5646-AE45-B02F9331EB14}"/>
              </a:ext>
            </a:extLst>
          </p:cNvPr>
          <p:cNvSpPr>
            <a:spLocks noGrp="1"/>
          </p:cNvSpPr>
          <p:nvPr>
            <p:ph type="body" sz="quarter" idx="17" hasCustomPrompt="1"/>
          </p:nvPr>
        </p:nvSpPr>
        <p:spPr>
          <a:xfrm>
            <a:off x="7006775" y="4475658"/>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32" name="Text Placeholder 4">
            <a:extLst>
              <a:ext uri="{FF2B5EF4-FFF2-40B4-BE49-F238E27FC236}">
                <a16:creationId xmlns:a16="http://schemas.microsoft.com/office/drawing/2014/main" id="{2E81440C-2D73-D14F-9ADE-9B2AA5112BB4}"/>
              </a:ext>
            </a:extLst>
          </p:cNvPr>
          <p:cNvSpPr>
            <a:spLocks noGrp="1"/>
          </p:cNvSpPr>
          <p:nvPr>
            <p:ph type="body" sz="quarter" idx="18" hasCustomPrompt="1"/>
          </p:nvPr>
        </p:nvSpPr>
        <p:spPr>
          <a:xfrm>
            <a:off x="5446933" y="1946249"/>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Tree>
    <p:extLst>
      <p:ext uri="{BB962C8B-B14F-4D97-AF65-F5344CB8AC3E}">
        <p14:creationId xmlns:p14="http://schemas.microsoft.com/office/powerpoint/2010/main" val="42796992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8A-Prong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grpSp>
        <p:nvGrpSpPr>
          <p:cNvPr id="11" name="Group 10">
            <a:extLst>
              <a:ext uri="{FF2B5EF4-FFF2-40B4-BE49-F238E27FC236}">
                <a16:creationId xmlns:a16="http://schemas.microsoft.com/office/drawing/2014/main" id="{E58AF89D-2D95-D64E-B1EA-1810A1248D65}"/>
              </a:ext>
            </a:extLst>
          </p:cNvPr>
          <p:cNvGrpSpPr/>
          <p:nvPr userDrawn="1"/>
        </p:nvGrpSpPr>
        <p:grpSpPr>
          <a:xfrm>
            <a:off x="2163162" y="1714305"/>
            <a:ext cx="4780406" cy="4225279"/>
            <a:chOff x="2257245" y="1591272"/>
            <a:chExt cx="4780406" cy="4225279"/>
          </a:xfrm>
        </p:grpSpPr>
        <p:cxnSp>
          <p:nvCxnSpPr>
            <p:cNvPr id="12" name="Straight Connector 11">
              <a:extLst>
                <a:ext uri="{FF2B5EF4-FFF2-40B4-BE49-F238E27FC236}">
                  <a16:creationId xmlns:a16="http://schemas.microsoft.com/office/drawing/2014/main" id="{641AE100-8465-FB42-A2DE-18AADFB7C5C6}"/>
                </a:ext>
              </a:extLst>
            </p:cNvPr>
            <p:cNvCxnSpPr>
              <a:cxnSpLocks/>
              <a:endCxn id="18" idx="5"/>
            </p:cNvCxnSpPr>
            <p:nvPr/>
          </p:nvCxnSpPr>
          <p:spPr>
            <a:xfrm flipH="1" flipV="1">
              <a:off x="5171696" y="2998012"/>
              <a:ext cx="892220" cy="1253146"/>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6671E74-62FD-C04C-856A-C1995E22FA0E}"/>
                </a:ext>
              </a:extLst>
            </p:cNvPr>
            <p:cNvCxnSpPr>
              <a:cxnSpLocks/>
            </p:cNvCxnSpPr>
            <p:nvPr/>
          </p:nvCxnSpPr>
          <p:spPr>
            <a:xfrm>
              <a:off x="3802670" y="5016643"/>
              <a:ext cx="1603519" cy="2057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9629F0C9-6A34-4041-B903-E3095A17A839}"/>
                </a:ext>
              </a:extLst>
            </p:cNvPr>
            <p:cNvSpPr/>
            <p:nvPr/>
          </p:nvSpPr>
          <p:spPr>
            <a:xfrm>
              <a:off x="3689684" y="1591272"/>
              <a:ext cx="1736285" cy="1648098"/>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0" name="Oval 19">
              <a:extLst>
                <a:ext uri="{FF2B5EF4-FFF2-40B4-BE49-F238E27FC236}">
                  <a16:creationId xmlns:a16="http://schemas.microsoft.com/office/drawing/2014/main" id="{CCB834EC-8D44-FF4C-A171-45225C902E56}"/>
                </a:ext>
              </a:extLst>
            </p:cNvPr>
            <p:cNvSpPr/>
            <p:nvPr/>
          </p:nvSpPr>
          <p:spPr>
            <a:xfrm>
              <a:off x="2257245" y="4127940"/>
              <a:ext cx="1728819" cy="1641011"/>
            </a:xfrm>
            <a:prstGeom prst="ellipse">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sp>
          <p:nvSpPr>
            <p:cNvPr id="22" name="Oval 21">
              <a:extLst>
                <a:ext uri="{FF2B5EF4-FFF2-40B4-BE49-F238E27FC236}">
                  <a16:creationId xmlns:a16="http://schemas.microsoft.com/office/drawing/2014/main" id="{49D940BE-8AAE-AA42-8AD2-B574740C7902}"/>
                </a:ext>
              </a:extLst>
            </p:cNvPr>
            <p:cNvSpPr/>
            <p:nvPr/>
          </p:nvSpPr>
          <p:spPr>
            <a:xfrm>
              <a:off x="5293895" y="4161361"/>
              <a:ext cx="1743756" cy="1655190"/>
            </a:xfrm>
            <a:prstGeom prst="ellipse">
              <a:avLst/>
            </a:prstGeom>
            <a:solidFill>
              <a:srgbClr val="2757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cxnSp>
          <p:nvCxnSpPr>
            <p:cNvPr id="24" name="Straight Connector 23">
              <a:extLst>
                <a:ext uri="{FF2B5EF4-FFF2-40B4-BE49-F238E27FC236}">
                  <a16:creationId xmlns:a16="http://schemas.microsoft.com/office/drawing/2014/main" id="{968B73E4-A0B2-C94F-B867-F5975F22EFBE}"/>
                </a:ext>
              </a:extLst>
            </p:cNvPr>
            <p:cNvCxnSpPr>
              <a:stCxn id="20" idx="0"/>
              <a:endCxn id="18" idx="3"/>
            </p:cNvCxnSpPr>
            <p:nvPr/>
          </p:nvCxnSpPr>
          <p:spPr>
            <a:xfrm flipV="1">
              <a:off x="3121655" y="2998012"/>
              <a:ext cx="822302" cy="112992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 name="Text Placeholder 4">
            <a:extLst>
              <a:ext uri="{FF2B5EF4-FFF2-40B4-BE49-F238E27FC236}">
                <a16:creationId xmlns:a16="http://schemas.microsoft.com/office/drawing/2014/main" id="{CE47FDA9-1729-254B-874F-94D520514087}"/>
              </a:ext>
            </a:extLst>
          </p:cNvPr>
          <p:cNvSpPr>
            <a:spLocks noGrp="1"/>
          </p:cNvSpPr>
          <p:nvPr>
            <p:ph type="body" sz="quarter" idx="10"/>
          </p:nvPr>
        </p:nvSpPr>
        <p:spPr>
          <a:xfrm>
            <a:off x="3441497" y="3701697"/>
            <a:ext cx="2089148" cy="914400"/>
          </a:xfrm>
        </p:spPr>
        <p:txBody>
          <a:bodyPr>
            <a:normAutofit/>
          </a:bodyPr>
          <a:lstStyle>
            <a:lvl1pPr marL="0" indent="0" algn="ctr">
              <a:buNone/>
              <a:defRPr sz="2400" b="0" i="0">
                <a:latin typeface="Avenir Medium" panose="02000503020000020003" pitchFamily="2" charset="0"/>
              </a:defRPr>
            </a:lvl1pPr>
          </a:lstStyle>
          <a:p>
            <a:pPr lvl="0"/>
            <a:r>
              <a:rPr lang="en-US"/>
              <a:t>Edit Master text styles</a:t>
            </a:r>
          </a:p>
          <a:p>
            <a:pPr lvl="1"/>
            <a:r>
              <a:rPr lang="en-US"/>
              <a:t>Second level</a:t>
            </a:r>
          </a:p>
        </p:txBody>
      </p:sp>
      <p:sp>
        <p:nvSpPr>
          <p:cNvPr id="25" name="Text Placeholder 4">
            <a:extLst>
              <a:ext uri="{FF2B5EF4-FFF2-40B4-BE49-F238E27FC236}">
                <a16:creationId xmlns:a16="http://schemas.microsoft.com/office/drawing/2014/main" id="{5A16A058-E46C-A04E-BE01-F713C918E054}"/>
              </a:ext>
            </a:extLst>
          </p:cNvPr>
          <p:cNvSpPr>
            <a:spLocks noGrp="1"/>
          </p:cNvSpPr>
          <p:nvPr>
            <p:ph type="body" sz="quarter" idx="11" hasCustomPrompt="1"/>
          </p:nvPr>
        </p:nvSpPr>
        <p:spPr>
          <a:xfrm>
            <a:off x="78833" y="4573367"/>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28" name="Text Placeholder 4">
            <a:extLst>
              <a:ext uri="{FF2B5EF4-FFF2-40B4-BE49-F238E27FC236}">
                <a16:creationId xmlns:a16="http://schemas.microsoft.com/office/drawing/2014/main" id="{36F5F62E-4216-3846-955D-40B891A4A6A4}"/>
              </a:ext>
            </a:extLst>
          </p:cNvPr>
          <p:cNvSpPr>
            <a:spLocks noGrp="1"/>
          </p:cNvSpPr>
          <p:nvPr>
            <p:ph type="body" sz="quarter" idx="14" hasCustomPrompt="1"/>
          </p:nvPr>
        </p:nvSpPr>
        <p:spPr>
          <a:xfrm>
            <a:off x="2247952" y="4827642"/>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29" name="Text Placeholder 4">
            <a:extLst>
              <a:ext uri="{FF2B5EF4-FFF2-40B4-BE49-F238E27FC236}">
                <a16:creationId xmlns:a16="http://schemas.microsoft.com/office/drawing/2014/main" id="{4DDC9AC4-2E53-CC4D-9DE4-BE197DABD747}"/>
              </a:ext>
            </a:extLst>
          </p:cNvPr>
          <p:cNvSpPr>
            <a:spLocks noGrp="1"/>
          </p:cNvSpPr>
          <p:nvPr>
            <p:ph type="body" sz="quarter" idx="15" hasCustomPrompt="1"/>
          </p:nvPr>
        </p:nvSpPr>
        <p:spPr>
          <a:xfrm>
            <a:off x="3780028" y="2236383"/>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0" name="Text Placeholder 4">
            <a:extLst>
              <a:ext uri="{FF2B5EF4-FFF2-40B4-BE49-F238E27FC236}">
                <a16:creationId xmlns:a16="http://schemas.microsoft.com/office/drawing/2014/main" id="{9B781E89-D97A-6A4C-A907-C4B03B832E17}"/>
              </a:ext>
            </a:extLst>
          </p:cNvPr>
          <p:cNvSpPr>
            <a:spLocks noGrp="1"/>
          </p:cNvSpPr>
          <p:nvPr>
            <p:ph type="body" sz="quarter" idx="16" hasCustomPrompt="1"/>
          </p:nvPr>
        </p:nvSpPr>
        <p:spPr>
          <a:xfrm>
            <a:off x="5279183" y="4831358"/>
            <a:ext cx="1460635" cy="578943"/>
          </a:xfrm>
        </p:spPr>
        <p:txBody>
          <a:bodyPr>
            <a:normAutofit/>
          </a:bodyPr>
          <a:lstStyle>
            <a:lvl1pPr marL="0" indent="0" algn="ctr">
              <a:buNone/>
              <a:defRPr sz="2400" b="0" i="0">
                <a:latin typeface="Avenir Book" panose="02000503020000020003" pitchFamily="2" charset="0"/>
              </a:defRPr>
            </a:lvl1pPr>
          </a:lstStyle>
          <a:p>
            <a:pPr lvl="0"/>
            <a:r>
              <a:rPr lang="en-US" dirty="0"/>
              <a:t>Title</a:t>
            </a:r>
          </a:p>
        </p:txBody>
      </p:sp>
      <p:sp>
        <p:nvSpPr>
          <p:cNvPr id="31" name="Text Placeholder 4">
            <a:extLst>
              <a:ext uri="{FF2B5EF4-FFF2-40B4-BE49-F238E27FC236}">
                <a16:creationId xmlns:a16="http://schemas.microsoft.com/office/drawing/2014/main" id="{C9594E45-15E5-5646-AE45-B02F9331EB14}"/>
              </a:ext>
            </a:extLst>
          </p:cNvPr>
          <p:cNvSpPr>
            <a:spLocks noGrp="1"/>
          </p:cNvSpPr>
          <p:nvPr>
            <p:ph type="body" sz="quarter" idx="17" hasCustomPrompt="1"/>
          </p:nvPr>
        </p:nvSpPr>
        <p:spPr>
          <a:xfrm>
            <a:off x="7006775" y="4475658"/>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
        <p:nvSpPr>
          <p:cNvPr id="32" name="Text Placeholder 4">
            <a:extLst>
              <a:ext uri="{FF2B5EF4-FFF2-40B4-BE49-F238E27FC236}">
                <a16:creationId xmlns:a16="http://schemas.microsoft.com/office/drawing/2014/main" id="{2E81440C-2D73-D14F-9ADE-9B2AA5112BB4}"/>
              </a:ext>
            </a:extLst>
          </p:cNvPr>
          <p:cNvSpPr>
            <a:spLocks noGrp="1"/>
          </p:cNvSpPr>
          <p:nvPr>
            <p:ph type="body" sz="quarter" idx="18" hasCustomPrompt="1"/>
          </p:nvPr>
        </p:nvSpPr>
        <p:spPr>
          <a:xfrm>
            <a:off x="5446933" y="1946249"/>
            <a:ext cx="2054833" cy="1173773"/>
          </a:xfrm>
        </p:spPr>
        <p:txBody>
          <a:bodyPr>
            <a:normAutofit/>
          </a:bodyPr>
          <a:lstStyle>
            <a:lvl1pPr marL="342900" indent="-342900" algn="l">
              <a:buFont typeface="Arial" panose="020B0604020202020204" pitchFamily="34" charset="0"/>
              <a:buChar char="•"/>
              <a:defRPr sz="1600" b="0" i="0">
                <a:latin typeface="Avenir Book" panose="02000503020000020003" pitchFamily="2" charset="0"/>
              </a:defRPr>
            </a:lvl1pPr>
          </a:lstStyle>
          <a:p>
            <a:pPr lvl="0"/>
            <a:r>
              <a:rPr lang="en-US" dirty="0"/>
              <a:t>Bullet 1</a:t>
            </a:r>
          </a:p>
          <a:p>
            <a:pPr lvl="0"/>
            <a:r>
              <a:rPr lang="en-US" dirty="0"/>
              <a:t>Bullet 2</a:t>
            </a:r>
          </a:p>
          <a:p>
            <a:pPr lvl="0"/>
            <a:r>
              <a:rPr lang="en-US" dirty="0"/>
              <a:t>Bullet 3 </a:t>
            </a:r>
          </a:p>
        </p:txBody>
      </p:sp>
    </p:spTree>
    <p:extLst>
      <p:ext uri="{BB962C8B-B14F-4D97-AF65-F5344CB8AC3E}">
        <p14:creationId xmlns:p14="http://schemas.microsoft.com/office/powerpoint/2010/main" val="22962996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8A-Data-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5" name="Content Placeholder 4">
            <a:extLst>
              <a:ext uri="{FF2B5EF4-FFF2-40B4-BE49-F238E27FC236}">
                <a16:creationId xmlns:a16="http://schemas.microsoft.com/office/drawing/2014/main" id="{C3159B23-CCD7-3543-8AE6-BC40BE8234A5}"/>
              </a:ext>
            </a:extLst>
          </p:cNvPr>
          <p:cNvSpPr>
            <a:spLocks noGrp="1"/>
          </p:cNvSpPr>
          <p:nvPr>
            <p:ph sz="quarter" idx="10" hasCustomPrompt="1"/>
          </p:nvPr>
        </p:nvSpPr>
        <p:spPr>
          <a:xfrm>
            <a:off x="333258" y="1780369"/>
            <a:ext cx="2642171" cy="800372"/>
          </a:xfrm>
        </p:spPr>
        <p:txBody>
          <a:bodyPr>
            <a:noAutofit/>
          </a:bodyPr>
          <a:lstStyle>
            <a:lvl1pPr marL="0" indent="0" algn="ctr">
              <a:buNone/>
              <a:defRPr sz="4800" b="1" i="0">
                <a:solidFill>
                  <a:schemeClr val="accent4"/>
                </a:solidFill>
                <a:latin typeface="Avenir Black" panose="02000503020000020003" pitchFamily="2" charset="0"/>
              </a:defRPr>
            </a:lvl1pPr>
          </a:lstStyle>
          <a:p>
            <a:pPr lvl="0"/>
            <a:r>
              <a:rPr lang="en-US" dirty="0"/>
              <a:t>%</a:t>
            </a:r>
          </a:p>
        </p:txBody>
      </p:sp>
      <p:sp>
        <p:nvSpPr>
          <p:cNvPr id="11" name="Content Placeholder 10">
            <a:extLst>
              <a:ext uri="{FF2B5EF4-FFF2-40B4-BE49-F238E27FC236}">
                <a16:creationId xmlns:a16="http://schemas.microsoft.com/office/drawing/2014/main" id="{91F36D39-35E9-2041-B367-91D1483B8D4A}"/>
              </a:ext>
            </a:extLst>
          </p:cNvPr>
          <p:cNvSpPr>
            <a:spLocks noGrp="1"/>
          </p:cNvSpPr>
          <p:nvPr>
            <p:ph sz="quarter" idx="11"/>
          </p:nvPr>
        </p:nvSpPr>
        <p:spPr>
          <a:xfrm>
            <a:off x="333259" y="2802871"/>
            <a:ext cx="2642170" cy="3455827"/>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19" name="Content Placeholder 4">
            <a:extLst>
              <a:ext uri="{FF2B5EF4-FFF2-40B4-BE49-F238E27FC236}">
                <a16:creationId xmlns:a16="http://schemas.microsoft.com/office/drawing/2014/main" id="{3FB49D08-CE34-1B4F-9FA5-E40C71C2D606}"/>
              </a:ext>
            </a:extLst>
          </p:cNvPr>
          <p:cNvSpPr>
            <a:spLocks noGrp="1"/>
          </p:cNvSpPr>
          <p:nvPr>
            <p:ph sz="quarter" idx="12" hasCustomPrompt="1"/>
          </p:nvPr>
        </p:nvSpPr>
        <p:spPr>
          <a:xfrm>
            <a:off x="3250893" y="1780369"/>
            <a:ext cx="2642171" cy="800372"/>
          </a:xfrm>
        </p:spPr>
        <p:txBody>
          <a:bodyPr>
            <a:noAutofit/>
          </a:bodyPr>
          <a:lstStyle>
            <a:lvl1pPr marL="0" indent="0" algn="ctr">
              <a:buNone/>
              <a:defRPr sz="4800" b="1" i="0">
                <a:solidFill>
                  <a:schemeClr val="accent6"/>
                </a:solidFill>
                <a:latin typeface="Avenir Black" panose="02000503020000020003" pitchFamily="2" charset="0"/>
              </a:defRPr>
            </a:lvl1pPr>
          </a:lstStyle>
          <a:p>
            <a:pPr lvl="0"/>
            <a:r>
              <a:rPr lang="en-US" dirty="0"/>
              <a:t>%</a:t>
            </a:r>
          </a:p>
        </p:txBody>
      </p:sp>
      <p:sp>
        <p:nvSpPr>
          <p:cNvPr id="20" name="Content Placeholder 10">
            <a:extLst>
              <a:ext uri="{FF2B5EF4-FFF2-40B4-BE49-F238E27FC236}">
                <a16:creationId xmlns:a16="http://schemas.microsoft.com/office/drawing/2014/main" id="{4C21BE50-806F-6E4F-8792-F5F459FF1E95}"/>
              </a:ext>
            </a:extLst>
          </p:cNvPr>
          <p:cNvSpPr>
            <a:spLocks noGrp="1"/>
          </p:cNvSpPr>
          <p:nvPr>
            <p:ph sz="quarter" idx="13"/>
          </p:nvPr>
        </p:nvSpPr>
        <p:spPr>
          <a:xfrm>
            <a:off x="3265406" y="2840759"/>
            <a:ext cx="2627657" cy="3444151"/>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21" name="Content Placeholder 4">
            <a:extLst>
              <a:ext uri="{FF2B5EF4-FFF2-40B4-BE49-F238E27FC236}">
                <a16:creationId xmlns:a16="http://schemas.microsoft.com/office/drawing/2014/main" id="{3221C579-26EF-CC47-83CC-0378D27F3A58}"/>
              </a:ext>
            </a:extLst>
          </p:cNvPr>
          <p:cNvSpPr>
            <a:spLocks noGrp="1"/>
          </p:cNvSpPr>
          <p:nvPr>
            <p:ph sz="quarter" idx="14" hasCustomPrompt="1"/>
          </p:nvPr>
        </p:nvSpPr>
        <p:spPr>
          <a:xfrm>
            <a:off x="6168528" y="1780369"/>
            <a:ext cx="2642171" cy="800372"/>
          </a:xfrm>
        </p:spPr>
        <p:txBody>
          <a:bodyPr>
            <a:noAutofit/>
          </a:bodyPr>
          <a:lstStyle>
            <a:lvl1pPr marL="0" indent="0" algn="ctr">
              <a:buNone/>
              <a:defRPr sz="4800" b="1" i="0">
                <a:solidFill>
                  <a:schemeClr val="accent2"/>
                </a:solidFill>
                <a:latin typeface="Avenir Black" panose="02000503020000020003" pitchFamily="2" charset="0"/>
              </a:defRPr>
            </a:lvl1pPr>
          </a:lstStyle>
          <a:p>
            <a:pPr lvl="0"/>
            <a:r>
              <a:rPr lang="en-US" dirty="0"/>
              <a:t>%</a:t>
            </a:r>
          </a:p>
        </p:txBody>
      </p:sp>
      <p:sp>
        <p:nvSpPr>
          <p:cNvPr id="22" name="Content Placeholder 10">
            <a:extLst>
              <a:ext uri="{FF2B5EF4-FFF2-40B4-BE49-F238E27FC236}">
                <a16:creationId xmlns:a16="http://schemas.microsoft.com/office/drawing/2014/main" id="{5707609B-9B3E-BB40-B53B-00362703B254}"/>
              </a:ext>
            </a:extLst>
          </p:cNvPr>
          <p:cNvSpPr>
            <a:spLocks noGrp="1"/>
          </p:cNvSpPr>
          <p:nvPr>
            <p:ph sz="quarter" idx="15"/>
          </p:nvPr>
        </p:nvSpPr>
        <p:spPr>
          <a:xfrm>
            <a:off x="6168527" y="2845177"/>
            <a:ext cx="2642171" cy="3439733"/>
          </a:xfrm>
        </p:spPr>
        <p:txBody>
          <a:bodyPr>
            <a:normAutofit/>
          </a:bodyPr>
          <a:lstStyle>
            <a:lvl1pPr>
              <a:defRPr sz="2400" b="0" i="0">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30286050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8A-Data-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5" name="Content Placeholder 4">
            <a:extLst>
              <a:ext uri="{FF2B5EF4-FFF2-40B4-BE49-F238E27FC236}">
                <a16:creationId xmlns:a16="http://schemas.microsoft.com/office/drawing/2014/main" id="{C3159B23-CCD7-3543-8AE6-BC40BE8234A5}"/>
              </a:ext>
            </a:extLst>
          </p:cNvPr>
          <p:cNvSpPr>
            <a:spLocks noGrp="1"/>
          </p:cNvSpPr>
          <p:nvPr>
            <p:ph sz="quarter" idx="10" hasCustomPrompt="1"/>
          </p:nvPr>
        </p:nvSpPr>
        <p:spPr>
          <a:xfrm>
            <a:off x="333258" y="1780369"/>
            <a:ext cx="2642171" cy="800372"/>
          </a:xfrm>
        </p:spPr>
        <p:txBody>
          <a:bodyPr>
            <a:noAutofit/>
          </a:bodyPr>
          <a:lstStyle>
            <a:lvl1pPr marL="0" indent="0" algn="ctr">
              <a:buNone/>
              <a:defRPr sz="4800" b="1" i="0">
                <a:solidFill>
                  <a:schemeClr val="accent4"/>
                </a:solidFill>
                <a:latin typeface="Avenir Black" panose="02000503020000020003" pitchFamily="2" charset="0"/>
              </a:defRPr>
            </a:lvl1pPr>
          </a:lstStyle>
          <a:p>
            <a:pPr lvl="0"/>
            <a:r>
              <a:rPr lang="en-US" dirty="0"/>
              <a:t>%</a:t>
            </a:r>
          </a:p>
        </p:txBody>
      </p:sp>
      <p:sp>
        <p:nvSpPr>
          <p:cNvPr id="11" name="Content Placeholder 10">
            <a:extLst>
              <a:ext uri="{FF2B5EF4-FFF2-40B4-BE49-F238E27FC236}">
                <a16:creationId xmlns:a16="http://schemas.microsoft.com/office/drawing/2014/main" id="{91F36D39-35E9-2041-B367-91D1483B8D4A}"/>
              </a:ext>
            </a:extLst>
          </p:cNvPr>
          <p:cNvSpPr>
            <a:spLocks noGrp="1"/>
          </p:cNvSpPr>
          <p:nvPr>
            <p:ph sz="quarter" idx="11"/>
          </p:nvPr>
        </p:nvSpPr>
        <p:spPr>
          <a:xfrm>
            <a:off x="333259" y="2802871"/>
            <a:ext cx="2642170" cy="3455827"/>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19" name="Content Placeholder 4">
            <a:extLst>
              <a:ext uri="{FF2B5EF4-FFF2-40B4-BE49-F238E27FC236}">
                <a16:creationId xmlns:a16="http://schemas.microsoft.com/office/drawing/2014/main" id="{3FB49D08-CE34-1B4F-9FA5-E40C71C2D606}"/>
              </a:ext>
            </a:extLst>
          </p:cNvPr>
          <p:cNvSpPr>
            <a:spLocks noGrp="1"/>
          </p:cNvSpPr>
          <p:nvPr>
            <p:ph sz="quarter" idx="12" hasCustomPrompt="1"/>
          </p:nvPr>
        </p:nvSpPr>
        <p:spPr>
          <a:xfrm>
            <a:off x="3250893" y="1780369"/>
            <a:ext cx="2642171" cy="800372"/>
          </a:xfrm>
        </p:spPr>
        <p:txBody>
          <a:bodyPr>
            <a:noAutofit/>
          </a:bodyPr>
          <a:lstStyle>
            <a:lvl1pPr marL="0" indent="0" algn="ctr">
              <a:buNone/>
              <a:defRPr sz="4800" b="1" i="0">
                <a:solidFill>
                  <a:schemeClr val="accent6"/>
                </a:solidFill>
                <a:latin typeface="Avenir Black" panose="02000503020000020003" pitchFamily="2" charset="0"/>
              </a:defRPr>
            </a:lvl1pPr>
          </a:lstStyle>
          <a:p>
            <a:pPr lvl="0"/>
            <a:r>
              <a:rPr lang="en-US" dirty="0"/>
              <a:t>%</a:t>
            </a:r>
          </a:p>
        </p:txBody>
      </p:sp>
      <p:sp>
        <p:nvSpPr>
          <p:cNvPr id="20" name="Content Placeholder 10">
            <a:extLst>
              <a:ext uri="{FF2B5EF4-FFF2-40B4-BE49-F238E27FC236}">
                <a16:creationId xmlns:a16="http://schemas.microsoft.com/office/drawing/2014/main" id="{4C21BE50-806F-6E4F-8792-F5F459FF1E95}"/>
              </a:ext>
            </a:extLst>
          </p:cNvPr>
          <p:cNvSpPr>
            <a:spLocks noGrp="1"/>
          </p:cNvSpPr>
          <p:nvPr>
            <p:ph sz="quarter" idx="13"/>
          </p:nvPr>
        </p:nvSpPr>
        <p:spPr>
          <a:xfrm>
            <a:off x="3265406" y="2840759"/>
            <a:ext cx="2627657" cy="3444151"/>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21" name="Content Placeholder 4">
            <a:extLst>
              <a:ext uri="{FF2B5EF4-FFF2-40B4-BE49-F238E27FC236}">
                <a16:creationId xmlns:a16="http://schemas.microsoft.com/office/drawing/2014/main" id="{3221C579-26EF-CC47-83CC-0378D27F3A58}"/>
              </a:ext>
            </a:extLst>
          </p:cNvPr>
          <p:cNvSpPr>
            <a:spLocks noGrp="1"/>
          </p:cNvSpPr>
          <p:nvPr>
            <p:ph sz="quarter" idx="14" hasCustomPrompt="1"/>
          </p:nvPr>
        </p:nvSpPr>
        <p:spPr>
          <a:xfrm>
            <a:off x="6168528" y="1780369"/>
            <a:ext cx="2642171" cy="800372"/>
          </a:xfrm>
        </p:spPr>
        <p:txBody>
          <a:bodyPr>
            <a:noAutofit/>
          </a:bodyPr>
          <a:lstStyle>
            <a:lvl1pPr marL="0" indent="0" algn="ctr">
              <a:buNone/>
              <a:defRPr sz="4800" b="1" i="0">
                <a:solidFill>
                  <a:schemeClr val="accent2"/>
                </a:solidFill>
                <a:latin typeface="Avenir Black" panose="02000503020000020003" pitchFamily="2" charset="0"/>
              </a:defRPr>
            </a:lvl1pPr>
          </a:lstStyle>
          <a:p>
            <a:pPr lvl="0"/>
            <a:r>
              <a:rPr lang="en-US" dirty="0"/>
              <a:t>%</a:t>
            </a:r>
          </a:p>
        </p:txBody>
      </p:sp>
      <p:sp>
        <p:nvSpPr>
          <p:cNvPr id="22" name="Content Placeholder 10">
            <a:extLst>
              <a:ext uri="{FF2B5EF4-FFF2-40B4-BE49-F238E27FC236}">
                <a16:creationId xmlns:a16="http://schemas.microsoft.com/office/drawing/2014/main" id="{5707609B-9B3E-BB40-B53B-00362703B254}"/>
              </a:ext>
            </a:extLst>
          </p:cNvPr>
          <p:cNvSpPr>
            <a:spLocks noGrp="1"/>
          </p:cNvSpPr>
          <p:nvPr>
            <p:ph sz="quarter" idx="15"/>
          </p:nvPr>
        </p:nvSpPr>
        <p:spPr>
          <a:xfrm>
            <a:off x="6168527" y="2845177"/>
            <a:ext cx="2642171" cy="3439733"/>
          </a:xfrm>
        </p:spPr>
        <p:txBody>
          <a:bodyPr>
            <a:normAutofit/>
          </a:bodyPr>
          <a:lstStyle>
            <a:lvl1pPr>
              <a:defRPr sz="2400" b="0" i="0">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1332594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8A-Data-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5" name="Content Placeholder 4">
            <a:extLst>
              <a:ext uri="{FF2B5EF4-FFF2-40B4-BE49-F238E27FC236}">
                <a16:creationId xmlns:a16="http://schemas.microsoft.com/office/drawing/2014/main" id="{C3159B23-CCD7-3543-8AE6-BC40BE8234A5}"/>
              </a:ext>
            </a:extLst>
          </p:cNvPr>
          <p:cNvSpPr>
            <a:spLocks noGrp="1"/>
          </p:cNvSpPr>
          <p:nvPr>
            <p:ph sz="quarter" idx="10" hasCustomPrompt="1"/>
          </p:nvPr>
        </p:nvSpPr>
        <p:spPr>
          <a:xfrm>
            <a:off x="333258" y="1780369"/>
            <a:ext cx="2642171" cy="800372"/>
          </a:xfrm>
        </p:spPr>
        <p:txBody>
          <a:bodyPr>
            <a:noAutofit/>
          </a:bodyPr>
          <a:lstStyle>
            <a:lvl1pPr marL="0" indent="0" algn="ctr">
              <a:buNone/>
              <a:defRPr sz="4800" b="1" i="0">
                <a:solidFill>
                  <a:schemeClr val="accent4"/>
                </a:solidFill>
                <a:latin typeface="Avenir Black" panose="02000503020000020003" pitchFamily="2" charset="0"/>
              </a:defRPr>
            </a:lvl1pPr>
          </a:lstStyle>
          <a:p>
            <a:pPr lvl="0"/>
            <a:r>
              <a:rPr lang="en-US" dirty="0"/>
              <a:t>%</a:t>
            </a:r>
          </a:p>
        </p:txBody>
      </p:sp>
      <p:sp>
        <p:nvSpPr>
          <p:cNvPr id="11" name="Content Placeholder 10">
            <a:extLst>
              <a:ext uri="{FF2B5EF4-FFF2-40B4-BE49-F238E27FC236}">
                <a16:creationId xmlns:a16="http://schemas.microsoft.com/office/drawing/2014/main" id="{91F36D39-35E9-2041-B367-91D1483B8D4A}"/>
              </a:ext>
            </a:extLst>
          </p:cNvPr>
          <p:cNvSpPr>
            <a:spLocks noGrp="1"/>
          </p:cNvSpPr>
          <p:nvPr>
            <p:ph sz="quarter" idx="11"/>
          </p:nvPr>
        </p:nvSpPr>
        <p:spPr>
          <a:xfrm>
            <a:off x="333259" y="2802871"/>
            <a:ext cx="2642170" cy="3455827"/>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19" name="Content Placeholder 4">
            <a:extLst>
              <a:ext uri="{FF2B5EF4-FFF2-40B4-BE49-F238E27FC236}">
                <a16:creationId xmlns:a16="http://schemas.microsoft.com/office/drawing/2014/main" id="{3FB49D08-CE34-1B4F-9FA5-E40C71C2D606}"/>
              </a:ext>
            </a:extLst>
          </p:cNvPr>
          <p:cNvSpPr>
            <a:spLocks noGrp="1"/>
          </p:cNvSpPr>
          <p:nvPr>
            <p:ph sz="quarter" idx="12" hasCustomPrompt="1"/>
          </p:nvPr>
        </p:nvSpPr>
        <p:spPr>
          <a:xfrm>
            <a:off x="3250893" y="1780369"/>
            <a:ext cx="2642171" cy="800372"/>
          </a:xfrm>
        </p:spPr>
        <p:txBody>
          <a:bodyPr>
            <a:noAutofit/>
          </a:bodyPr>
          <a:lstStyle>
            <a:lvl1pPr marL="0" indent="0" algn="ctr">
              <a:buNone/>
              <a:defRPr sz="4800" b="1" i="0">
                <a:solidFill>
                  <a:schemeClr val="accent6"/>
                </a:solidFill>
                <a:latin typeface="Avenir Black" panose="02000503020000020003" pitchFamily="2" charset="0"/>
              </a:defRPr>
            </a:lvl1pPr>
          </a:lstStyle>
          <a:p>
            <a:pPr lvl="0"/>
            <a:r>
              <a:rPr lang="en-US" dirty="0"/>
              <a:t>%</a:t>
            </a:r>
          </a:p>
        </p:txBody>
      </p:sp>
      <p:sp>
        <p:nvSpPr>
          <p:cNvPr id="20" name="Content Placeholder 10">
            <a:extLst>
              <a:ext uri="{FF2B5EF4-FFF2-40B4-BE49-F238E27FC236}">
                <a16:creationId xmlns:a16="http://schemas.microsoft.com/office/drawing/2014/main" id="{4C21BE50-806F-6E4F-8792-F5F459FF1E95}"/>
              </a:ext>
            </a:extLst>
          </p:cNvPr>
          <p:cNvSpPr>
            <a:spLocks noGrp="1"/>
          </p:cNvSpPr>
          <p:nvPr>
            <p:ph sz="quarter" idx="13"/>
          </p:nvPr>
        </p:nvSpPr>
        <p:spPr>
          <a:xfrm>
            <a:off x="3265406" y="2840759"/>
            <a:ext cx="2627657" cy="3444151"/>
          </a:xfrm>
        </p:spPr>
        <p:txBody>
          <a:bodyPr>
            <a:normAutofit/>
          </a:bodyPr>
          <a:lstStyle>
            <a:lvl1pPr>
              <a:defRPr sz="2400" b="0" i="0">
                <a:latin typeface="Avenir Book" panose="02000503020000020003" pitchFamily="2" charset="0"/>
              </a:defRPr>
            </a:lvl1pPr>
          </a:lstStyle>
          <a:p>
            <a:pPr lvl="0"/>
            <a:r>
              <a:rPr lang="en-US"/>
              <a:t>Edit Master text styles</a:t>
            </a:r>
          </a:p>
        </p:txBody>
      </p:sp>
      <p:sp>
        <p:nvSpPr>
          <p:cNvPr id="21" name="Content Placeholder 4">
            <a:extLst>
              <a:ext uri="{FF2B5EF4-FFF2-40B4-BE49-F238E27FC236}">
                <a16:creationId xmlns:a16="http://schemas.microsoft.com/office/drawing/2014/main" id="{3221C579-26EF-CC47-83CC-0378D27F3A58}"/>
              </a:ext>
            </a:extLst>
          </p:cNvPr>
          <p:cNvSpPr>
            <a:spLocks noGrp="1"/>
          </p:cNvSpPr>
          <p:nvPr>
            <p:ph sz="quarter" idx="14" hasCustomPrompt="1"/>
          </p:nvPr>
        </p:nvSpPr>
        <p:spPr>
          <a:xfrm>
            <a:off x="6168528" y="1780369"/>
            <a:ext cx="2642171" cy="800372"/>
          </a:xfrm>
        </p:spPr>
        <p:txBody>
          <a:bodyPr>
            <a:noAutofit/>
          </a:bodyPr>
          <a:lstStyle>
            <a:lvl1pPr marL="0" indent="0" algn="ctr">
              <a:buNone/>
              <a:defRPr sz="4800" b="1" i="0">
                <a:solidFill>
                  <a:schemeClr val="accent2"/>
                </a:solidFill>
                <a:latin typeface="Avenir Black" panose="02000503020000020003" pitchFamily="2" charset="0"/>
              </a:defRPr>
            </a:lvl1pPr>
          </a:lstStyle>
          <a:p>
            <a:pPr lvl="0"/>
            <a:r>
              <a:rPr lang="en-US" dirty="0"/>
              <a:t>%</a:t>
            </a:r>
          </a:p>
        </p:txBody>
      </p:sp>
      <p:sp>
        <p:nvSpPr>
          <p:cNvPr id="22" name="Content Placeholder 10">
            <a:extLst>
              <a:ext uri="{FF2B5EF4-FFF2-40B4-BE49-F238E27FC236}">
                <a16:creationId xmlns:a16="http://schemas.microsoft.com/office/drawing/2014/main" id="{5707609B-9B3E-BB40-B53B-00362703B254}"/>
              </a:ext>
            </a:extLst>
          </p:cNvPr>
          <p:cNvSpPr>
            <a:spLocks noGrp="1"/>
          </p:cNvSpPr>
          <p:nvPr>
            <p:ph sz="quarter" idx="15"/>
          </p:nvPr>
        </p:nvSpPr>
        <p:spPr>
          <a:xfrm>
            <a:off x="6168527" y="2845177"/>
            <a:ext cx="2642171" cy="3439733"/>
          </a:xfrm>
        </p:spPr>
        <p:txBody>
          <a:bodyPr>
            <a:normAutofit/>
          </a:bodyPr>
          <a:lstStyle>
            <a:lvl1pPr>
              <a:defRPr sz="2400" b="0" i="0">
                <a:latin typeface="Avenir Book" panose="02000503020000020003" pitchFamily="2" charset="0"/>
              </a:defRPr>
            </a:lvl1pPr>
          </a:lstStyle>
          <a:p>
            <a:pPr lvl="0"/>
            <a:r>
              <a:rPr lang="en-US"/>
              <a:t>Edit Master text styles</a:t>
            </a:r>
          </a:p>
        </p:txBody>
      </p:sp>
    </p:spTree>
    <p:extLst>
      <p:ext uri="{BB962C8B-B14F-4D97-AF65-F5344CB8AC3E}">
        <p14:creationId xmlns:p14="http://schemas.microsoft.com/office/powerpoint/2010/main" val="7892839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8A-1-2-3-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2081704"/>
            <a:ext cx="2481345" cy="3861895"/>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Click to edit title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2387600"/>
            <a:ext cx="2120900"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2102555"/>
            <a:ext cx="2481345" cy="3841044"/>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2102555"/>
            <a:ext cx="2481345" cy="3841044"/>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9" name="TextBox 18">
            <a:extLst>
              <a:ext uri="{FF2B5EF4-FFF2-40B4-BE49-F238E27FC236}">
                <a16:creationId xmlns:a16="http://schemas.microsoft.com/office/drawing/2014/main" id="{B23F78E1-CA4A-1F45-B59D-779995A1F978}"/>
              </a:ext>
            </a:extLst>
          </p:cNvPr>
          <p:cNvSpPr txBox="1"/>
          <p:nvPr userDrawn="1"/>
        </p:nvSpPr>
        <p:spPr>
          <a:xfrm>
            <a:off x="8117565" y="1527706"/>
            <a:ext cx="68460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3</a:t>
            </a:r>
          </a:p>
        </p:txBody>
      </p:sp>
      <p:sp>
        <p:nvSpPr>
          <p:cNvPr id="14" name="TextBox 13">
            <a:extLst>
              <a:ext uri="{FF2B5EF4-FFF2-40B4-BE49-F238E27FC236}">
                <a16:creationId xmlns:a16="http://schemas.microsoft.com/office/drawing/2014/main" id="{7C7B1E9F-A388-DC4F-9C56-F85C9EBA7CDE}"/>
              </a:ext>
            </a:extLst>
          </p:cNvPr>
          <p:cNvSpPr txBox="1"/>
          <p:nvPr userDrawn="1"/>
        </p:nvSpPr>
        <p:spPr>
          <a:xfrm>
            <a:off x="5010479" y="1480339"/>
            <a:ext cx="71581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2</a:t>
            </a:r>
          </a:p>
        </p:txBody>
      </p:sp>
      <p:sp>
        <p:nvSpPr>
          <p:cNvPr id="13" name="TextBox 12">
            <a:extLst>
              <a:ext uri="{FF2B5EF4-FFF2-40B4-BE49-F238E27FC236}">
                <a16:creationId xmlns:a16="http://schemas.microsoft.com/office/drawing/2014/main" id="{D7A25574-8473-7B4F-A6EF-34FCA33E2728}"/>
              </a:ext>
            </a:extLst>
          </p:cNvPr>
          <p:cNvSpPr txBox="1"/>
          <p:nvPr userDrawn="1"/>
        </p:nvSpPr>
        <p:spPr>
          <a:xfrm>
            <a:off x="2034368" y="1424206"/>
            <a:ext cx="712478"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1</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2387600"/>
            <a:ext cx="2164561"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15100" y="2497138"/>
            <a:ext cx="2133600" cy="323056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2256569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8A-1-2-3-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2081704"/>
            <a:ext cx="2481345" cy="3861895"/>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Click to edit title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2387600"/>
            <a:ext cx="2120900"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2102555"/>
            <a:ext cx="2481345" cy="3841044"/>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2102555"/>
            <a:ext cx="2481345" cy="3841044"/>
          </a:xfrm>
          <a:prstGeom prst="rect">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9" name="TextBox 18">
            <a:extLst>
              <a:ext uri="{FF2B5EF4-FFF2-40B4-BE49-F238E27FC236}">
                <a16:creationId xmlns:a16="http://schemas.microsoft.com/office/drawing/2014/main" id="{B23F78E1-CA4A-1F45-B59D-779995A1F978}"/>
              </a:ext>
            </a:extLst>
          </p:cNvPr>
          <p:cNvSpPr txBox="1"/>
          <p:nvPr userDrawn="1"/>
        </p:nvSpPr>
        <p:spPr>
          <a:xfrm>
            <a:off x="8117565" y="1527706"/>
            <a:ext cx="68460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3</a:t>
            </a:r>
          </a:p>
        </p:txBody>
      </p:sp>
      <p:sp>
        <p:nvSpPr>
          <p:cNvPr id="14" name="TextBox 13">
            <a:extLst>
              <a:ext uri="{FF2B5EF4-FFF2-40B4-BE49-F238E27FC236}">
                <a16:creationId xmlns:a16="http://schemas.microsoft.com/office/drawing/2014/main" id="{7C7B1E9F-A388-DC4F-9C56-F85C9EBA7CDE}"/>
              </a:ext>
            </a:extLst>
          </p:cNvPr>
          <p:cNvSpPr txBox="1"/>
          <p:nvPr userDrawn="1"/>
        </p:nvSpPr>
        <p:spPr>
          <a:xfrm>
            <a:off x="5010479" y="1480339"/>
            <a:ext cx="71581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2</a:t>
            </a:r>
          </a:p>
        </p:txBody>
      </p:sp>
      <p:sp>
        <p:nvSpPr>
          <p:cNvPr id="13" name="TextBox 12">
            <a:extLst>
              <a:ext uri="{FF2B5EF4-FFF2-40B4-BE49-F238E27FC236}">
                <a16:creationId xmlns:a16="http://schemas.microsoft.com/office/drawing/2014/main" id="{D7A25574-8473-7B4F-A6EF-34FCA33E2728}"/>
              </a:ext>
            </a:extLst>
          </p:cNvPr>
          <p:cNvSpPr txBox="1"/>
          <p:nvPr userDrawn="1"/>
        </p:nvSpPr>
        <p:spPr>
          <a:xfrm>
            <a:off x="2034368" y="1424206"/>
            <a:ext cx="712478"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1</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2387600"/>
            <a:ext cx="2164561"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15100" y="2497138"/>
            <a:ext cx="2133600" cy="323056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28138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A-Expectations">
    <p:bg>
      <p:bgPr>
        <a:solidFill>
          <a:srgbClr val="6DAD3D"/>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6" name="Rounded Rectangle 5">
            <a:extLst>
              <a:ext uri="{FF2B5EF4-FFF2-40B4-BE49-F238E27FC236}">
                <a16:creationId xmlns:a16="http://schemas.microsoft.com/office/drawing/2014/main" id="{53F847BE-2621-4C44-B75E-2DA27D37A8EB}"/>
              </a:ext>
            </a:extLst>
          </p:cNvPr>
          <p:cNvSpPr/>
          <p:nvPr userDrawn="1"/>
        </p:nvSpPr>
        <p:spPr>
          <a:xfrm>
            <a:off x="6669868" y="1949560"/>
            <a:ext cx="1530525" cy="1236297"/>
          </a:xfrm>
          <a:prstGeom prst="roundRect">
            <a:avLst>
              <a:gd name="adj" fmla="val 6617"/>
            </a:avLst>
          </a:prstGeom>
          <a:solidFill>
            <a:schemeClr val="bg1"/>
          </a:solidFill>
          <a:ln w="38100">
            <a:solidFill>
              <a:schemeClr val="accent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latin typeface="Avenir Book" panose="02000503020000020003" pitchFamily="2" charset="0"/>
            </a:endParaRPr>
          </a:p>
        </p:txBody>
      </p:sp>
      <p:sp>
        <p:nvSpPr>
          <p:cNvPr id="7" name="Title 1">
            <a:extLst>
              <a:ext uri="{FF2B5EF4-FFF2-40B4-BE49-F238E27FC236}">
                <a16:creationId xmlns:a16="http://schemas.microsoft.com/office/drawing/2014/main" id="{735679F9-9737-A747-A14D-27B95C6A241A}"/>
              </a:ext>
            </a:extLst>
          </p:cNvPr>
          <p:cNvSpPr txBox="1">
            <a:spLocks/>
          </p:cNvSpPr>
          <p:nvPr userDrawn="1"/>
        </p:nvSpPr>
        <p:spPr>
          <a:xfrm>
            <a:off x="440007" y="476060"/>
            <a:ext cx="7886700" cy="1340753"/>
          </a:xfrm>
          <a:prstGeom prst="rect">
            <a:avLst/>
          </a:prstGeom>
        </p:spPr>
        <p:txBody>
          <a:bodyPr>
            <a:normAutofit/>
          </a:bodyPr>
          <a:lstStyle>
            <a:lvl1pPr algn="l" defTabSz="685800" rtl="0" eaLnBrk="1" latinLnBrk="0" hangingPunct="1">
              <a:lnSpc>
                <a:spcPct val="90000"/>
              </a:lnSpc>
              <a:spcBef>
                <a:spcPct val="0"/>
              </a:spcBef>
              <a:buNone/>
              <a:defRPr sz="3300" kern="1200">
                <a:solidFill>
                  <a:schemeClr val="tx1"/>
                </a:solidFill>
                <a:latin typeface="Avenir Book" charset="0"/>
                <a:ea typeface="Avenir Book" charset="0"/>
                <a:cs typeface="Avenir Book" charset="0"/>
              </a:defRPr>
            </a:lvl1pPr>
          </a:lstStyle>
          <a:p>
            <a:pPr algn="ctr"/>
            <a:r>
              <a:rPr lang="en-US" sz="4050" b="0" i="0" dirty="0">
                <a:solidFill>
                  <a:schemeClr val="bg1"/>
                </a:solidFill>
                <a:latin typeface="Avenir Medium" panose="02000503020000020003" pitchFamily="2" charset="0"/>
                <a:ea typeface="Arial" charset="0"/>
                <a:cs typeface="Arial" charset="0"/>
              </a:rPr>
              <a:t>Expectations &amp; Logistics</a:t>
            </a:r>
          </a:p>
        </p:txBody>
      </p:sp>
      <p:sp>
        <p:nvSpPr>
          <p:cNvPr id="11" name="Content Placeholder 2">
            <a:extLst>
              <a:ext uri="{FF2B5EF4-FFF2-40B4-BE49-F238E27FC236}">
                <a16:creationId xmlns:a16="http://schemas.microsoft.com/office/drawing/2014/main" id="{6EC9388D-6EEE-BF4A-9662-234A60E03DE1}"/>
              </a:ext>
            </a:extLst>
          </p:cNvPr>
          <p:cNvSpPr txBox="1">
            <a:spLocks/>
          </p:cNvSpPr>
          <p:nvPr userDrawn="1"/>
        </p:nvSpPr>
        <p:spPr>
          <a:xfrm>
            <a:off x="733764" y="1892812"/>
            <a:ext cx="3488549" cy="4063488"/>
          </a:xfrm>
          <a:prstGeom prst="rect">
            <a:avLst/>
          </a:prstGeom>
        </p:spPr>
        <p:txBody>
          <a:bodyPr vert="horz" lIns="91440" tIns="45720" rIns="91440" bIns="45720" rtlCol="0">
            <a:normAutofit/>
          </a:bodyPr>
          <a:lstStyle>
            <a:lvl1pPr marL="271463" indent="-271463" algn="l" defTabSz="685800" rtl="0" eaLnBrk="0" fontAlgn="base" latinLnBrk="0" hangingPunct="0">
              <a:lnSpc>
                <a:spcPct val="90000"/>
              </a:lnSpc>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6100" indent="-271463" algn="l" defTabSz="685800" rtl="0" eaLnBrk="0" fontAlgn="base" latinLnBrk="0" hangingPunct="0">
              <a:lnSpc>
                <a:spcPct val="90000"/>
              </a:lnSpc>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0738" indent="-227013" algn="l" defTabSz="685800" rtl="0" eaLnBrk="0" fontAlgn="base" latinLnBrk="0" hangingPunct="0">
              <a:lnSpc>
                <a:spcPct val="90000"/>
              </a:lnSpc>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5375" indent="-227013" algn="l" defTabSz="685800" rtl="0" eaLnBrk="0" fontAlgn="base" latinLnBrk="0" hangingPunct="0">
              <a:lnSpc>
                <a:spcPct val="90000"/>
              </a:lnSpc>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0013" indent="-227013" algn="l" defTabSz="685800" rtl="0" eaLnBrk="0" fontAlgn="base" latinLnBrk="0" hangingPunct="0">
              <a:lnSpc>
                <a:spcPct val="90000"/>
              </a:lnSpc>
              <a:spcBef>
                <a:spcPct val="20000"/>
              </a:spcBef>
              <a:spcAft>
                <a:spcPct val="0"/>
              </a:spcAft>
              <a:buClr>
                <a:srgbClr val="8FB08C"/>
              </a:buClr>
              <a:buFont typeface="Arial"/>
              <a:buChar char="•"/>
              <a:defRPr sz="1350" kern="1200">
                <a:solidFill>
                  <a:schemeClr val="tx1"/>
                </a:solidFill>
                <a:latin typeface="+mn-lt"/>
                <a:ea typeface="+mn-ea"/>
                <a:cs typeface="+mn-cs"/>
              </a:defRPr>
            </a:lvl5pPr>
            <a:lvl6pPr marL="1645746" indent="-182860" algn="l" defTabSz="685800" rtl="0" eaLnBrk="1" latinLnBrk="0" hangingPunct="1">
              <a:lnSpc>
                <a:spcPct val="90000"/>
              </a:lnSpc>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036" indent="-182860" algn="l" defTabSz="685800" rtl="0" eaLnBrk="1" latinLnBrk="0" hangingPunct="1">
              <a:lnSpc>
                <a:spcPct val="90000"/>
              </a:lnSpc>
              <a:spcBef>
                <a:spcPct val="20000"/>
              </a:spcBef>
              <a:buClr>
                <a:schemeClr val="accent1">
                  <a:shade val="75000"/>
                </a:schemeClr>
              </a:buClr>
              <a:buSzPct val="90000"/>
              <a:buFont typeface="Arial"/>
              <a:buChar char="•"/>
              <a:defRPr kumimoji="0" sz="1600" kern="1200" baseline="0">
                <a:solidFill>
                  <a:schemeClr val="tx1"/>
                </a:solidFill>
                <a:latin typeface="+mn-lt"/>
                <a:ea typeface="+mn-ea"/>
                <a:cs typeface="+mn-cs"/>
              </a:defRPr>
            </a:lvl7pPr>
            <a:lvl8pPr marL="2102897" indent="-182860" algn="l" defTabSz="685800" rtl="0" eaLnBrk="1" latinLnBrk="0" hangingPunct="1">
              <a:lnSpc>
                <a:spcPct val="90000"/>
              </a:lnSpc>
              <a:spcBef>
                <a:spcPct val="20000"/>
              </a:spcBef>
              <a:buClr>
                <a:schemeClr val="accent4">
                  <a:shade val="75000"/>
                </a:schemeClr>
              </a:buClr>
              <a:buFont typeface="Arial"/>
              <a:buChar char="•"/>
              <a:defRPr kumimoji="0" sz="1600" kern="1200">
                <a:solidFill>
                  <a:schemeClr val="tx1"/>
                </a:solidFill>
                <a:latin typeface="+mn-lt"/>
                <a:ea typeface="+mn-ea"/>
                <a:cs typeface="+mn-cs"/>
              </a:defRPr>
            </a:lvl8pPr>
            <a:lvl9pPr marL="2377188" indent="-182860" algn="l" defTabSz="685800" rtl="0" eaLnBrk="1" latinLnBrk="0" hangingPunct="1">
              <a:lnSpc>
                <a:spcPct val="90000"/>
              </a:lnSpc>
              <a:spcBef>
                <a:spcPct val="20000"/>
              </a:spcBef>
              <a:buClr>
                <a:schemeClr val="accent2">
                  <a:shade val="75000"/>
                </a:schemeClr>
              </a:buClr>
              <a:buSzPct val="90000"/>
              <a:buFont typeface="Arial"/>
              <a:buChar char="•"/>
              <a:defRPr kumimoji="0" sz="1400" kern="1200" cap="all" baseline="0">
                <a:solidFill>
                  <a:schemeClr val="tx1"/>
                </a:solidFill>
                <a:latin typeface="+mn-lt"/>
                <a:ea typeface="+mn-ea"/>
                <a:cs typeface="+mn-cs"/>
              </a:defRPr>
            </a:lvl9pPr>
          </a:lstStyle>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Participate actively</a:t>
            </a:r>
          </a:p>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Honor time limits</a:t>
            </a:r>
          </a:p>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Be open to new ideas</a:t>
            </a:r>
          </a:p>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Trust the process</a:t>
            </a:r>
          </a:p>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Keep techno-distractions to a minimum</a:t>
            </a:r>
          </a:p>
          <a:p>
            <a:pPr marL="261998" indent="-233996">
              <a:spcBef>
                <a:spcPts val="1128"/>
              </a:spcBef>
              <a:buClrTx/>
              <a:buSzPct val="100000"/>
              <a:buFont typeface="Arial" charset="0"/>
              <a:buChar char="•"/>
            </a:pPr>
            <a:r>
              <a:rPr lang="en-US" sz="2200" dirty="0">
                <a:solidFill>
                  <a:schemeClr val="bg1"/>
                </a:solidFill>
                <a:latin typeface="Avenir Book" panose="02000503020000020003" pitchFamily="2" charset="0"/>
                <a:ea typeface="Arial" charset="0"/>
                <a:cs typeface="Arial" charset="0"/>
              </a:rPr>
              <a:t>Leave the space better than we found it</a:t>
            </a:r>
          </a:p>
          <a:p>
            <a:pPr marL="373996" lvl="2" indent="0">
              <a:buClrTx/>
              <a:buFont typeface="Wingdings 2" pitchFamily="18" charset="2"/>
              <a:buNone/>
            </a:pPr>
            <a:endParaRPr lang="en-US" sz="1600" dirty="0">
              <a:latin typeface="Avenir Book" panose="02000503020000020003" pitchFamily="2" charset="0"/>
              <a:ea typeface="Arial" charset="0"/>
              <a:cs typeface="Arial" charset="0"/>
            </a:endParaRPr>
          </a:p>
          <a:p>
            <a:pPr marL="0" indent="0" eaLnBrk="1" hangingPunct="1">
              <a:buClrTx/>
              <a:buFont typeface="Wingdings 2" pitchFamily="18" charset="2"/>
              <a:buNone/>
            </a:pPr>
            <a:endParaRPr lang="en-US" sz="1200" dirty="0">
              <a:latin typeface="Avenir Book" panose="02000503020000020003" pitchFamily="2" charset="0"/>
              <a:ea typeface="Arial" charset="0"/>
              <a:cs typeface="Arial" charset="0"/>
            </a:endParaRPr>
          </a:p>
        </p:txBody>
      </p:sp>
      <p:pic>
        <p:nvPicPr>
          <p:cNvPr id="12" name="Picture 11">
            <a:extLst>
              <a:ext uri="{FF2B5EF4-FFF2-40B4-BE49-F238E27FC236}">
                <a16:creationId xmlns:a16="http://schemas.microsoft.com/office/drawing/2014/main" id="{FC42ADD8-D5B9-C041-9544-6AACE9ADA796}"/>
              </a:ext>
            </a:extLst>
          </p:cNvPr>
          <p:cNvPicPr>
            <a:picLocks noChangeAspect="1"/>
          </p:cNvPicPr>
          <p:nvPr userDrawn="1"/>
        </p:nvPicPr>
        <p:blipFill>
          <a:blip r:embed="rId3">
            <a:duotone>
              <a:schemeClr val="bg2">
                <a:shade val="45000"/>
                <a:satMod val="135000"/>
              </a:schemeClr>
              <a:prstClr val="white"/>
            </a:duotone>
          </a:blip>
          <a:stretch>
            <a:fillRect/>
          </a:stretch>
        </p:blipFill>
        <p:spPr>
          <a:xfrm>
            <a:off x="6904978" y="2105667"/>
            <a:ext cx="1060304" cy="924082"/>
          </a:xfrm>
          <a:prstGeom prst="rect">
            <a:avLst/>
          </a:prstGeom>
        </p:spPr>
      </p:pic>
      <p:grpSp>
        <p:nvGrpSpPr>
          <p:cNvPr id="13" name="Group 12">
            <a:extLst>
              <a:ext uri="{FF2B5EF4-FFF2-40B4-BE49-F238E27FC236}">
                <a16:creationId xmlns:a16="http://schemas.microsoft.com/office/drawing/2014/main" id="{B940389F-A75A-614F-A9BD-73C27988E6E2}"/>
              </a:ext>
            </a:extLst>
          </p:cNvPr>
          <p:cNvGrpSpPr/>
          <p:nvPr userDrawn="1"/>
        </p:nvGrpSpPr>
        <p:grpSpPr>
          <a:xfrm>
            <a:off x="4864624" y="3532537"/>
            <a:ext cx="1626670" cy="1287683"/>
            <a:chOff x="2980362" y="4229319"/>
            <a:chExt cx="1720694" cy="1684867"/>
          </a:xfrm>
          <a:solidFill>
            <a:schemeClr val="bg1"/>
          </a:solidFill>
        </p:grpSpPr>
        <p:sp>
          <p:nvSpPr>
            <p:cNvPr id="14" name="Rounded Rectangle 13">
              <a:extLst>
                <a:ext uri="{FF2B5EF4-FFF2-40B4-BE49-F238E27FC236}">
                  <a16:creationId xmlns:a16="http://schemas.microsoft.com/office/drawing/2014/main" id="{44EAD745-9D4A-AC45-AAFD-D9AA5DB33533}"/>
                </a:ext>
              </a:extLst>
            </p:cNvPr>
            <p:cNvSpPr/>
            <p:nvPr/>
          </p:nvSpPr>
          <p:spPr>
            <a:xfrm>
              <a:off x="2980362" y="4229319"/>
              <a:ext cx="1720694" cy="1684867"/>
            </a:xfrm>
            <a:prstGeom prst="roundRect">
              <a:avLst>
                <a:gd name="adj" fmla="val 6617"/>
              </a:avLst>
            </a:prstGeom>
            <a:grpFill/>
            <a:ln w="38100">
              <a:solidFill>
                <a:schemeClr val="accent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latin typeface="Avenir Book" panose="02000503020000020003" pitchFamily="2" charset="0"/>
              </a:endParaRPr>
            </a:p>
          </p:txBody>
        </p:sp>
        <p:pic>
          <p:nvPicPr>
            <p:cNvPr id="15" name="Picture 14">
              <a:extLst>
                <a:ext uri="{FF2B5EF4-FFF2-40B4-BE49-F238E27FC236}">
                  <a16:creationId xmlns:a16="http://schemas.microsoft.com/office/drawing/2014/main" id="{FE958498-759F-534A-A30E-778EFF3F9635}"/>
                </a:ext>
              </a:extLst>
            </p:cNvPr>
            <p:cNvPicPr>
              <a:picLocks noChangeAspect="1"/>
            </p:cNvPicPr>
            <p:nvPr/>
          </p:nvPicPr>
          <p:blipFill>
            <a:blip r:embed="rId4">
              <a:duotone>
                <a:schemeClr val="bg2">
                  <a:shade val="45000"/>
                  <a:satMod val="135000"/>
                </a:schemeClr>
                <a:prstClr val="white"/>
              </a:duotone>
            </a:blip>
            <a:stretch>
              <a:fillRect/>
            </a:stretch>
          </p:blipFill>
          <p:spPr>
            <a:xfrm>
              <a:off x="3361362" y="4358637"/>
              <a:ext cx="939705" cy="1310640"/>
            </a:xfrm>
            <a:prstGeom prst="rect">
              <a:avLst/>
            </a:prstGeom>
            <a:grpFill/>
            <a:ln w="38100">
              <a:noFill/>
            </a:ln>
          </p:spPr>
        </p:pic>
      </p:grpSp>
      <p:grpSp>
        <p:nvGrpSpPr>
          <p:cNvPr id="16" name="Group 15">
            <a:extLst>
              <a:ext uri="{FF2B5EF4-FFF2-40B4-BE49-F238E27FC236}">
                <a16:creationId xmlns:a16="http://schemas.microsoft.com/office/drawing/2014/main" id="{DD70479C-6413-4A44-881C-0C196E99E4C6}"/>
              </a:ext>
            </a:extLst>
          </p:cNvPr>
          <p:cNvGrpSpPr/>
          <p:nvPr userDrawn="1"/>
        </p:nvGrpSpPr>
        <p:grpSpPr>
          <a:xfrm>
            <a:off x="4825646" y="1953330"/>
            <a:ext cx="1610645" cy="1253673"/>
            <a:chOff x="5394400" y="3616265"/>
            <a:chExt cx="2162817" cy="2116601"/>
          </a:xfrm>
        </p:grpSpPr>
        <p:grpSp>
          <p:nvGrpSpPr>
            <p:cNvPr id="17" name="Group 16">
              <a:extLst>
                <a:ext uri="{FF2B5EF4-FFF2-40B4-BE49-F238E27FC236}">
                  <a16:creationId xmlns:a16="http://schemas.microsoft.com/office/drawing/2014/main" id="{839A0651-7B5D-0542-9735-8AEB2E93F54C}"/>
                </a:ext>
              </a:extLst>
            </p:cNvPr>
            <p:cNvGrpSpPr/>
            <p:nvPr/>
          </p:nvGrpSpPr>
          <p:grpSpPr>
            <a:xfrm>
              <a:off x="5394400" y="3616265"/>
              <a:ext cx="2162817" cy="2116601"/>
              <a:chOff x="393699" y="1285870"/>
              <a:chExt cx="2162817" cy="2116601"/>
            </a:xfrm>
          </p:grpSpPr>
          <p:sp>
            <p:nvSpPr>
              <p:cNvPr id="19" name="Rounded Rectangle 18">
                <a:extLst>
                  <a:ext uri="{FF2B5EF4-FFF2-40B4-BE49-F238E27FC236}">
                    <a16:creationId xmlns:a16="http://schemas.microsoft.com/office/drawing/2014/main" id="{0C737F1C-2991-744A-812E-9FF533523D2F}"/>
                  </a:ext>
                </a:extLst>
              </p:cNvPr>
              <p:cNvSpPr/>
              <p:nvPr/>
            </p:nvSpPr>
            <p:spPr>
              <a:xfrm>
                <a:off x="393699" y="1285870"/>
                <a:ext cx="2162817" cy="2116601"/>
              </a:xfrm>
              <a:prstGeom prst="roundRect">
                <a:avLst>
                  <a:gd name="adj" fmla="val 6617"/>
                </a:avLst>
              </a:prstGeom>
              <a:solidFill>
                <a:schemeClr val="bg1"/>
              </a:solidFill>
              <a:ln w="38100">
                <a:solidFill>
                  <a:schemeClr val="accent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latin typeface="Avenir Book" panose="02000503020000020003" pitchFamily="2" charset="0"/>
                </a:endParaRPr>
              </a:p>
            </p:txBody>
          </p:sp>
          <p:pic>
            <p:nvPicPr>
              <p:cNvPr id="20" name="Picture 19">
                <a:extLst>
                  <a:ext uri="{FF2B5EF4-FFF2-40B4-BE49-F238E27FC236}">
                    <a16:creationId xmlns:a16="http://schemas.microsoft.com/office/drawing/2014/main" id="{313432DF-CF7F-694E-8CC2-C14867070B6A}"/>
                  </a:ext>
                </a:extLst>
              </p:cNvPr>
              <p:cNvPicPr>
                <a:picLocks noChangeAspect="1"/>
              </p:cNvPicPr>
              <p:nvPr/>
            </p:nvPicPr>
            <p:blipFill>
              <a:blip r:embed="rId5">
                <a:duotone>
                  <a:schemeClr val="bg2">
                    <a:shade val="45000"/>
                    <a:satMod val="135000"/>
                  </a:schemeClr>
                  <a:prstClr val="white"/>
                </a:duotone>
              </a:blip>
              <a:stretch>
                <a:fillRect/>
              </a:stretch>
            </p:blipFill>
            <p:spPr>
              <a:xfrm>
                <a:off x="793778" y="1513547"/>
                <a:ext cx="1367266" cy="1669819"/>
              </a:xfrm>
              <a:prstGeom prst="rect">
                <a:avLst/>
              </a:prstGeom>
            </p:spPr>
          </p:pic>
        </p:grpSp>
        <p:cxnSp>
          <p:nvCxnSpPr>
            <p:cNvPr id="18" name="Straight Connector 17">
              <a:extLst>
                <a:ext uri="{FF2B5EF4-FFF2-40B4-BE49-F238E27FC236}">
                  <a16:creationId xmlns:a16="http://schemas.microsoft.com/office/drawing/2014/main" id="{DBE2E7B3-03D0-7243-BD2F-CD5F4A6299FF}"/>
                </a:ext>
              </a:extLst>
            </p:cNvPr>
            <p:cNvCxnSpPr/>
            <p:nvPr/>
          </p:nvCxnSpPr>
          <p:spPr>
            <a:xfrm>
              <a:off x="6519333" y="3820549"/>
              <a:ext cx="0" cy="1735786"/>
            </a:xfrm>
            <a:prstGeom prst="line">
              <a:avLst/>
            </a:prstGeom>
            <a:ln>
              <a:solidFill>
                <a:srgbClr val="1F497D"/>
              </a:solidFill>
            </a:ln>
          </p:spPr>
          <p:style>
            <a:lnRef idx="2">
              <a:schemeClr val="accent1"/>
            </a:lnRef>
            <a:fillRef idx="0">
              <a:schemeClr val="accent1"/>
            </a:fillRef>
            <a:effectRef idx="1">
              <a:schemeClr val="accent1"/>
            </a:effectRef>
            <a:fontRef idx="minor">
              <a:schemeClr val="tx1"/>
            </a:fontRef>
          </p:style>
        </p:cxnSp>
      </p:grpSp>
      <p:grpSp>
        <p:nvGrpSpPr>
          <p:cNvPr id="21" name="Group 20">
            <a:extLst>
              <a:ext uri="{FF2B5EF4-FFF2-40B4-BE49-F238E27FC236}">
                <a16:creationId xmlns:a16="http://schemas.microsoft.com/office/drawing/2014/main" id="{FD6DD527-9B85-7042-9E59-6541396C2674}"/>
              </a:ext>
            </a:extLst>
          </p:cNvPr>
          <p:cNvGrpSpPr/>
          <p:nvPr userDrawn="1"/>
        </p:nvGrpSpPr>
        <p:grpSpPr>
          <a:xfrm>
            <a:off x="6715185" y="3567832"/>
            <a:ext cx="1454906" cy="1252388"/>
            <a:chOff x="-2290520" y="3312389"/>
            <a:chExt cx="2162817" cy="2162817"/>
          </a:xfrm>
          <a:solidFill>
            <a:schemeClr val="bg1"/>
          </a:solidFill>
        </p:grpSpPr>
        <p:sp>
          <p:nvSpPr>
            <p:cNvPr id="22" name="Rounded Rectangle 21">
              <a:extLst>
                <a:ext uri="{FF2B5EF4-FFF2-40B4-BE49-F238E27FC236}">
                  <a16:creationId xmlns:a16="http://schemas.microsoft.com/office/drawing/2014/main" id="{C04227C7-E666-F143-9E19-46F7D91114EE}"/>
                </a:ext>
              </a:extLst>
            </p:cNvPr>
            <p:cNvSpPr/>
            <p:nvPr/>
          </p:nvSpPr>
          <p:spPr>
            <a:xfrm>
              <a:off x="-2290520" y="3312389"/>
              <a:ext cx="2162817" cy="2162817"/>
            </a:xfrm>
            <a:prstGeom prst="roundRect">
              <a:avLst>
                <a:gd name="adj" fmla="val 5706"/>
              </a:avLst>
            </a:prstGeom>
            <a:grpFill/>
            <a:ln w="38100">
              <a:solidFill>
                <a:schemeClr val="accent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ln>
                  <a:solidFill>
                    <a:schemeClr val="bg2"/>
                  </a:solidFill>
                </a:ln>
                <a:latin typeface="Avenir Book" panose="02000503020000020003" pitchFamily="2" charset="0"/>
              </a:endParaRPr>
            </a:p>
          </p:txBody>
        </p:sp>
        <p:pic>
          <p:nvPicPr>
            <p:cNvPr id="23" name="Picture 22">
              <a:extLst>
                <a:ext uri="{FF2B5EF4-FFF2-40B4-BE49-F238E27FC236}">
                  <a16:creationId xmlns:a16="http://schemas.microsoft.com/office/drawing/2014/main" id="{19716856-BC77-4345-9127-5D5CDA7659E3}"/>
                </a:ext>
              </a:extLst>
            </p:cNvPr>
            <p:cNvPicPr>
              <a:picLocks noChangeAspect="1"/>
            </p:cNvPicPr>
            <p:nvPr/>
          </p:nvPicPr>
          <p:blipFill>
            <a:blip r:embed="rId6">
              <a:duotone>
                <a:schemeClr val="bg2">
                  <a:shade val="45000"/>
                  <a:satMod val="135000"/>
                </a:schemeClr>
                <a:prstClr val="white"/>
              </a:duotone>
            </a:blip>
            <a:stretch>
              <a:fillRect/>
            </a:stretch>
          </p:blipFill>
          <p:spPr>
            <a:xfrm>
              <a:off x="-1862668" y="3685226"/>
              <a:ext cx="1625600" cy="1625600"/>
            </a:xfrm>
            <a:prstGeom prst="rect">
              <a:avLst/>
            </a:prstGeom>
            <a:grpFill/>
            <a:ln w="38100">
              <a:noFill/>
            </a:ln>
          </p:spPr>
        </p:pic>
        <p:pic>
          <p:nvPicPr>
            <p:cNvPr id="24" name="Picture 23">
              <a:extLst>
                <a:ext uri="{FF2B5EF4-FFF2-40B4-BE49-F238E27FC236}">
                  <a16:creationId xmlns:a16="http://schemas.microsoft.com/office/drawing/2014/main" id="{07564A97-87E0-BB41-97B4-534AA6FD3E6F}"/>
                </a:ext>
              </a:extLst>
            </p:cNvPr>
            <p:cNvPicPr>
              <a:picLocks noChangeAspect="1"/>
            </p:cNvPicPr>
            <p:nvPr/>
          </p:nvPicPr>
          <p:blipFill>
            <a:blip r:embed="rId7">
              <a:duotone>
                <a:schemeClr val="bg2">
                  <a:shade val="45000"/>
                  <a:satMod val="135000"/>
                </a:schemeClr>
                <a:prstClr val="white"/>
              </a:duotone>
            </a:blip>
            <a:stretch>
              <a:fillRect/>
            </a:stretch>
          </p:blipFill>
          <p:spPr>
            <a:xfrm>
              <a:off x="-2228410" y="3483748"/>
              <a:ext cx="558800" cy="558800"/>
            </a:xfrm>
            <a:prstGeom prst="rect">
              <a:avLst/>
            </a:prstGeom>
            <a:noFill/>
            <a:ln w="38100">
              <a:noFill/>
            </a:ln>
          </p:spPr>
        </p:pic>
      </p:grpSp>
      <p:sp>
        <p:nvSpPr>
          <p:cNvPr id="25" name="Rectangle 24">
            <a:extLst>
              <a:ext uri="{FF2B5EF4-FFF2-40B4-BE49-F238E27FC236}">
                <a16:creationId xmlns:a16="http://schemas.microsoft.com/office/drawing/2014/main" id="{A53279FA-3CC8-FC4F-B436-F9D1D326AD90}"/>
              </a:ext>
            </a:extLst>
          </p:cNvPr>
          <p:cNvSpPr/>
          <p:nvPr userDrawn="1"/>
        </p:nvSpPr>
        <p:spPr>
          <a:xfrm>
            <a:off x="719909" y="1401965"/>
            <a:ext cx="3394891" cy="380008"/>
          </a:xfrm>
          <a:prstGeom prst="rect">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lIns="57600" tIns="28800" rIns="57600" bIns="28800" rtlCol="0" anchor="ctr"/>
          <a:lstStyle/>
          <a:p>
            <a:pPr algn="ctr"/>
            <a:r>
              <a:rPr lang="en-US" sz="2000" dirty="0">
                <a:solidFill>
                  <a:srgbClr val="FFFFFF"/>
                </a:solidFill>
                <a:latin typeface="Avenir Medium" panose="02000503020000020003" pitchFamily="2" charset="0"/>
                <a:ea typeface="Arial" charset="0"/>
                <a:cs typeface="Arial" charset="0"/>
              </a:rPr>
              <a:t>EXPECTATIONS</a:t>
            </a:r>
          </a:p>
        </p:txBody>
      </p:sp>
      <p:sp>
        <p:nvSpPr>
          <p:cNvPr id="26" name="Rectangle 25">
            <a:extLst>
              <a:ext uri="{FF2B5EF4-FFF2-40B4-BE49-F238E27FC236}">
                <a16:creationId xmlns:a16="http://schemas.microsoft.com/office/drawing/2014/main" id="{A6D4E484-0AF8-2F4F-A686-D5F57F89BBD4}"/>
              </a:ext>
            </a:extLst>
          </p:cNvPr>
          <p:cNvSpPr/>
          <p:nvPr userDrawn="1"/>
        </p:nvSpPr>
        <p:spPr>
          <a:xfrm>
            <a:off x="4775200" y="1393138"/>
            <a:ext cx="3394891" cy="385381"/>
          </a:xfrm>
          <a:prstGeom prst="rect">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lIns="57600" tIns="28800" rIns="57600" bIns="28800" rtlCol="0" anchor="ctr"/>
          <a:lstStyle/>
          <a:p>
            <a:pPr algn="ctr"/>
            <a:r>
              <a:rPr lang="en-US" sz="2000" dirty="0">
                <a:solidFill>
                  <a:srgbClr val="FFFFFF"/>
                </a:solidFill>
                <a:latin typeface="Avenir Medium" panose="02000503020000020003" pitchFamily="2" charset="0"/>
                <a:ea typeface="Arial" charset="0"/>
                <a:cs typeface="Arial" charset="0"/>
              </a:rPr>
              <a:t>LOGISTICS</a:t>
            </a:r>
          </a:p>
        </p:txBody>
      </p:sp>
    </p:spTree>
    <p:extLst>
      <p:ext uri="{BB962C8B-B14F-4D97-AF65-F5344CB8AC3E}">
        <p14:creationId xmlns:p14="http://schemas.microsoft.com/office/powerpoint/2010/main" val="29552425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8A-1-2-3-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2081704"/>
            <a:ext cx="2481345" cy="3861895"/>
          </a:xfrm>
          <a:prstGeom prst="rect">
            <a:avLst/>
          </a:prstGeom>
          <a:solidFill>
            <a:srgbClr val="53436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Click to edit title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2387600"/>
            <a:ext cx="2120900"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2102555"/>
            <a:ext cx="2481345" cy="3841044"/>
          </a:xfrm>
          <a:prstGeom prst="rect">
            <a:avLst/>
          </a:prstGeom>
          <a:solidFill>
            <a:srgbClr val="53436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2102555"/>
            <a:ext cx="2481345" cy="3841044"/>
          </a:xfrm>
          <a:prstGeom prst="rect">
            <a:avLst/>
          </a:prstGeom>
          <a:solidFill>
            <a:srgbClr val="53436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9" name="TextBox 18">
            <a:extLst>
              <a:ext uri="{FF2B5EF4-FFF2-40B4-BE49-F238E27FC236}">
                <a16:creationId xmlns:a16="http://schemas.microsoft.com/office/drawing/2014/main" id="{B23F78E1-CA4A-1F45-B59D-779995A1F978}"/>
              </a:ext>
            </a:extLst>
          </p:cNvPr>
          <p:cNvSpPr txBox="1"/>
          <p:nvPr userDrawn="1"/>
        </p:nvSpPr>
        <p:spPr>
          <a:xfrm>
            <a:off x="8117565" y="1527706"/>
            <a:ext cx="68460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3</a:t>
            </a:r>
          </a:p>
        </p:txBody>
      </p:sp>
      <p:sp>
        <p:nvSpPr>
          <p:cNvPr id="14" name="TextBox 13">
            <a:extLst>
              <a:ext uri="{FF2B5EF4-FFF2-40B4-BE49-F238E27FC236}">
                <a16:creationId xmlns:a16="http://schemas.microsoft.com/office/drawing/2014/main" id="{7C7B1E9F-A388-DC4F-9C56-F85C9EBA7CDE}"/>
              </a:ext>
            </a:extLst>
          </p:cNvPr>
          <p:cNvSpPr txBox="1"/>
          <p:nvPr userDrawn="1"/>
        </p:nvSpPr>
        <p:spPr>
          <a:xfrm>
            <a:off x="5010479" y="1480339"/>
            <a:ext cx="715814"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2</a:t>
            </a:r>
          </a:p>
        </p:txBody>
      </p:sp>
      <p:sp>
        <p:nvSpPr>
          <p:cNvPr id="13" name="TextBox 12">
            <a:extLst>
              <a:ext uri="{FF2B5EF4-FFF2-40B4-BE49-F238E27FC236}">
                <a16:creationId xmlns:a16="http://schemas.microsoft.com/office/drawing/2014/main" id="{D7A25574-8473-7B4F-A6EF-34FCA33E2728}"/>
              </a:ext>
            </a:extLst>
          </p:cNvPr>
          <p:cNvSpPr txBox="1"/>
          <p:nvPr userDrawn="1"/>
        </p:nvSpPr>
        <p:spPr>
          <a:xfrm>
            <a:off x="2034368" y="1424206"/>
            <a:ext cx="712478" cy="1107996"/>
          </a:xfrm>
          <a:prstGeom prst="rect">
            <a:avLst/>
          </a:prstGeom>
          <a:noFill/>
        </p:spPr>
        <p:txBody>
          <a:bodyPr wrap="square" rtlCol="0">
            <a:spAutoFit/>
          </a:bodyPr>
          <a:lstStyle/>
          <a:p>
            <a:r>
              <a:rPr lang="en-US" sz="6600" b="1" i="0" dirty="0">
                <a:solidFill>
                  <a:schemeClr val="accent4"/>
                </a:solidFill>
                <a:latin typeface="Avenir Black" panose="02000503020000020003" pitchFamily="2" charset="0"/>
              </a:rPr>
              <a:t>1</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2387600"/>
            <a:ext cx="2164561" cy="3340100"/>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15100" y="2497138"/>
            <a:ext cx="2133600" cy="323056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1069524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8A-Two-Boxes-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Rectangle 10">
            <a:extLst>
              <a:ext uri="{FF2B5EF4-FFF2-40B4-BE49-F238E27FC236}">
                <a16:creationId xmlns:a16="http://schemas.microsoft.com/office/drawing/2014/main" id="{27D492BF-80A2-E24E-85D5-87881D878B98}"/>
              </a:ext>
            </a:extLst>
          </p:cNvPr>
          <p:cNvSpPr/>
          <p:nvPr userDrawn="1"/>
        </p:nvSpPr>
        <p:spPr>
          <a:xfrm>
            <a:off x="222850" y="2365711"/>
            <a:ext cx="4180114" cy="30876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8D2AD1-0B0F-BE46-9A84-5D6071A9FE4D}"/>
              </a:ext>
            </a:extLst>
          </p:cNvPr>
          <p:cNvSpPr/>
          <p:nvPr userDrawn="1"/>
        </p:nvSpPr>
        <p:spPr>
          <a:xfrm>
            <a:off x="4685062" y="2365711"/>
            <a:ext cx="4180114" cy="30876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17">
            <a:extLst>
              <a:ext uri="{FF2B5EF4-FFF2-40B4-BE49-F238E27FC236}">
                <a16:creationId xmlns:a16="http://schemas.microsoft.com/office/drawing/2014/main" id="{196104E5-BBF8-974E-A06E-301005233205}"/>
              </a:ext>
            </a:extLst>
          </p:cNvPr>
          <p:cNvSpPr>
            <a:spLocks noGrp="1"/>
          </p:cNvSpPr>
          <p:nvPr>
            <p:ph sz="quarter" idx="10"/>
          </p:nvPr>
        </p:nvSpPr>
        <p:spPr>
          <a:xfrm>
            <a:off x="401683"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
        <p:nvSpPr>
          <p:cNvPr id="17" name="Content Placeholder 17">
            <a:extLst>
              <a:ext uri="{FF2B5EF4-FFF2-40B4-BE49-F238E27FC236}">
                <a16:creationId xmlns:a16="http://schemas.microsoft.com/office/drawing/2014/main" id="{B9119D25-B055-3D4B-AA77-A1044C6A4CB0}"/>
              </a:ext>
            </a:extLst>
          </p:cNvPr>
          <p:cNvSpPr>
            <a:spLocks noGrp="1"/>
          </p:cNvSpPr>
          <p:nvPr>
            <p:ph sz="quarter" idx="11"/>
          </p:nvPr>
        </p:nvSpPr>
        <p:spPr>
          <a:xfrm>
            <a:off x="4859460"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21802625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8A-Two-Boxes-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Rectangle 10">
            <a:extLst>
              <a:ext uri="{FF2B5EF4-FFF2-40B4-BE49-F238E27FC236}">
                <a16:creationId xmlns:a16="http://schemas.microsoft.com/office/drawing/2014/main" id="{27D492BF-80A2-E24E-85D5-87881D878B98}"/>
              </a:ext>
            </a:extLst>
          </p:cNvPr>
          <p:cNvSpPr/>
          <p:nvPr userDrawn="1"/>
        </p:nvSpPr>
        <p:spPr>
          <a:xfrm>
            <a:off x="222850" y="2365711"/>
            <a:ext cx="4180114" cy="30876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8D2AD1-0B0F-BE46-9A84-5D6071A9FE4D}"/>
              </a:ext>
            </a:extLst>
          </p:cNvPr>
          <p:cNvSpPr/>
          <p:nvPr userDrawn="1"/>
        </p:nvSpPr>
        <p:spPr>
          <a:xfrm>
            <a:off x="4685062" y="2365711"/>
            <a:ext cx="4180114" cy="30876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17">
            <a:extLst>
              <a:ext uri="{FF2B5EF4-FFF2-40B4-BE49-F238E27FC236}">
                <a16:creationId xmlns:a16="http://schemas.microsoft.com/office/drawing/2014/main" id="{196104E5-BBF8-974E-A06E-301005233205}"/>
              </a:ext>
            </a:extLst>
          </p:cNvPr>
          <p:cNvSpPr>
            <a:spLocks noGrp="1"/>
          </p:cNvSpPr>
          <p:nvPr>
            <p:ph sz="quarter" idx="10"/>
          </p:nvPr>
        </p:nvSpPr>
        <p:spPr>
          <a:xfrm>
            <a:off x="401683"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
        <p:nvSpPr>
          <p:cNvPr id="17" name="Content Placeholder 17">
            <a:extLst>
              <a:ext uri="{FF2B5EF4-FFF2-40B4-BE49-F238E27FC236}">
                <a16:creationId xmlns:a16="http://schemas.microsoft.com/office/drawing/2014/main" id="{B9119D25-B055-3D4B-AA77-A1044C6A4CB0}"/>
              </a:ext>
            </a:extLst>
          </p:cNvPr>
          <p:cNvSpPr>
            <a:spLocks noGrp="1"/>
          </p:cNvSpPr>
          <p:nvPr>
            <p:ph sz="quarter" idx="11"/>
          </p:nvPr>
        </p:nvSpPr>
        <p:spPr>
          <a:xfrm>
            <a:off x="4859460"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16716516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8A-Two-Boxe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171453" y="366290"/>
            <a:ext cx="8829116"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11" name="Rectangle 10">
            <a:extLst>
              <a:ext uri="{FF2B5EF4-FFF2-40B4-BE49-F238E27FC236}">
                <a16:creationId xmlns:a16="http://schemas.microsoft.com/office/drawing/2014/main" id="{27D492BF-80A2-E24E-85D5-87881D878B98}"/>
              </a:ext>
            </a:extLst>
          </p:cNvPr>
          <p:cNvSpPr/>
          <p:nvPr userDrawn="1"/>
        </p:nvSpPr>
        <p:spPr>
          <a:xfrm>
            <a:off x="222850" y="2365711"/>
            <a:ext cx="4180114" cy="30876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8D2AD1-0B0F-BE46-9A84-5D6071A9FE4D}"/>
              </a:ext>
            </a:extLst>
          </p:cNvPr>
          <p:cNvSpPr/>
          <p:nvPr userDrawn="1"/>
        </p:nvSpPr>
        <p:spPr>
          <a:xfrm>
            <a:off x="4685062" y="2365711"/>
            <a:ext cx="4180114" cy="30876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17">
            <a:extLst>
              <a:ext uri="{FF2B5EF4-FFF2-40B4-BE49-F238E27FC236}">
                <a16:creationId xmlns:a16="http://schemas.microsoft.com/office/drawing/2014/main" id="{196104E5-BBF8-974E-A06E-301005233205}"/>
              </a:ext>
            </a:extLst>
          </p:cNvPr>
          <p:cNvSpPr>
            <a:spLocks noGrp="1"/>
          </p:cNvSpPr>
          <p:nvPr>
            <p:ph sz="quarter" idx="10"/>
          </p:nvPr>
        </p:nvSpPr>
        <p:spPr>
          <a:xfrm>
            <a:off x="401683"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
        <p:nvSpPr>
          <p:cNvPr id="17" name="Content Placeholder 17">
            <a:extLst>
              <a:ext uri="{FF2B5EF4-FFF2-40B4-BE49-F238E27FC236}">
                <a16:creationId xmlns:a16="http://schemas.microsoft.com/office/drawing/2014/main" id="{B9119D25-B055-3D4B-AA77-A1044C6A4CB0}"/>
              </a:ext>
            </a:extLst>
          </p:cNvPr>
          <p:cNvSpPr>
            <a:spLocks noGrp="1"/>
          </p:cNvSpPr>
          <p:nvPr>
            <p:ph sz="quarter" idx="11"/>
          </p:nvPr>
        </p:nvSpPr>
        <p:spPr>
          <a:xfrm>
            <a:off x="4859460" y="2512520"/>
            <a:ext cx="3831318" cy="2811833"/>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11821081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8A-Three-Boxes-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1622326"/>
            <a:ext cx="2481345" cy="45773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378500"/>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1843551"/>
            <a:ext cx="2120900" cy="4218039"/>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1622326"/>
            <a:ext cx="2481345" cy="45773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1622326"/>
            <a:ext cx="2481345" cy="45773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1843551"/>
            <a:ext cx="2164561" cy="4218039"/>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09379" y="1843552"/>
            <a:ext cx="2133600" cy="4218038"/>
          </a:xfrm>
        </p:spPr>
        <p:txBody>
          <a:bodyPr/>
          <a:lstStyle>
            <a:lvl1pPr>
              <a:defRPr b="0" i="0">
                <a:solidFill>
                  <a:schemeClr val="bg1"/>
                </a:solidFill>
                <a:latin typeface="Avenir Medium" panose="02000503020000020003" pitchFamily="2" charset="0"/>
              </a:defRPr>
            </a:lvl1pPr>
            <a:lvl2pPr>
              <a:defRPr b="0" i="0">
                <a:solidFill>
                  <a:schemeClr val="bg1"/>
                </a:solidFill>
                <a:latin typeface="Avenir Medium"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5911797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8A-Three-Boxes-Purple">
    <p:bg>
      <p:bgPr>
        <a:solidFill>
          <a:srgbClr val="504367"/>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1622326"/>
            <a:ext cx="2481345" cy="4577380"/>
          </a:xfrm>
          <a:prstGeom prst="rect">
            <a:avLst/>
          </a:prstGeom>
          <a:solidFill>
            <a:srgbClr val="275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378500"/>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1843551"/>
            <a:ext cx="2120900" cy="4218039"/>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1622326"/>
            <a:ext cx="2481345" cy="45773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1622326"/>
            <a:ext cx="2481345" cy="45773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1843551"/>
            <a:ext cx="2164561" cy="4218039"/>
          </a:xfrm>
        </p:spPr>
        <p:txBody>
          <a:bodyPr/>
          <a:lstStyle>
            <a:lvl1pPr>
              <a:defRPr b="0" i="0">
                <a:solidFill>
                  <a:schemeClr val="bg1"/>
                </a:solidFill>
                <a:latin typeface="Avenir Medium" panose="02000503020000020003" pitchFamily="2" charset="0"/>
              </a:defRPr>
            </a:lvl1pPr>
            <a:lvl2pPr>
              <a:defRPr b="0" i="0">
                <a:solidFill>
                  <a:schemeClr val="bg1"/>
                </a:solidFill>
                <a:latin typeface="Avenir Medium"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09379" y="1843552"/>
            <a:ext cx="2133600" cy="421803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5032054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8A-Three-Boxe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252091" y="1622326"/>
            <a:ext cx="2481345" cy="4577380"/>
          </a:xfrm>
          <a:prstGeom prst="rect">
            <a:avLst/>
          </a:prstGeom>
          <a:solidFill>
            <a:srgbClr val="275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378500"/>
            <a:ext cx="1976380" cy="1107996"/>
          </a:xfrm>
          <a:prstGeom prst="rect">
            <a:avLst/>
          </a:prstGeom>
          <a:noFill/>
        </p:spPr>
        <p:txBody>
          <a:bodyPr wrap="square" rtlCol="0">
            <a:spAutoFit/>
          </a:bodyPr>
          <a:lstStyle/>
          <a:p>
            <a:r>
              <a:rPr lang="en-US" sz="2400" dirty="0">
                <a:solidFill>
                  <a:srgbClr val="534365"/>
                </a:solidFill>
                <a:latin typeface="Avenir Book"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461080" y="1843551"/>
            <a:ext cx="2120900" cy="4218039"/>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2" name="Rectangle 21">
            <a:extLst>
              <a:ext uri="{FF2B5EF4-FFF2-40B4-BE49-F238E27FC236}">
                <a16:creationId xmlns:a16="http://schemas.microsoft.com/office/drawing/2014/main" id="{6DD1FB2E-D008-6046-B002-F2AEC26D7CE5}"/>
              </a:ext>
            </a:extLst>
          </p:cNvPr>
          <p:cNvSpPr/>
          <p:nvPr userDrawn="1"/>
        </p:nvSpPr>
        <p:spPr>
          <a:xfrm>
            <a:off x="3271652" y="1622326"/>
            <a:ext cx="2481345" cy="45773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3" name="Rectangle 22">
            <a:extLst>
              <a:ext uri="{FF2B5EF4-FFF2-40B4-BE49-F238E27FC236}">
                <a16:creationId xmlns:a16="http://schemas.microsoft.com/office/drawing/2014/main" id="{2D50EBBF-78D3-4444-8367-9767D9360619}"/>
              </a:ext>
            </a:extLst>
          </p:cNvPr>
          <p:cNvSpPr/>
          <p:nvPr userDrawn="1"/>
        </p:nvSpPr>
        <p:spPr>
          <a:xfrm>
            <a:off x="6361631" y="1622326"/>
            <a:ext cx="2481345" cy="45773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3428999" y="1843551"/>
            <a:ext cx="2164561" cy="4218039"/>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6509379" y="1843552"/>
            <a:ext cx="2133600" cy="421803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4479388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8A-Four-Boxes-Blue">
    <p:bg>
      <p:bgPr>
        <a:solidFill>
          <a:srgbClr val="275789"/>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3A5EFF-6B80-684A-9027-D76F41FF0B2E}"/>
              </a:ext>
            </a:extLst>
          </p:cNvPr>
          <p:cNvSpPr/>
          <p:nvPr userDrawn="1"/>
        </p:nvSpPr>
        <p:spPr>
          <a:xfrm>
            <a:off x="833413" y="3996307"/>
            <a:ext cx="3347714" cy="22829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8" name="Rectangle 17">
            <a:extLst>
              <a:ext uri="{FF2B5EF4-FFF2-40B4-BE49-F238E27FC236}">
                <a16:creationId xmlns:a16="http://schemas.microsoft.com/office/drawing/2014/main" id="{4028A8D5-52A6-C04F-959F-09E959EAAAB7}"/>
              </a:ext>
            </a:extLst>
          </p:cNvPr>
          <p:cNvSpPr/>
          <p:nvPr userDrawn="1"/>
        </p:nvSpPr>
        <p:spPr>
          <a:xfrm>
            <a:off x="5029623" y="3996307"/>
            <a:ext cx="3347714" cy="228293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4" name="Rectangle 13">
            <a:extLst>
              <a:ext uri="{FF2B5EF4-FFF2-40B4-BE49-F238E27FC236}">
                <a16:creationId xmlns:a16="http://schemas.microsoft.com/office/drawing/2014/main" id="{5E6F74D9-186F-EA48-B64D-E2D268F09A2F}"/>
              </a:ext>
            </a:extLst>
          </p:cNvPr>
          <p:cNvSpPr/>
          <p:nvPr userDrawn="1"/>
        </p:nvSpPr>
        <p:spPr>
          <a:xfrm>
            <a:off x="4991979" y="1412090"/>
            <a:ext cx="3347714" cy="228293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833413" y="1401909"/>
            <a:ext cx="3347714" cy="22829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1041728" y="1546431"/>
            <a:ext cx="3015016" cy="2045656"/>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5101555" y="1592275"/>
            <a:ext cx="3113532" cy="199981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994480" y="4154455"/>
            <a:ext cx="3033236" cy="207332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4" name="Content Placeholder 3">
            <a:extLst>
              <a:ext uri="{FF2B5EF4-FFF2-40B4-BE49-F238E27FC236}">
                <a16:creationId xmlns:a16="http://schemas.microsoft.com/office/drawing/2014/main" id="{0DD85BC0-3327-784B-8140-D2A53DACEC62}"/>
              </a:ext>
            </a:extLst>
          </p:cNvPr>
          <p:cNvSpPr>
            <a:spLocks noGrp="1"/>
          </p:cNvSpPr>
          <p:nvPr>
            <p:ph sz="quarter" idx="13"/>
          </p:nvPr>
        </p:nvSpPr>
        <p:spPr>
          <a:xfrm>
            <a:off x="5101556" y="4154262"/>
            <a:ext cx="3113532" cy="2073521"/>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7126532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8A-Four-Boxes-Purple">
    <p:bg>
      <p:bgPr>
        <a:solidFill>
          <a:srgbClr val="504367"/>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3A5EFF-6B80-684A-9027-D76F41FF0B2E}"/>
              </a:ext>
            </a:extLst>
          </p:cNvPr>
          <p:cNvSpPr/>
          <p:nvPr userDrawn="1"/>
        </p:nvSpPr>
        <p:spPr>
          <a:xfrm>
            <a:off x="833413" y="3996307"/>
            <a:ext cx="3347714" cy="22829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8" name="Rectangle 17">
            <a:extLst>
              <a:ext uri="{FF2B5EF4-FFF2-40B4-BE49-F238E27FC236}">
                <a16:creationId xmlns:a16="http://schemas.microsoft.com/office/drawing/2014/main" id="{4028A8D5-52A6-C04F-959F-09E959EAAAB7}"/>
              </a:ext>
            </a:extLst>
          </p:cNvPr>
          <p:cNvSpPr/>
          <p:nvPr userDrawn="1"/>
        </p:nvSpPr>
        <p:spPr>
          <a:xfrm>
            <a:off x="5029623" y="3996307"/>
            <a:ext cx="3347714" cy="228293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4" name="Rectangle 13">
            <a:extLst>
              <a:ext uri="{FF2B5EF4-FFF2-40B4-BE49-F238E27FC236}">
                <a16:creationId xmlns:a16="http://schemas.microsoft.com/office/drawing/2014/main" id="{5E6F74D9-186F-EA48-B64D-E2D268F09A2F}"/>
              </a:ext>
            </a:extLst>
          </p:cNvPr>
          <p:cNvSpPr/>
          <p:nvPr userDrawn="1"/>
        </p:nvSpPr>
        <p:spPr>
          <a:xfrm>
            <a:off x="4991979" y="1412090"/>
            <a:ext cx="3347714" cy="2282932"/>
          </a:xfrm>
          <a:prstGeom prst="rect">
            <a:avLst/>
          </a:prstGeom>
          <a:solidFill>
            <a:srgbClr val="275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833413" y="1401909"/>
            <a:ext cx="3347714" cy="22829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b="0" i="0" dirty="0">
                <a:solidFill>
                  <a:srgbClr val="534365"/>
                </a:solidFill>
                <a:latin typeface="Avenir Book" panose="02000503020000020003" pitchFamily="2"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1041728" y="1546431"/>
            <a:ext cx="3015016" cy="2045656"/>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5101555" y="1592275"/>
            <a:ext cx="3113532" cy="199981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994480" y="4154455"/>
            <a:ext cx="3033236" cy="207332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4" name="Content Placeholder 3">
            <a:extLst>
              <a:ext uri="{FF2B5EF4-FFF2-40B4-BE49-F238E27FC236}">
                <a16:creationId xmlns:a16="http://schemas.microsoft.com/office/drawing/2014/main" id="{0DD85BC0-3327-784B-8140-D2A53DACEC62}"/>
              </a:ext>
            </a:extLst>
          </p:cNvPr>
          <p:cNvSpPr>
            <a:spLocks noGrp="1"/>
          </p:cNvSpPr>
          <p:nvPr>
            <p:ph sz="quarter" idx="13"/>
          </p:nvPr>
        </p:nvSpPr>
        <p:spPr>
          <a:xfrm>
            <a:off x="5101556" y="4154262"/>
            <a:ext cx="3113532" cy="2073521"/>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34817814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18A-Four-Boxes-Purple">
    <p:bg>
      <p:bgPr>
        <a:solidFill>
          <a:srgbClr val="504367"/>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3A5EFF-6B80-684A-9027-D76F41FF0B2E}"/>
              </a:ext>
            </a:extLst>
          </p:cNvPr>
          <p:cNvSpPr/>
          <p:nvPr userDrawn="1"/>
        </p:nvSpPr>
        <p:spPr>
          <a:xfrm>
            <a:off x="2898143" y="3880557"/>
            <a:ext cx="3347714" cy="22829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4" name="Rectangle 13">
            <a:extLst>
              <a:ext uri="{FF2B5EF4-FFF2-40B4-BE49-F238E27FC236}">
                <a16:creationId xmlns:a16="http://schemas.microsoft.com/office/drawing/2014/main" id="{5E6F74D9-186F-EA48-B64D-E2D268F09A2F}"/>
              </a:ext>
            </a:extLst>
          </p:cNvPr>
          <p:cNvSpPr/>
          <p:nvPr userDrawn="1"/>
        </p:nvSpPr>
        <p:spPr>
          <a:xfrm>
            <a:off x="4991979" y="1412090"/>
            <a:ext cx="3347714" cy="2282932"/>
          </a:xfrm>
          <a:prstGeom prst="rect">
            <a:avLst/>
          </a:prstGeom>
          <a:solidFill>
            <a:srgbClr val="275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7" name="Rectangle 6">
            <a:extLst>
              <a:ext uri="{FF2B5EF4-FFF2-40B4-BE49-F238E27FC236}">
                <a16:creationId xmlns:a16="http://schemas.microsoft.com/office/drawing/2014/main" id="{0382C43E-DED0-E841-8B4E-CA3A7477E1FD}"/>
              </a:ext>
            </a:extLst>
          </p:cNvPr>
          <p:cNvSpPr/>
          <p:nvPr userDrawn="1"/>
        </p:nvSpPr>
        <p:spPr>
          <a:xfrm>
            <a:off x="833413" y="1401909"/>
            <a:ext cx="3347714" cy="22829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b="0" i="0" dirty="0">
                <a:solidFill>
                  <a:srgbClr val="534365"/>
                </a:solidFill>
                <a:latin typeface="Avenir Book" panose="02000503020000020003" pitchFamily="2"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1041728" y="1546431"/>
            <a:ext cx="3015016" cy="2045656"/>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5101555" y="1592275"/>
            <a:ext cx="3113532" cy="199981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3059210" y="4038705"/>
            <a:ext cx="3033236" cy="207332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4" name="Content Placeholder 3">
            <a:extLst>
              <a:ext uri="{FF2B5EF4-FFF2-40B4-BE49-F238E27FC236}">
                <a16:creationId xmlns:a16="http://schemas.microsoft.com/office/drawing/2014/main" id="{0DD85BC0-3327-784B-8140-D2A53DACEC62}"/>
              </a:ext>
            </a:extLst>
          </p:cNvPr>
          <p:cNvSpPr>
            <a:spLocks noGrp="1"/>
          </p:cNvSpPr>
          <p:nvPr>
            <p:ph sz="quarter" idx="13" hasCustomPrompt="1"/>
          </p:nvPr>
        </p:nvSpPr>
        <p:spPr>
          <a:xfrm>
            <a:off x="268143" y="6399501"/>
            <a:ext cx="8607713" cy="265959"/>
          </a:xfrm>
          <a:ln w="22225">
            <a:noFill/>
          </a:ln>
        </p:spPr>
        <p:txBody>
          <a:bodyPr/>
          <a:lstStyle>
            <a:lvl1pPr marL="0" indent="0">
              <a:buNone/>
              <a:defRPr sz="2000" b="0" i="0">
                <a:latin typeface="Avenir Book" panose="02000503020000020003" pitchFamily="2" charset="0"/>
              </a:defRPr>
            </a:lvl1pPr>
            <a:lvl2pPr>
              <a:defRPr b="0" i="0">
                <a:latin typeface="Avenir Book" panose="02000503020000020003" pitchFamily="2" charset="0"/>
              </a:defRPr>
            </a:lvl2pPr>
          </a:lstStyle>
          <a:p>
            <a:pPr lvl="0"/>
            <a:r>
              <a:rPr lang="en-US" dirty="0"/>
              <a:t>Citation</a:t>
            </a:r>
          </a:p>
        </p:txBody>
      </p:sp>
    </p:spTree>
    <p:extLst>
      <p:ext uri="{BB962C8B-B14F-4D97-AF65-F5344CB8AC3E}">
        <p14:creationId xmlns:p14="http://schemas.microsoft.com/office/powerpoint/2010/main" val="3576736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8A-Social-Media-Beginning">
    <p:bg>
      <p:bgPr>
        <a:solidFill>
          <a:schemeClr val="accent6"/>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pic>
        <p:nvPicPr>
          <p:cNvPr id="6" name="Picture 5">
            <a:extLst>
              <a:ext uri="{FF2B5EF4-FFF2-40B4-BE49-F238E27FC236}">
                <a16:creationId xmlns:a16="http://schemas.microsoft.com/office/drawing/2014/main" id="{C291B30A-4553-354D-8131-A4C5FDC77C9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895783" y="3064394"/>
            <a:ext cx="1455265" cy="1455265"/>
          </a:xfrm>
          <a:prstGeom prst="rect">
            <a:avLst/>
          </a:prstGeom>
        </p:spPr>
      </p:pic>
      <p:sp>
        <p:nvSpPr>
          <p:cNvPr id="7" name="TextBox 6">
            <a:extLst>
              <a:ext uri="{FF2B5EF4-FFF2-40B4-BE49-F238E27FC236}">
                <a16:creationId xmlns:a16="http://schemas.microsoft.com/office/drawing/2014/main" id="{4ACCC396-DBE2-F14A-8B64-97F1E4CE635C}"/>
              </a:ext>
            </a:extLst>
          </p:cNvPr>
          <p:cNvSpPr txBox="1"/>
          <p:nvPr userDrawn="1"/>
        </p:nvSpPr>
        <p:spPr>
          <a:xfrm>
            <a:off x="694040" y="4766269"/>
            <a:ext cx="3805529" cy="646331"/>
          </a:xfrm>
          <a:prstGeom prst="rect">
            <a:avLst/>
          </a:prstGeom>
          <a:noFill/>
        </p:spPr>
        <p:txBody>
          <a:bodyPr wrap="none" rtlCol="0">
            <a:spAutoFit/>
          </a:bodyPr>
          <a:lstStyle/>
          <a:p>
            <a:r>
              <a:rPr lang="en-US" sz="3600" dirty="0">
                <a:solidFill>
                  <a:schemeClr val="bg1"/>
                </a:solidFill>
                <a:latin typeface="Avenir Book" panose="02000503020000020003" pitchFamily="2" charset="0"/>
                <a:ea typeface="Helvetica" charset="0"/>
                <a:cs typeface="Helvetica" charset="0"/>
              </a:rPr>
              <a:t>@InsightEdGroup</a:t>
            </a:r>
          </a:p>
        </p:txBody>
      </p:sp>
      <p:sp>
        <p:nvSpPr>
          <p:cNvPr id="11" name="TextBox 10">
            <a:extLst>
              <a:ext uri="{FF2B5EF4-FFF2-40B4-BE49-F238E27FC236}">
                <a16:creationId xmlns:a16="http://schemas.microsoft.com/office/drawing/2014/main" id="{796CD96F-1DF3-B54A-B7CB-5245D39A3D97}"/>
              </a:ext>
            </a:extLst>
          </p:cNvPr>
          <p:cNvSpPr txBox="1"/>
          <p:nvPr userDrawn="1"/>
        </p:nvSpPr>
        <p:spPr>
          <a:xfrm>
            <a:off x="504867" y="660279"/>
            <a:ext cx="8125861" cy="1754326"/>
          </a:xfrm>
          <a:prstGeom prst="rect">
            <a:avLst/>
          </a:prstGeom>
          <a:noFill/>
        </p:spPr>
        <p:txBody>
          <a:bodyPr wrap="square" rtlCol="0">
            <a:spAutoFit/>
          </a:bodyPr>
          <a:lstStyle/>
          <a:p>
            <a:pPr algn="ctr"/>
            <a:r>
              <a:rPr lang="en-US" sz="5400" dirty="0">
                <a:solidFill>
                  <a:schemeClr val="bg1"/>
                </a:solidFill>
                <a:latin typeface="Avenir Book" panose="02000503020000020003" pitchFamily="2" charset="0"/>
                <a:ea typeface="Helvetica" charset="0"/>
                <a:cs typeface="Helvetica" charset="0"/>
              </a:rPr>
              <a:t>Share on </a:t>
            </a:r>
          </a:p>
          <a:p>
            <a:pPr algn="ctr"/>
            <a:r>
              <a:rPr lang="en-US" sz="5400" dirty="0">
                <a:solidFill>
                  <a:schemeClr val="bg1"/>
                </a:solidFill>
                <a:latin typeface="Avenir Book" panose="02000503020000020003" pitchFamily="2" charset="0"/>
                <a:ea typeface="Helvetica" charset="0"/>
                <a:cs typeface="Helvetica" charset="0"/>
              </a:rPr>
              <a:t>Twitter &amp; Instagram</a:t>
            </a:r>
          </a:p>
        </p:txBody>
      </p:sp>
      <p:pic>
        <p:nvPicPr>
          <p:cNvPr id="12" name="Picture 11">
            <a:extLst>
              <a:ext uri="{FF2B5EF4-FFF2-40B4-BE49-F238E27FC236}">
                <a16:creationId xmlns:a16="http://schemas.microsoft.com/office/drawing/2014/main" id="{BCC058D7-2297-4D48-AA90-1993F38CC2A3}"/>
              </a:ext>
            </a:extLst>
          </p:cNvPr>
          <p:cNvPicPr>
            <a:picLocks noChangeAspect="1"/>
          </p:cNvPicPr>
          <p:nvPr userDrawn="1"/>
        </p:nvPicPr>
        <p:blipFill>
          <a:blip r:embed="rId4">
            <a:extLst>
              <a:ext uri="{BEBA8EAE-BF5A-486C-A8C5-ECC9F3942E4B}">
                <a14:imgProps xmlns:a14="http://schemas.microsoft.com/office/drawing/2010/main">
                  <a14:imgLayer r:embed="rId5">
                    <a14:imgEffect>
                      <a14:brightnessContrast bright="100000"/>
                    </a14:imgEffect>
                  </a14:imgLayer>
                </a14:imgProps>
              </a:ext>
            </a:extLst>
          </a:blip>
          <a:stretch>
            <a:fillRect/>
          </a:stretch>
        </p:blipFill>
        <p:spPr>
          <a:xfrm>
            <a:off x="6027446" y="3064394"/>
            <a:ext cx="1332783" cy="1332783"/>
          </a:xfrm>
          <a:prstGeom prst="rect">
            <a:avLst/>
          </a:prstGeom>
        </p:spPr>
      </p:pic>
      <p:sp>
        <p:nvSpPr>
          <p:cNvPr id="13" name="Rectangle 12">
            <a:extLst>
              <a:ext uri="{FF2B5EF4-FFF2-40B4-BE49-F238E27FC236}">
                <a16:creationId xmlns:a16="http://schemas.microsoft.com/office/drawing/2014/main" id="{8FD64503-B47A-8249-BB35-FDD13D4C3597}"/>
              </a:ext>
            </a:extLst>
          </p:cNvPr>
          <p:cNvSpPr/>
          <p:nvPr userDrawn="1"/>
        </p:nvSpPr>
        <p:spPr>
          <a:xfrm>
            <a:off x="4844862" y="4766269"/>
            <a:ext cx="3679212" cy="646331"/>
          </a:xfrm>
          <a:prstGeom prst="rect">
            <a:avLst/>
          </a:prstGeom>
        </p:spPr>
        <p:txBody>
          <a:bodyPr wrap="none">
            <a:spAutoFit/>
          </a:bodyPr>
          <a:lstStyle/>
          <a:p>
            <a:pPr>
              <a:defRPr/>
            </a:pPr>
            <a:r>
              <a:rPr lang="en-US" altLang="en-US" sz="3600" dirty="0">
                <a:solidFill>
                  <a:schemeClr val="bg1"/>
                </a:solidFill>
                <a:latin typeface="Avenir Book" panose="02000503020000020003" pitchFamily="2" charset="0"/>
                <a:ea typeface="Helvetica" charset="0"/>
                <a:cs typeface="Helvetica" charset="0"/>
              </a:rPr>
              <a:t>@insightedgroup</a:t>
            </a:r>
          </a:p>
        </p:txBody>
      </p:sp>
    </p:spTree>
    <p:extLst>
      <p:ext uri="{BB962C8B-B14F-4D97-AF65-F5344CB8AC3E}">
        <p14:creationId xmlns:p14="http://schemas.microsoft.com/office/powerpoint/2010/main" val="21611091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8A-Four-Boxes-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3A5EFF-6B80-684A-9027-D76F41FF0B2E}"/>
              </a:ext>
            </a:extLst>
          </p:cNvPr>
          <p:cNvSpPr/>
          <p:nvPr userDrawn="1"/>
        </p:nvSpPr>
        <p:spPr>
          <a:xfrm>
            <a:off x="833413" y="3996307"/>
            <a:ext cx="3347714" cy="22829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8" name="Rectangle 17">
            <a:extLst>
              <a:ext uri="{FF2B5EF4-FFF2-40B4-BE49-F238E27FC236}">
                <a16:creationId xmlns:a16="http://schemas.microsoft.com/office/drawing/2014/main" id="{4028A8D5-52A6-C04F-959F-09E959EAAAB7}"/>
              </a:ext>
            </a:extLst>
          </p:cNvPr>
          <p:cNvSpPr/>
          <p:nvPr userDrawn="1"/>
        </p:nvSpPr>
        <p:spPr>
          <a:xfrm>
            <a:off x="5029623" y="3996307"/>
            <a:ext cx="3347714" cy="228293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4" name="Rectangle 13">
            <a:extLst>
              <a:ext uri="{FF2B5EF4-FFF2-40B4-BE49-F238E27FC236}">
                <a16:creationId xmlns:a16="http://schemas.microsoft.com/office/drawing/2014/main" id="{5E6F74D9-186F-EA48-B64D-E2D268F09A2F}"/>
              </a:ext>
            </a:extLst>
          </p:cNvPr>
          <p:cNvSpPr/>
          <p:nvPr userDrawn="1"/>
        </p:nvSpPr>
        <p:spPr>
          <a:xfrm>
            <a:off x="4991979" y="1412090"/>
            <a:ext cx="3347714" cy="2282932"/>
          </a:xfrm>
          <a:prstGeom prst="rect">
            <a:avLst/>
          </a:prstGeom>
          <a:solidFill>
            <a:srgbClr val="275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7" name="Rectangle 6">
            <a:extLst>
              <a:ext uri="{FF2B5EF4-FFF2-40B4-BE49-F238E27FC236}">
                <a16:creationId xmlns:a16="http://schemas.microsoft.com/office/drawing/2014/main" id="{0382C43E-DED0-E841-8B4E-CA3A7477E1FD}"/>
              </a:ext>
            </a:extLst>
          </p:cNvPr>
          <p:cNvSpPr/>
          <p:nvPr userDrawn="1"/>
        </p:nvSpPr>
        <p:spPr>
          <a:xfrm>
            <a:off x="833413" y="1401909"/>
            <a:ext cx="3347714" cy="22829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bg1"/>
              </a:solidFill>
              <a:latin typeface="Avenir Book" panose="02000503020000020003" pitchFamily="2" charset="0"/>
            </a:endParaRPr>
          </a:p>
        </p:txBody>
      </p:sp>
      <p:sp>
        <p:nvSpPr>
          <p:cNvPr id="15" name="Title 1">
            <a:extLst>
              <a:ext uri="{FF2B5EF4-FFF2-40B4-BE49-F238E27FC236}">
                <a16:creationId xmlns:a16="http://schemas.microsoft.com/office/drawing/2014/main" id="{90DF4E57-EC86-CE49-800B-B3D84C1D9454}"/>
              </a:ext>
            </a:extLst>
          </p:cNvPr>
          <p:cNvSpPr>
            <a:spLocks noGrp="1"/>
          </p:cNvSpPr>
          <p:nvPr>
            <p:ph type="title" hasCustomPrompt="1"/>
          </p:nvPr>
        </p:nvSpPr>
        <p:spPr>
          <a:xfrm>
            <a:off x="171453" y="366290"/>
            <a:ext cx="8829116" cy="996353"/>
          </a:xfrm>
        </p:spPr>
        <p:txBody>
          <a:bodyPr>
            <a:normAutofit/>
          </a:bodyPr>
          <a:lstStyle>
            <a:lvl1pPr>
              <a:defRPr sz="4000" b="0" i="0">
                <a:solidFill>
                  <a:schemeClr val="bg1"/>
                </a:solidFill>
                <a:latin typeface="Avenir Medium" panose="02000503020000020003" pitchFamily="2" charset="0"/>
              </a:defRPr>
            </a:lvl1pPr>
          </a:lstStyle>
          <a:p>
            <a:r>
              <a:rPr lang="en-US" dirty="0"/>
              <a:t>Title goes here</a:t>
            </a:r>
          </a:p>
        </p:txBody>
      </p:sp>
      <p:sp>
        <p:nvSpPr>
          <p:cNvPr id="16" name="TextBox 15">
            <a:extLst>
              <a:ext uri="{FF2B5EF4-FFF2-40B4-BE49-F238E27FC236}">
                <a16:creationId xmlns:a16="http://schemas.microsoft.com/office/drawing/2014/main" id="{382FBA77-AF28-CE4D-86A7-6C5E1ABB598F}"/>
              </a:ext>
            </a:extLst>
          </p:cNvPr>
          <p:cNvSpPr txBox="1"/>
          <p:nvPr userDrawn="1"/>
        </p:nvSpPr>
        <p:spPr>
          <a:xfrm>
            <a:off x="738977" y="2496484"/>
            <a:ext cx="1976380" cy="1107996"/>
          </a:xfrm>
          <a:prstGeom prst="rect">
            <a:avLst/>
          </a:prstGeom>
          <a:noFill/>
        </p:spPr>
        <p:txBody>
          <a:bodyPr wrap="square" rtlCol="0">
            <a:spAutoFit/>
          </a:bodyPr>
          <a:lstStyle/>
          <a:p>
            <a:r>
              <a:rPr lang="en-US" sz="2400" b="0" i="0" dirty="0">
                <a:solidFill>
                  <a:srgbClr val="534365"/>
                </a:solidFill>
                <a:latin typeface="Avenir Book" panose="02000503020000020003" pitchFamily="2" charset="0"/>
                <a:ea typeface="Avenir Book" charset="0"/>
                <a:cs typeface="Avenir Book" charset="0"/>
              </a:rPr>
              <a:t> </a:t>
            </a:r>
          </a:p>
          <a:p>
            <a:endParaRPr lang="en-US" sz="2400" b="0" i="0" dirty="0">
              <a:solidFill>
                <a:srgbClr val="534365"/>
              </a:solidFill>
              <a:latin typeface="Avenir Book" panose="02000503020000020003" pitchFamily="2" charset="0"/>
            </a:endParaRPr>
          </a:p>
          <a:p>
            <a:endParaRPr lang="en-US" b="0" i="0" dirty="0">
              <a:solidFill>
                <a:srgbClr val="534365"/>
              </a:solidFill>
              <a:latin typeface="Avenir Book" panose="02000503020000020003" pitchFamily="2" charset="0"/>
            </a:endParaRPr>
          </a:p>
        </p:txBody>
      </p:sp>
      <p:sp>
        <p:nvSpPr>
          <p:cNvPr id="3" name="Content Placeholder 2">
            <a:extLst>
              <a:ext uri="{FF2B5EF4-FFF2-40B4-BE49-F238E27FC236}">
                <a16:creationId xmlns:a16="http://schemas.microsoft.com/office/drawing/2014/main" id="{EE498799-F6ED-4145-810B-B205BEEA0322}"/>
              </a:ext>
            </a:extLst>
          </p:cNvPr>
          <p:cNvSpPr>
            <a:spLocks noGrp="1"/>
          </p:cNvSpPr>
          <p:nvPr>
            <p:ph sz="quarter" idx="10"/>
          </p:nvPr>
        </p:nvSpPr>
        <p:spPr>
          <a:xfrm>
            <a:off x="1041728" y="1546431"/>
            <a:ext cx="3015016" cy="2045656"/>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5" name="Content Placeholder 24">
            <a:extLst>
              <a:ext uri="{FF2B5EF4-FFF2-40B4-BE49-F238E27FC236}">
                <a16:creationId xmlns:a16="http://schemas.microsoft.com/office/drawing/2014/main" id="{8265EE12-F2E1-1441-8815-13F966391B48}"/>
              </a:ext>
            </a:extLst>
          </p:cNvPr>
          <p:cNvSpPr>
            <a:spLocks noGrp="1"/>
          </p:cNvSpPr>
          <p:nvPr>
            <p:ph sz="quarter" idx="11"/>
          </p:nvPr>
        </p:nvSpPr>
        <p:spPr>
          <a:xfrm>
            <a:off x="5101555" y="1592275"/>
            <a:ext cx="3113532" cy="1999812"/>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27" name="Content Placeholder 26">
            <a:extLst>
              <a:ext uri="{FF2B5EF4-FFF2-40B4-BE49-F238E27FC236}">
                <a16:creationId xmlns:a16="http://schemas.microsoft.com/office/drawing/2014/main" id="{557BA84B-D1CE-DD47-8DA3-509D1640E3DB}"/>
              </a:ext>
            </a:extLst>
          </p:cNvPr>
          <p:cNvSpPr>
            <a:spLocks noGrp="1"/>
          </p:cNvSpPr>
          <p:nvPr>
            <p:ph sz="quarter" idx="12"/>
          </p:nvPr>
        </p:nvSpPr>
        <p:spPr>
          <a:xfrm>
            <a:off x="994480" y="4154455"/>
            <a:ext cx="3033236" cy="2073328"/>
          </a:xfrm>
        </p:spPr>
        <p:txBody>
          <a:bodyPr/>
          <a:lstStyle>
            <a:lvl1pPr>
              <a:defRPr b="0" i="0">
                <a:solidFill>
                  <a:schemeClr val="bg1"/>
                </a:solidFill>
                <a:latin typeface="Avenir Book" panose="02000503020000020003" pitchFamily="2" charset="0"/>
              </a:defRPr>
            </a:lvl1pPr>
            <a:lvl2pPr>
              <a:defRPr b="0" i="0">
                <a:solidFill>
                  <a:schemeClr val="bg1"/>
                </a:solidFill>
                <a:latin typeface="Avenir Book" panose="02000503020000020003" pitchFamily="2" charset="0"/>
              </a:defRPr>
            </a:lvl2pPr>
            <a:lvl3pPr>
              <a:defRPr b="0" i="0">
                <a:solidFill>
                  <a:schemeClr val="bg1"/>
                </a:solidFill>
                <a:latin typeface="Avenir Medium" panose="02000503020000020003" pitchFamily="2" charset="0"/>
              </a:defRPr>
            </a:lvl3pPr>
            <a:lvl4pPr>
              <a:defRPr b="0" i="0">
                <a:solidFill>
                  <a:schemeClr val="bg1"/>
                </a:solidFill>
                <a:latin typeface="Avenir Medium" panose="02000503020000020003" pitchFamily="2" charset="0"/>
              </a:defRPr>
            </a:lvl4pPr>
            <a:lvl5pPr>
              <a:defRPr b="0" i="0">
                <a:solidFill>
                  <a:schemeClr val="bg1"/>
                </a:solidFill>
                <a:latin typeface="Avenir Medium" panose="02000503020000020003" pitchFamily="2" charset="0"/>
              </a:defRPr>
            </a:lvl5pPr>
          </a:lstStyle>
          <a:p>
            <a:pPr lvl="0"/>
            <a:r>
              <a:rPr lang="en-US"/>
              <a:t>Edit Master text styles</a:t>
            </a:r>
          </a:p>
          <a:p>
            <a:pPr lvl="1"/>
            <a:r>
              <a:rPr lang="en-US"/>
              <a:t>Second level</a:t>
            </a:r>
          </a:p>
        </p:txBody>
      </p:sp>
      <p:sp>
        <p:nvSpPr>
          <p:cNvPr id="4" name="Content Placeholder 3">
            <a:extLst>
              <a:ext uri="{FF2B5EF4-FFF2-40B4-BE49-F238E27FC236}">
                <a16:creationId xmlns:a16="http://schemas.microsoft.com/office/drawing/2014/main" id="{0DD85BC0-3327-784B-8140-D2A53DACEC62}"/>
              </a:ext>
            </a:extLst>
          </p:cNvPr>
          <p:cNvSpPr>
            <a:spLocks noGrp="1"/>
          </p:cNvSpPr>
          <p:nvPr>
            <p:ph sz="quarter" idx="13"/>
          </p:nvPr>
        </p:nvSpPr>
        <p:spPr>
          <a:xfrm>
            <a:off x="5101556" y="4154262"/>
            <a:ext cx="3113532" cy="2073521"/>
          </a:xfrm>
        </p:spPr>
        <p:txBody>
          <a:bodyPr/>
          <a:lstStyle>
            <a:lvl1pPr>
              <a:defRPr b="0" i="0">
                <a:latin typeface="Avenir Book" panose="02000503020000020003" pitchFamily="2" charset="0"/>
              </a:defRPr>
            </a:lvl1pPr>
            <a:lvl2pPr>
              <a:defRPr b="0" i="0">
                <a:latin typeface="Avenir Book" panose="02000503020000020003" pitchFamily="2" charset="0"/>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35453328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8A-Last-Slide">
    <p:bg>
      <p:bgPr>
        <a:solidFill>
          <a:srgbClr val="26538A"/>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95284CB-FDAD-204B-88F3-CC23C0955440}"/>
              </a:ext>
            </a:extLst>
          </p:cNvPr>
          <p:cNvSpPr/>
          <p:nvPr userDrawn="1"/>
        </p:nvSpPr>
        <p:spPr>
          <a:xfrm>
            <a:off x="0" y="1"/>
            <a:ext cx="9143978" cy="3338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7" name="Picture 6">
            <a:extLst>
              <a:ext uri="{FF2B5EF4-FFF2-40B4-BE49-F238E27FC236}">
                <a16:creationId xmlns:a16="http://schemas.microsoft.com/office/drawing/2014/main" id="{CCCCBD3B-5AFF-5A4E-AFAF-C50FA850D5DF}"/>
              </a:ext>
            </a:extLst>
          </p:cNvPr>
          <p:cNvPicPr>
            <a:picLocks noChangeAspect="1"/>
          </p:cNvPicPr>
          <p:nvPr userDrawn="1"/>
        </p:nvPicPr>
        <p:blipFill>
          <a:blip r:embed="rId2"/>
          <a:stretch>
            <a:fillRect/>
          </a:stretch>
        </p:blipFill>
        <p:spPr>
          <a:xfrm>
            <a:off x="2336799" y="789161"/>
            <a:ext cx="4769746" cy="1391176"/>
          </a:xfrm>
          <a:prstGeom prst="rect">
            <a:avLst/>
          </a:prstGeom>
        </p:spPr>
      </p:pic>
      <p:pic>
        <p:nvPicPr>
          <p:cNvPr id="3" name="Picture 2">
            <a:extLst>
              <a:ext uri="{FF2B5EF4-FFF2-40B4-BE49-F238E27FC236}">
                <a16:creationId xmlns:a16="http://schemas.microsoft.com/office/drawing/2014/main" id="{56B3D8E1-9A17-6846-A98B-EBFB02F91020}"/>
              </a:ext>
            </a:extLst>
          </p:cNvPr>
          <p:cNvPicPr>
            <a:picLocks noChangeAspect="1"/>
          </p:cNvPicPr>
          <p:nvPr userDrawn="1"/>
        </p:nvPicPr>
        <p:blipFill>
          <a:blip r:embed="rId3"/>
          <a:stretch>
            <a:fillRect/>
          </a:stretch>
        </p:blipFill>
        <p:spPr>
          <a:xfrm>
            <a:off x="1724536" y="2688623"/>
            <a:ext cx="5868462" cy="3508977"/>
          </a:xfrm>
          <a:prstGeom prst="rect">
            <a:avLst/>
          </a:prstGeom>
        </p:spPr>
      </p:pic>
    </p:spTree>
    <p:extLst>
      <p:ext uri="{BB962C8B-B14F-4D97-AF65-F5344CB8AC3E}">
        <p14:creationId xmlns:p14="http://schemas.microsoft.com/office/powerpoint/2010/main" val="16272411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x">
  <p:cSld name="1_18A-Content-Blue">
    <p:bg>
      <p:bgPr>
        <a:solidFill>
          <a:srgbClr val="275789"/>
        </a:solidFill>
        <a:effectLst/>
      </p:bgPr>
    </p:bg>
    <p:spTree>
      <p:nvGrpSpPr>
        <p:cNvPr id="1" name=""/>
        <p:cNvGrpSpPr/>
        <p:nvPr/>
      </p:nvGrpSpPr>
      <p:grpSpPr>
        <a:xfrm>
          <a:off x="0" y="0"/>
          <a:ext cx="0" cy="0"/>
          <a:chOff x="0" y="0"/>
          <a:chExt cx="0" cy="0"/>
        </a:xfrm>
      </p:grpSpPr>
      <p:sp>
        <p:nvSpPr>
          <p:cNvPr id="97" name="Rectangle 9"/>
          <p:cNvSpPr/>
          <p:nvPr/>
        </p:nvSpPr>
        <p:spPr>
          <a:xfrm>
            <a:off x="0" y="6758224"/>
            <a:ext cx="9144000" cy="143304"/>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sp>
        <p:nvSpPr>
          <p:cNvPr id="98" name="Title Text"/>
          <p:cNvSpPr txBox="1">
            <a:spLocks noGrp="1"/>
          </p:cNvSpPr>
          <p:nvPr>
            <p:ph type="title"/>
          </p:nvPr>
        </p:nvSpPr>
        <p:spPr>
          <a:xfrm>
            <a:off x="442449" y="366289"/>
            <a:ext cx="8296199" cy="996355"/>
          </a:xfrm>
          <a:prstGeom prst="rect">
            <a:avLst/>
          </a:prstGeom>
        </p:spPr>
        <p:txBody>
          <a:bodyPr/>
          <a:lstStyle>
            <a:lvl1pPr>
              <a:defRPr sz="5100">
                <a:latin typeface="Avenir Medium"/>
                <a:ea typeface="Avenir Medium"/>
                <a:cs typeface="Avenir Medium"/>
                <a:sym typeface="Avenir Medium"/>
              </a:defRPr>
            </a:lvl1pPr>
          </a:lstStyle>
          <a:p>
            <a:r>
              <a:t>Title Text</a:t>
            </a:r>
          </a:p>
        </p:txBody>
      </p:sp>
      <p:sp>
        <p:nvSpPr>
          <p:cNvPr id="99" name="Rectangle 7"/>
          <p:cNvSpPr/>
          <p:nvPr/>
        </p:nvSpPr>
        <p:spPr>
          <a:xfrm>
            <a:off x="-22" y="11"/>
            <a:ext cx="9144001" cy="143305"/>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pic>
        <p:nvPicPr>
          <p:cNvPr id="100" name="Picture 8" descr="Picture 8"/>
          <p:cNvPicPr>
            <a:picLocks noChangeAspect="1"/>
          </p:cNvPicPr>
          <p:nvPr/>
        </p:nvPicPr>
        <p:blipFill>
          <a:blip r:embed="rId2"/>
          <a:stretch>
            <a:fillRect/>
          </a:stretch>
        </p:blipFill>
        <p:spPr>
          <a:xfrm>
            <a:off x="4114800" y="6343901"/>
            <a:ext cx="914400" cy="268224"/>
          </a:xfrm>
          <a:prstGeom prst="rect">
            <a:avLst/>
          </a:prstGeom>
          <a:ln w="12700">
            <a:miter lim="400000"/>
          </a:ln>
        </p:spPr>
      </p:pic>
      <p:sp>
        <p:nvSpPr>
          <p:cNvPr id="101" name="Body Level One…"/>
          <p:cNvSpPr txBox="1">
            <a:spLocks noGrp="1"/>
          </p:cNvSpPr>
          <p:nvPr>
            <p:ph type="body" idx="1"/>
          </p:nvPr>
        </p:nvSpPr>
        <p:spPr>
          <a:xfrm>
            <a:off x="442449" y="1585613"/>
            <a:ext cx="8296199" cy="4585981"/>
          </a:xfrm>
          <a:prstGeom prst="rect">
            <a:avLst/>
          </a:prstGeom>
        </p:spPr>
        <p:txBody>
          <a:bodyPr/>
          <a:lstStyle>
            <a:lvl1pPr>
              <a:defRPr sz="2700">
                <a:latin typeface="+mn-lt"/>
                <a:ea typeface="+mn-ea"/>
                <a:cs typeface="+mn-cs"/>
                <a:sym typeface="Avenir Book"/>
              </a:defRPr>
            </a:lvl1pPr>
            <a:lvl2pPr marL="725556" indent="-268356">
              <a:defRPr sz="2700">
                <a:latin typeface="+mn-lt"/>
                <a:ea typeface="+mn-ea"/>
                <a:cs typeface="+mn-cs"/>
                <a:sym typeface="Avenir Book"/>
              </a:defRPr>
            </a:lvl2pPr>
            <a:lvl3pPr marL="1277470" indent="-363070">
              <a:defRPr sz="2700">
                <a:latin typeface="+mn-lt"/>
                <a:ea typeface="+mn-ea"/>
                <a:cs typeface="+mn-cs"/>
                <a:sym typeface="Avenir Book"/>
              </a:defRPr>
            </a:lvl3pPr>
            <a:lvl4pPr marL="1757362" indent="-385762">
              <a:defRPr sz="2700">
                <a:latin typeface="+mn-lt"/>
                <a:ea typeface="+mn-ea"/>
                <a:cs typeface="+mn-cs"/>
                <a:sym typeface="Avenir Book"/>
              </a:defRPr>
            </a:lvl4pPr>
            <a:lvl5pPr marL="2214562" indent="-385762">
              <a:defRPr sz="2700">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10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7963513"/>
      </p:ext>
    </p:extLst>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x">
  <p:cSld name="1_18A-Bright-Spots-Blue">
    <p:bg>
      <p:bgPr>
        <a:solidFill>
          <a:srgbClr val="275789"/>
        </a:solidFill>
        <a:effectLst/>
      </p:bgPr>
    </p:bg>
    <p:spTree>
      <p:nvGrpSpPr>
        <p:cNvPr id="1" name=""/>
        <p:cNvGrpSpPr/>
        <p:nvPr/>
      </p:nvGrpSpPr>
      <p:grpSpPr>
        <a:xfrm>
          <a:off x="0" y="0"/>
          <a:ext cx="0" cy="0"/>
          <a:chOff x="0" y="0"/>
          <a:chExt cx="0" cy="0"/>
        </a:xfrm>
      </p:grpSpPr>
      <p:sp>
        <p:nvSpPr>
          <p:cNvPr id="184" name="Rectangle 9"/>
          <p:cNvSpPr/>
          <p:nvPr/>
        </p:nvSpPr>
        <p:spPr>
          <a:xfrm>
            <a:off x="0" y="6758224"/>
            <a:ext cx="9144000" cy="143304"/>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sp>
        <p:nvSpPr>
          <p:cNvPr id="185" name="Title Text"/>
          <p:cNvSpPr txBox="1">
            <a:spLocks noGrp="1"/>
          </p:cNvSpPr>
          <p:nvPr>
            <p:ph type="title"/>
          </p:nvPr>
        </p:nvSpPr>
        <p:spPr>
          <a:xfrm>
            <a:off x="171453" y="366289"/>
            <a:ext cx="8829117" cy="996355"/>
          </a:xfrm>
          <a:prstGeom prst="rect">
            <a:avLst/>
          </a:prstGeom>
        </p:spPr>
        <p:txBody>
          <a:bodyPr/>
          <a:lstStyle>
            <a:lvl1pPr>
              <a:defRPr sz="5100">
                <a:latin typeface="Avenir Medium"/>
                <a:ea typeface="Avenir Medium"/>
                <a:cs typeface="Avenir Medium"/>
                <a:sym typeface="Avenir Medium"/>
              </a:defRPr>
            </a:lvl1pPr>
          </a:lstStyle>
          <a:p>
            <a:r>
              <a:t>Title Text</a:t>
            </a:r>
          </a:p>
        </p:txBody>
      </p:sp>
      <p:sp>
        <p:nvSpPr>
          <p:cNvPr id="186" name="Rectangle 7"/>
          <p:cNvSpPr/>
          <p:nvPr/>
        </p:nvSpPr>
        <p:spPr>
          <a:xfrm>
            <a:off x="-22" y="11"/>
            <a:ext cx="9144001" cy="143305"/>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pic>
        <p:nvPicPr>
          <p:cNvPr id="187" name="Picture 8" descr="Picture 8"/>
          <p:cNvPicPr>
            <a:picLocks noChangeAspect="1"/>
          </p:cNvPicPr>
          <p:nvPr/>
        </p:nvPicPr>
        <p:blipFill>
          <a:blip r:embed="rId2"/>
          <a:stretch>
            <a:fillRect/>
          </a:stretch>
        </p:blipFill>
        <p:spPr>
          <a:xfrm>
            <a:off x="4114800" y="6343901"/>
            <a:ext cx="914400" cy="268224"/>
          </a:xfrm>
          <a:prstGeom prst="rect">
            <a:avLst/>
          </a:prstGeom>
          <a:ln w="12700">
            <a:miter lim="400000"/>
          </a:ln>
        </p:spPr>
      </p:pic>
      <p:sp>
        <p:nvSpPr>
          <p:cNvPr id="188" name="Oval 10"/>
          <p:cNvSpPr/>
          <p:nvPr/>
        </p:nvSpPr>
        <p:spPr>
          <a:xfrm>
            <a:off x="397614" y="2415732"/>
            <a:ext cx="2533639" cy="2533639"/>
          </a:xfrm>
          <a:prstGeom prst="ellipse">
            <a:avLst/>
          </a:prstGeom>
          <a:solidFill>
            <a:schemeClr val="accent4"/>
          </a:solidFill>
          <a:ln w="12700">
            <a:miter lim="400000"/>
          </a:ln>
        </p:spPr>
        <p:txBody>
          <a:bodyPr lIns="45719" rIns="45719" anchor="ctr"/>
          <a:lstStyle/>
          <a:p>
            <a:pPr algn="ctr">
              <a:defRPr sz="1000">
                <a:solidFill>
                  <a:srgbClr val="FFFFFF"/>
                </a:solidFill>
              </a:defRPr>
            </a:pPr>
            <a:endParaRPr/>
          </a:p>
        </p:txBody>
      </p:sp>
      <p:sp>
        <p:nvSpPr>
          <p:cNvPr id="189" name="Oval 13"/>
          <p:cNvSpPr/>
          <p:nvPr/>
        </p:nvSpPr>
        <p:spPr>
          <a:xfrm>
            <a:off x="3261135" y="2379291"/>
            <a:ext cx="2533639" cy="2533639"/>
          </a:xfrm>
          <a:prstGeom prst="ellipse">
            <a:avLst/>
          </a:prstGeom>
          <a:solidFill>
            <a:schemeClr val="accent4"/>
          </a:solidFill>
          <a:ln w="12700">
            <a:miter lim="400000"/>
          </a:ln>
        </p:spPr>
        <p:txBody>
          <a:bodyPr lIns="45719" rIns="45719" anchor="ctr"/>
          <a:lstStyle/>
          <a:p>
            <a:pPr algn="ctr">
              <a:defRPr sz="1000">
                <a:solidFill>
                  <a:srgbClr val="FFFFFF"/>
                </a:solidFill>
              </a:defRPr>
            </a:pPr>
            <a:endParaRPr/>
          </a:p>
        </p:txBody>
      </p:sp>
      <p:sp>
        <p:nvSpPr>
          <p:cNvPr id="190" name="Oval 14"/>
          <p:cNvSpPr/>
          <p:nvPr/>
        </p:nvSpPr>
        <p:spPr>
          <a:xfrm>
            <a:off x="6051284" y="2379291"/>
            <a:ext cx="2533639" cy="2533639"/>
          </a:xfrm>
          <a:prstGeom prst="ellipse">
            <a:avLst/>
          </a:prstGeom>
          <a:solidFill>
            <a:schemeClr val="accent4"/>
          </a:solidFill>
          <a:ln w="12700">
            <a:miter lim="400000"/>
          </a:ln>
        </p:spPr>
        <p:txBody>
          <a:bodyPr lIns="45719" rIns="45719" anchor="ctr"/>
          <a:lstStyle/>
          <a:p>
            <a:pPr algn="ctr">
              <a:defRPr sz="1000">
                <a:solidFill>
                  <a:srgbClr val="FFFFFF"/>
                </a:solidFill>
              </a:defRPr>
            </a:pPr>
            <a:endParaRPr/>
          </a:p>
        </p:txBody>
      </p:sp>
      <p:sp>
        <p:nvSpPr>
          <p:cNvPr id="191" name="Body Level One…"/>
          <p:cNvSpPr txBox="1">
            <a:spLocks noGrp="1"/>
          </p:cNvSpPr>
          <p:nvPr>
            <p:ph type="body" sz="quarter" idx="1"/>
          </p:nvPr>
        </p:nvSpPr>
        <p:spPr>
          <a:xfrm>
            <a:off x="530594" y="3225351"/>
            <a:ext cx="2267680" cy="914401"/>
          </a:xfrm>
          <a:prstGeom prst="rect">
            <a:avLst/>
          </a:prstGeom>
        </p:spPr>
        <p:txBody>
          <a:bodyPr/>
          <a:lstStyle>
            <a:lvl1pPr>
              <a:defRPr>
                <a:solidFill>
                  <a:srgbClr val="404040"/>
                </a:solidFill>
                <a:latin typeface="+mn-lt"/>
                <a:ea typeface="+mn-ea"/>
                <a:cs typeface="+mn-cs"/>
                <a:sym typeface="Avenir Book"/>
              </a:defRPr>
            </a:lvl1pPr>
            <a:lvl2pPr>
              <a:defRPr>
                <a:solidFill>
                  <a:srgbClr val="404040"/>
                </a:solidFill>
                <a:latin typeface="+mn-lt"/>
                <a:ea typeface="+mn-ea"/>
                <a:cs typeface="+mn-cs"/>
                <a:sym typeface="Avenir Book"/>
              </a:defRPr>
            </a:lvl2pPr>
            <a:lvl3pPr>
              <a:defRPr>
                <a:solidFill>
                  <a:srgbClr val="404040"/>
                </a:solidFill>
                <a:latin typeface="+mn-lt"/>
                <a:ea typeface="+mn-ea"/>
                <a:cs typeface="+mn-cs"/>
                <a:sym typeface="Avenir Book"/>
              </a:defRPr>
            </a:lvl3pPr>
            <a:lvl4pPr>
              <a:defRPr>
                <a:solidFill>
                  <a:srgbClr val="404040"/>
                </a:solidFill>
                <a:latin typeface="+mn-lt"/>
                <a:ea typeface="+mn-ea"/>
                <a:cs typeface="+mn-cs"/>
                <a:sym typeface="Avenir Book"/>
              </a:defRPr>
            </a:lvl4pPr>
            <a:lvl5pPr>
              <a:defRPr>
                <a:solidFill>
                  <a:srgbClr val="404040"/>
                </a:solidFill>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192" name="Text Placeholder 19"/>
          <p:cNvSpPr>
            <a:spLocks noGrp="1"/>
          </p:cNvSpPr>
          <p:nvPr>
            <p:ph type="body" sz="quarter" idx="13"/>
          </p:nvPr>
        </p:nvSpPr>
        <p:spPr>
          <a:xfrm>
            <a:off x="3357429" y="3188910"/>
            <a:ext cx="2267680" cy="914401"/>
          </a:xfrm>
          <a:prstGeom prst="rect">
            <a:avLst/>
          </a:prstGeom>
        </p:spPr>
        <p:txBody>
          <a:bodyPr/>
          <a:lstStyle/>
          <a:p>
            <a:pPr>
              <a:defRPr>
                <a:solidFill>
                  <a:srgbClr val="404040"/>
                </a:solidFill>
                <a:latin typeface="+mn-lt"/>
                <a:ea typeface="+mn-ea"/>
                <a:cs typeface="+mn-cs"/>
                <a:sym typeface="Avenir Book"/>
              </a:defRPr>
            </a:pPr>
            <a:endParaRPr/>
          </a:p>
        </p:txBody>
      </p:sp>
      <p:sp>
        <p:nvSpPr>
          <p:cNvPr id="193" name="Text Placeholder 19"/>
          <p:cNvSpPr>
            <a:spLocks noGrp="1"/>
          </p:cNvSpPr>
          <p:nvPr>
            <p:ph type="body" sz="quarter" idx="14"/>
          </p:nvPr>
        </p:nvSpPr>
        <p:spPr>
          <a:xfrm>
            <a:off x="6184265" y="3146033"/>
            <a:ext cx="2267679" cy="914401"/>
          </a:xfrm>
          <a:prstGeom prst="rect">
            <a:avLst/>
          </a:prstGeom>
        </p:spPr>
        <p:txBody>
          <a:bodyPr/>
          <a:lstStyle/>
          <a:p>
            <a:pPr>
              <a:defRPr>
                <a:solidFill>
                  <a:srgbClr val="404040"/>
                </a:solidFill>
                <a:latin typeface="+mn-lt"/>
                <a:ea typeface="+mn-ea"/>
                <a:cs typeface="+mn-cs"/>
                <a:sym typeface="Avenir Book"/>
              </a:defRPr>
            </a:pPr>
            <a:endParaRPr/>
          </a:p>
        </p:txBody>
      </p:sp>
      <p:sp>
        <p:nvSpPr>
          <p:cNvPr id="1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307468196"/>
      </p:ext>
    </p:extLst>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x">
  <p:cSld name="1_18A-Four-Boxes-Blue">
    <p:bg>
      <p:bgPr>
        <a:solidFill>
          <a:srgbClr val="275789"/>
        </a:solidFill>
        <a:effectLst/>
      </p:bgPr>
    </p:bg>
    <p:spTree>
      <p:nvGrpSpPr>
        <p:cNvPr id="1" name=""/>
        <p:cNvGrpSpPr/>
        <p:nvPr/>
      </p:nvGrpSpPr>
      <p:grpSpPr>
        <a:xfrm>
          <a:off x="0" y="0"/>
          <a:ext cx="0" cy="0"/>
          <a:chOff x="0" y="0"/>
          <a:chExt cx="0" cy="0"/>
        </a:xfrm>
      </p:grpSpPr>
      <p:sp>
        <p:nvSpPr>
          <p:cNvPr id="589" name="Rectangle 16"/>
          <p:cNvSpPr/>
          <p:nvPr/>
        </p:nvSpPr>
        <p:spPr>
          <a:xfrm>
            <a:off x="833413" y="3996306"/>
            <a:ext cx="3347714" cy="2282933"/>
          </a:xfrm>
          <a:prstGeom prst="rect">
            <a:avLst/>
          </a:prstGeom>
          <a:solidFill>
            <a:schemeClr val="accent4"/>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sp>
        <p:nvSpPr>
          <p:cNvPr id="590" name="Rectangle 17"/>
          <p:cNvSpPr/>
          <p:nvPr/>
        </p:nvSpPr>
        <p:spPr>
          <a:xfrm>
            <a:off x="5029622" y="3996306"/>
            <a:ext cx="3347715" cy="2282933"/>
          </a:xfrm>
          <a:prstGeom prst="rect">
            <a:avLst/>
          </a:prstGeom>
          <a:solidFill>
            <a:schemeClr val="accent6"/>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sp>
        <p:nvSpPr>
          <p:cNvPr id="591" name="Rectangle 13"/>
          <p:cNvSpPr/>
          <p:nvPr/>
        </p:nvSpPr>
        <p:spPr>
          <a:xfrm>
            <a:off x="4991979" y="1412089"/>
            <a:ext cx="3347714" cy="2282933"/>
          </a:xfrm>
          <a:prstGeom prst="rect">
            <a:avLst/>
          </a:prstGeom>
          <a:solidFill>
            <a:srgbClr val="595959"/>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sp>
        <p:nvSpPr>
          <p:cNvPr id="592" name="Rectangle 9"/>
          <p:cNvSpPr/>
          <p:nvPr/>
        </p:nvSpPr>
        <p:spPr>
          <a:xfrm>
            <a:off x="0" y="6758213"/>
            <a:ext cx="9144000" cy="143302"/>
          </a:xfrm>
          <a:prstGeom prst="rect">
            <a:avLst/>
          </a:prstGeom>
          <a:solidFill>
            <a:srgbClr val="595959"/>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sp>
        <p:nvSpPr>
          <p:cNvPr id="593" name="Rectangle 7"/>
          <p:cNvSpPr/>
          <p:nvPr/>
        </p:nvSpPr>
        <p:spPr>
          <a:xfrm>
            <a:off x="-23" y="-1"/>
            <a:ext cx="9144001" cy="143303"/>
          </a:xfrm>
          <a:prstGeom prst="rect">
            <a:avLst/>
          </a:prstGeom>
          <a:solidFill>
            <a:srgbClr val="595959"/>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pic>
        <p:nvPicPr>
          <p:cNvPr id="594" name="Picture 8" descr="Picture 8"/>
          <p:cNvPicPr>
            <a:picLocks noChangeAspect="1"/>
          </p:cNvPicPr>
          <p:nvPr/>
        </p:nvPicPr>
        <p:blipFill>
          <a:blip r:embed="rId2"/>
          <a:stretch>
            <a:fillRect/>
          </a:stretch>
        </p:blipFill>
        <p:spPr>
          <a:xfrm>
            <a:off x="4114800" y="6343896"/>
            <a:ext cx="914400" cy="268225"/>
          </a:xfrm>
          <a:prstGeom prst="rect">
            <a:avLst/>
          </a:prstGeom>
          <a:ln w="12700">
            <a:miter lim="400000"/>
          </a:ln>
        </p:spPr>
      </p:pic>
      <p:sp>
        <p:nvSpPr>
          <p:cNvPr id="595" name="Rectangle 6"/>
          <p:cNvSpPr/>
          <p:nvPr/>
        </p:nvSpPr>
        <p:spPr>
          <a:xfrm>
            <a:off x="833413" y="1401909"/>
            <a:ext cx="3347714" cy="2282932"/>
          </a:xfrm>
          <a:prstGeom prst="rect">
            <a:avLst/>
          </a:prstGeom>
          <a:solidFill>
            <a:schemeClr val="accent2"/>
          </a:solidFill>
          <a:ln w="12700">
            <a:miter lim="400000"/>
          </a:ln>
        </p:spPr>
        <p:txBody>
          <a:bodyPr lIns="45719" rIns="45719" anchor="ctr"/>
          <a:lstStyle/>
          <a:p>
            <a:pPr algn="ctr">
              <a:defRPr>
                <a:solidFill>
                  <a:srgbClr val="FFFFFF"/>
                </a:solidFill>
                <a:latin typeface="+mn-lt"/>
                <a:ea typeface="+mn-ea"/>
                <a:cs typeface="+mn-cs"/>
                <a:sym typeface="Avenir Book"/>
              </a:defRPr>
            </a:pPr>
            <a:endParaRPr/>
          </a:p>
        </p:txBody>
      </p:sp>
      <p:sp>
        <p:nvSpPr>
          <p:cNvPr id="596" name="Title Text"/>
          <p:cNvSpPr txBox="1">
            <a:spLocks noGrp="1"/>
          </p:cNvSpPr>
          <p:nvPr>
            <p:ph type="title"/>
          </p:nvPr>
        </p:nvSpPr>
        <p:spPr>
          <a:xfrm>
            <a:off x="171453" y="366289"/>
            <a:ext cx="8829117" cy="996355"/>
          </a:xfrm>
          <a:prstGeom prst="rect">
            <a:avLst/>
          </a:prstGeom>
        </p:spPr>
        <p:txBody>
          <a:bodyPr/>
          <a:lstStyle>
            <a:lvl1pPr>
              <a:defRPr sz="4000">
                <a:latin typeface="Avenir Medium"/>
                <a:ea typeface="Avenir Medium"/>
                <a:cs typeface="Avenir Medium"/>
                <a:sym typeface="Avenir Medium"/>
              </a:defRPr>
            </a:lvl1pPr>
          </a:lstStyle>
          <a:p>
            <a:r>
              <a:t>Title Text</a:t>
            </a:r>
          </a:p>
        </p:txBody>
      </p:sp>
      <p:sp>
        <p:nvSpPr>
          <p:cNvPr id="597" name="Body Level One…"/>
          <p:cNvSpPr txBox="1">
            <a:spLocks noGrp="1"/>
          </p:cNvSpPr>
          <p:nvPr>
            <p:ph type="body" sz="quarter" idx="1"/>
          </p:nvPr>
        </p:nvSpPr>
        <p:spPr>
          <a:xfrm>
            <a:off x="1041727" y="1546430"/>
            <a:ext cx="3015017" cy="2045657"/>
          </a:xfrm>
          <a:prstGeom prst="rect">
            <a:avLst/>
          </a:prstGeom>
        </p:spPr>
        <p:txBody>
          <a:bodyPr/>
          <a:lstStyle>
            <a:lvl1pPr>
              <a:defRPr>
                <a:latin typeface="+mn-lt"/>
                <a:ea typeface="+mn-ea"/>
                <a:cs typeface="+mn-cs"/>
                <a:sym typeface="Avenir Book"/>
              </a:defRPr>
            </a:lvl1pPr>
            <a:lvl2pPr>
              <a:defRPr>
                <a:latin typeface="+mn-lt"/>
                <a:ea typeface="+mn-ea"/>
                <a:cs typeface="+mn-cs"/>
                <a:sym typeface="Avenir Book"/>
              </a:defRPr>
            </a:lvl2pPr>
            <a:lvl3pPr>
              <a:defRPr>
                <a:latin typeface="+mn-lt"/>
                <a:ea typeface="+mn-ea"/>
                <a:cs typeface="+mn-cs"/>
                <a:sym typeface="Avenir Book"/>
              </a:defRPr>
            </a:lvl3pPr>
            <a:lvl4pPr>
              <a:defRPr>
                <a:latin typeface="+mn-lt"/>
                <a:ea typeface="+mn-ea"/>
                <a:cs typeface="+mn-cs"/>
                <a:sym typeface="Avenir Book"/>
              </a:defRPr>
            </a:lvl4pPr>
            <a:lvl5pPr>
              <a:defRPr>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598" name="Body Level One…"/>
          <p:cNvSpPr txBox="1">
            <a:spLocks noGrp="1"/>
          </p:cNvSpPr>
          <p:nvPr>
            <p:ph type="body" sz="quarter" idx="13"/>
          </p:nvPr>
        </p:nvSpPr>
        <p:spPr>
          <a:xfrm>
            <a:off x="5158328" y="1520547"/>
            <a:ext cx="3015017" cy="2045656"/>
          </a:xfrm>
          <a:prstGeom prst="rect">
            <a:avLst/>
          </a:prstGeom>
        </p:spPr>
        <p:txBody>
          <a:bodyPr/>
          <a:lstStyle>
            <a:lvl1pPr marL="121157" indent="-121157" defTabSz="484631">
              <a:spcBef>
                <a:spcPts val="500"/>
              </a:spcBef>
              <a:defRPr sz="1483">
                <a:latin typeface="+mn-lt"/>
                <a:ea typeface="+mn-ea"/>
                <a:cs typeface="+mn-cs"/>
                <a:sym typeface="Avenir Book"/>
              </a:defRPr>
            </a:lvl1pPr>
            <a:lvl2pPr marL="383666" indent="-141350" defTabSz="484631">
              <a:spcBef>
                <a:spcPts val="500"/>
              </a:spcBef>
              <a:defRPr sz="1483">
                <a:latin typeface="+mn-lt"/>
                <a:ea typeface="+mn-ea"/>
                <a:cs typeface="+mn-cs"/>
                <a:sym typeface="Avenir Book"/>
              </a:defRPr>
            </a:lvl2pPr>
            <a:lvl3pPr marL="654253" indent="-169621" defTabSz="484631">
              <a:spcBef>
                <a:spcPts val="500"/>
              </a:spcBef>
              <a:defRPr sz="1483">
                <a:latin typeface="+mn-lt"/>
                <a:ea typeface="+mn-ea"/>
                <a:cs typeface="+mn-cs"/>
                <a:sym typeface="Avenir Book"/>
              </a:defRPr>
            </a:lvl3pPr>
            <a:lvl4pPr marL="915415" indent="-188467" defTabSz="484631">
              <a:spcBef>
                <a:spcPts val="500"/>
              </a:spcBef>
              <a:defRPr sz="1483">
                <a:latin typeface="+mn-lt"/>
                <a:ea typeface="+mn-ea"/>
                <a:cs typeface="+mn-cs"/>
                <a:sym typeface="Avenir Book"/>
              </a:defRPr>
            </a:lvl4pPr>
            <a:lvl5pPr marL="1157731" indent="-188467" defTabSz="484631">
              <a:spcBef>
                <a:spcPts val="500"/>
              </a:spcBef>
              <a:defRPr sz="1483">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599" name="Body Level One…"/>
          <p:cNvSpPr txBox="1">
            <a:spLocks noGrp="1"/>
          </p:cNvSpPr>
          <p:nvPr>
            <p:ph type="body" sz="quarter" idx="14"/>
          </p:nvPr>
        </p:nvSpPr>
        <p:spPr>
          <a:xfrm>
            <a:off x="999762" y="4152322"/>
            <a:ext cx="3015017" cy="2045657"/>
          </a:xfrm>
          <a:prstGeom prst="rect">
            <a:avLst/>
          </a:prstGeom>
        </p:spPr>
        <p:txBody>
          <a:bodyPr/>
          <a:lstStyle>
            <a:lvl1pPr marL="121157" indent="-121157" defTabSz="484631">
              <a:spcBef>
                <a:spcPts val="500"/>
              </a:spcBef>
              <a:defRPr sz="1483">
                <a:latin typeface="+mn-lt"/>
                <a:ea typeface="+mn-ea"/>
                <a:cs typeface="+mn-cs"/>
                <a:sym typeface="Avenir Book"/>
              </a:defRPr>
            </a:lvl1pPr>
            <a:lvl2pPr marL="383666" indent="-141350" defTabSz="484631">
              <a:spcBef>
                <a:spcPts val="500"/>
              </a:spcBef>
              <a:defRPr sz="1483">
                <a:latin typeface="+mn-lt"/>
                <a:ea typeface="+mn-ea"/>
                <a:cs typeface="+mn-cs"/>
                <a:sym typeface="Avenir Book"/>
              </a:defRPr>
            </a:lvl2pPr>
            <a:lvl3pPr marL="654253" indent="-169621" defTabSz="484631">
              <a:spcBef>
                <a:spcPts val="500"/>
              </a:spcBef>
              <a:defRPr sz="1483">
                <a:latin typeface="+mn-lt"/>
                <a:ea typeface="+mn-ea"/>
                <a:cs typeface="+mn-cs"/>
                <a:sym typeface="Avenir Book"/>
              </a:defRPr>
            </a:lvl3pPr>
            <a:lvl4pPr marL="915415" indent="-188467" defTabSz="484631">
              <a:spcBef>
                <a:spcPts val="500"/>
              </a:spcBef>
              <a:defRPr sz="1483">
                <a:latin typeface="+mn-lt"/>
                <a:ea typeface="+mn-ea"/>
                <a:cs typeface="+mn-cs"/>
                <a:sym typeface="Avenir Book"/>
              </a:defRPr>
            </a:lvl4pPr>
            <a:lvl5pPr marL="1157731" indent="-188467" defTabSz="484631">
              <a:spcBef>
                <a:spcPts val="500"/>
              </a:spcBef>
              <a:defRPr sz="1483">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600" name="Body Level One…"/>
          <p:cNvSpPr txBox="1">
            <a:spLocks noGrp="1"/>
          </p:cNvSpPr>
          <p:nvPr>
            <p:ph type="body" sz="quarter" idx="15"/>
          </p:nvPr>
        </p:nvSpPr>
        <p:spPr>
          <a:xfrm>
            <a:off x="5158328" y="4114944"/>
            <a:ext cx="3015017" cy="2045657"/>
          </a:xfrm>
          <a:prstGeom prst="rect">
            <a:avLst/>
          </a:prstGeom>
        </p:spPr>
        <p:txBody>
          <a:bodyPr/>
          <a:lstStyle>
            <a:lvl1pPr marL="121157" indent="-121157" defTabSz="484631">
              <a:spcBef>
                <a:spcPts val="500"/>
              </a:spcBef>
              <a:defRPr sz="1483">
                <a:latin typeface="+mn-lt"/>
                <a:ea typeface="+mn-ea"/>
                <a:cs typeface="+mn-cs"/>
                <a:sym typeface="Avenir Book"/>
              </a:defRPr>
            </a:lvl1pPr>
            <a:lvl2pPr marL="383666" indent="-141350" defTabSz="484631">
              <a:spcBef>
                <a:spcPts val="500"/>
              </a:spcBef>
              <a:defRPr sz="1483">
                <a:latin typeface="+mn-lt"/>
                <a:ea typeface="+mn-ea"/>
                <a:cs typeface="+mn-cs"/>
                <a:sym typeface="Avenir Book"/>
              </a:defRPr>
            </a:lvl2pPr>
            <a:lvl3pPr marL="654253" indent="-169621" defTabSz="484631">
              <a:spcBef>
                <a:spcPts val="500"/>
              </a:spcBef>
              <a:defRPr sz="1483">
                <a:latin typeface="+mn-lt"/>
                <a:ea typeface="+mn-ea"/>
                <a:cs typeface="+mn-cs"/>
                <a:sym typeface="Avenir Book"/>
              </a:defRPr>
            </a:lvl3pPr>
            <a:lvl4pPr marL="915415" indent="-188467" defTabSz="484631">
              <a:spcBef>
                <a:spcPts val="500"/>
              </a:spcBef>
              <a:defRPr sz="1483">
                <a:latin typeface="+mn-lt"/>
                <a:ea typeface="+mn-ea"/>
                <a:cs typeface="+mn-cs"/>
                <a:sym typeface="Avenir Book"/>
              </a:defRPr>
            </a:lvl4pPr>
            <a:lvl5pPr marL="1157731" indent="-188467" defTabSz="484631">
              <a:spcBef>
                <a:spcPts val="500"/>
              </a:spcBef>
              <a:defRPr sz="1483">
                <a:latin typeface="+mn-lt"/>
                <a:ea typeface="+mn-ea"/>
                <a:cs typeface="+mn-cs"/>
                <a:sym typeface="Avenir Book"/>
              </a:defRPr>
            </a:lvl5pPr>
          </a:lstStyle>
          <a:p>
            <a:r>
              <a:t>Body Level One</a:t>
            </a:r>
          </a:p>
          <a:p>
            <a:pPr lvl="1"/>
            <a:r>
              <a:t>Body Level Two</a:t>
            </a:r>
          </a:p>
          <a:p>
            <a:pPr lvl="2"/>
            <a:r>
              <a:t>Body Level Three</a:t>
            </a:r>
          </a:p>
          <a:p>
            <a:pPr lvl="3"/>
            <a:r>
              <a:t>Body Level Four</a:t>
            </a:r>
          </a:p>
          <a:p>
            <a:pPr lvl="4"/>
            <a:r>
              <a:t>Body Level Five</a:t>
            </a:r>
          </a:p>
        </p:txBody>
      </p:sp>
      <p:sp>
        <p:nvSpPr>
          <p:cNvPr id="60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498291615"/>
      </p:ext>
    </p:extLst>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x">
  <p:cSld name="1_18A-Prongs-Blue">
    <p:bg>
      <p:bgPr>
        <a:solidFill>
          <a:srgbClr val="275789"/>
        </a:solidFill>
        <a:effectLst/>
      </p:bgPr>
    </p:bg>
    <p:spTree>
      <p:nvGrpSpPr>
        <p:cNvPr id="1" name=""/>
        <p:cNvGrpSpPr/>
        <p:nvPr/>
      </p:nvGrpSpPr>
      <p:grpSpPr>
        <a:xfrm>
          <a:off x="0" y="0"/>
          <a:ext cx="0" cy="0"/>
          <a:chOff x="0" y="0"/>
          <a:chExt cx="0" cy="0"/>
        </a:xfrm>
      </p:grpSpPr>
      <p:sp>
        <p:nvSpPr>
          <p:cNvPr id="331" name="Rectangle 9"/>
          <p:cNvSpPr/>
          <p:nvPr/>
        </p:nvSpPr>
        <p:spPr>
          <a:xfrm>
            <a:off x="0" y="6758224"/>
            <a:ext cx="9144000" cy="143304"/>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sp>
        <p:nvSpPr>
          <p:cNvPr id="332" name="Title Text"/>
          <p:cNvSpPr txBox="1">
            <a:spLocks noGrp="1"/>
          </p:cNvSpPr>
          <p:nvPr>
            <p:ph type="title"/>
          </p:nvPr>
        </p:nvSpPr>
        <p:spPr>
          <a:xfrm>
            <a:off x="171453" y="366289"/>
            <a:ext cx="8829117" cy="996355"/>
          </a:xfrm>
          <a:prstGeom prst="rect">
            <a:avLst/>
          </a:prstGeom>
        </p:spPr>
        <p:txBody>
          <a:bodyPr/>
          <a:lstStyle>
            <a:lvl1pPr>
              <a:defRPr sz="5100">
                <a:latin typeface="Avenir Medium"/>
                <a:ea typeface="Avenir Medium"/>
                <a:cs typeface="Avenir Medium"/>
                <a:sym typeface="Avenir Medium"/>
              </a:defRPr>
            </a:lvl1pPr>
          </a:lstStyle>
          <a:p>
            <a:r>
              <a:t>Title Text</a:t>
            </a:r>
          </a:p>
        </p:txBody>
      </p:sp>
      <p:sp>
        <p:nvSpPr>
          <p:cNvPr id="333" name="Rectangle 7"/>
          <p:cNvSpPr/>
          <p:nvPr/>
        </p:nvSpPr>
        <p:spPr>
          <a:xfrm>
            <a:off x="-22" y="11"/>
            <a:ext cx="9144001" cy="143305"/>
          </a:xfrm>
          <a:prstGeom prst="rect">
            <a:avLst/>
          </a:prstGeom>
          <a:solidFill>
            <a:srgbClr val="595959"/>
          </a:solidFill>
          <a:ln w="12700">
            <a:miter lim="400000"/>
          </a:ln>
        </p:spPr>
        <p:txBody>
          <a:bodyPr lIns="45719" rIns="45719" anchor="ctr"/>
          <a:lstStyle/>
          <a:p>
            <a:pPr algn="ctr">
              <a:defRPr sz="1600">
                <a:solidFill>
                  <a:srgbClr val="FFFFFF"/>
                </a:solidFill>
                <a:latin typeface="+mn-lt"/>
                <a:ea typeface="+mn-ea"/>
                <a:cs typeface="+mn-cs"/>
                <a:sym typeface="Avenir Book"/>
              </a:defRPr>
            </a:pPr>
            <a:endParaRPr/>
          </a:p>
        </p:txBody>
      </p:sp>
      <p:pic>
        <p:nvPicPr>
          <p:cNvPr id="334" name="Picture 8" descr="Picture 8"/>
          <p:cNvPicPr>
            <a:picLocks noChangeAspect="1"/>
          </p:cNvPicPr>
          <p:nvPr/>
        </p:nvPicPr>
        <p:blipFill>
          <a:blip r:embed="rId2"/>
          <a:stretch>
            <a:fillRect/>
          </a:stretch>
        </p:blipFill>
        <p:spPr>
          <a:xfrm>
            <a:off x="4114800" y="6343901"/>
            <a:ext cx="914400" cy="268224"/>
          </a:xfrm>
          <a:prstGeom prst="rect">
            <a:avLst/>
          </a:prstGeom>
          <a:ln w="12700">
            <a:miter lim="400000"/>
          </a:ln>
        </p:spPr>
      </p:pic>
      <p:grpSp>
        <p:nvGrpSpPr>
          <p:cNvPr id="341" name="Group 10"/>
          <p:cNvGrpSpPr/>
          <p:nvPr/>
        </p:nvGrpSpPr>
        <p:grpSpPr>
          <a:xfrm>
            <a:off x="2163161" y="1714304"/>
            <a:ext cx="4780407" cy="4225280"/>
            <a:chOff x="0" y="0"/>
            <a:chExt cx="4780406" cy="4225279"/>
          </a:xfrm>
        </p:grpSpPr>
        <p:sp>
          <p:nvSpPr>
            <p:cNvPr id="335" name="Straight Connector 11"/>
            <p:cNvSpPr/>
            <p:nvPr/>
          </p:nvSpPr>
          <p:spPr>
            <a:xfrm flipH="1" flipV="1">
              <a:off x="2914450" y="1406739"/>
              <a:ext cx="892221" cy="1253147"/>
            </a:xfrm>
            <a:prstGeom prst="line">
              <a:avLst/>
            </a:prstGeom>
            <a:noFill/>
            <a:ln w="9525" cap="flat">
              <a:solidFill>
                <a:srgbClr val="FFFFFF"/>
              </a:solidFill>
              <a:prstDash val="solid"/>
              <a:miter lim="800000"/>
            </a:ln>
            <a:effectLst/>
          </p:spPr>
          <p:txBody>
            <a:bodyPr wrap="square" lIns="45719" tIns="45719" rIns="45719" bIns="45719" numCol="1" anchor="t">
              <a:noAutofit/>
            </a:bodyPr>
            <a:lstStyle/>
            <a:p>
              <a:endParaRPr/>
            </a:p>
          </p:txBody>
        </p:sp>
        <p:sp>
          <p:nvSpPr>
            <p:cNvPr id="336" name="Straight Connector 12"/>
            <p:cNvSpPr/>
            <p:nvPr/>
          </p:nvSpPr>
          <p:spPr>
            <a:xfrm>
              <a:off x="1545424" y="3425371"/>
              <a:ext cx="1603521" cy="20578"/>
            </a:xfrm>
            <a:prstGeom prst="line">
              <a:avLst/>
            </a:prstGeom>
            <a:noFill/>
            <a:ln w="9525" cap="flat">
              <a:solidFill>
                <a:srgbClr val="FFFFFF"/>
              </a:solidFill>
              <a:prstDash val="solid"/>
              <a:miter lim="800000"/>
            </a:ln>
            <a:effectLst/>
          </p:spPr>
          <p:txBody>
            <a:bodyPr wrap="square" lIns="45719" tIns="45719" rIns="45719" bIns="45719" numCol="1" anchor="t">
              <a:noAutofit/>
            </a:bodyPr>
            <a:lstStyle/>
            <a:p>
              <a:endParaRPr/>
            </a:p>
          </p:txBody>
        </p:sp>
        <p:sp>
          <p:nvSpPr>
            <p:cNvPr id="337" name="Oval 17"/>
            <p:cNvSpPr/>
            <p:nvPr/>
          </p:nvSpPr>
          <p:spPr>
            <a:xfrm>
              <a:off x="1432438" y="-1"/>
              <a:ext cx="1736287" cy="1648099"/>
            </a:xfrm>
            <a:prstGeom prst="ellipse">
              <a:avLst/>
            </a:prstGeom>
            <a:solidFill>
              <a:schemeClr val="accent2"/>
            </a:solidFill>
            <a:ln w="12700" cap="flat">
              <a:solidFill>
                <a:srgbClr val="FFFFFF"/>
              </a:solidFill>
              <a:prstDash val="solid"/>
              <a:miter lim="800000"/>
            </a:ln>
            <a:effectLst/>
          </p:spPr>
          <p:txBody>
            <a:bodyPr wrap="square" lIns="45719" tIns="45719" rIns="45719" bIns="45719" numCol="1" anchor="ctr">
              <a:noAutofit/>
            </a:bodyPr>
            <a:lstStyle/>
            <a:p>
              <a:pPr algn="ctr">
                <a:defRPr>
                  <a:solidFill>
                    <a:srgbClr val="FFFFFF"/>
                  </a:solidFill>
                  <a:latin typeface="+mn-lt"/>
                  <a:ea typeface="+mn-ea"/>
                  <a:cs typeface="+mn-cs"/>
                  <a:sym typeface="Avenir Book"/>
                </a:defRPr>
              </a:pPr>
              <a:endParaRPr/>
            </a:p>
          </p:txBody>
        </p:sp>
        <p:sp>
          <p:nvSpPr>
            <p:cNvPr id="338" name="Oval 19"/>
            <p:cNvSpPr/>
            <p:nvPr/>
          </p:nvSpPr>
          <p:spPr>
            <a:xfrm>
              <a:off x="-1" y="2536667"/>
              <a:ext cx="1728821" cy="1641013"/>
            </a:xfrm>
            <a:prstGeom prst="ellipse">
              <a:avLst/>
            </a:prstGeom>
            <a:solidFill>
              <a:schemeClr val="accent6"/>
            </a:solidFill>
            <a:ln w="12700" cap="flat">
              <a:solidFill>
                <a:srgbClr val="FFFFFF"/>
              </a:solidFill>
              <a:prstDash val="solid"/>
              <a:miter lim="800000"/>
            </a:ln>
            <a:effectLst/>
          </p:spPr>
          <p:txBody>
            <a:bodyPr wrap="square" lIns="45719" tIns="45719" rIns="45719" bIns="45719" numCol="1" anchor="ctr">
              <a:noAutofit/>
            </a:bodyPr>
            <a:lstStyle/>
            <a:p>
              <a:pPr algn="ctr">
                <a:defRPr>
                  <a:solidFill>
                    <a:srgbClr val="FFFFFF"/>
                  </a:solidFill>
                  <a:latin typeface="+mn-lt"/>
                  <a:ea typeface="+mn-ea"/>
                  <a:cs typeface="+mn-cs"/>
                  <a:sym typeface="Avenir Book"/>
                </a:defRPr>
              </a:pPr>
              <a:endParaRPr/>
            </a:p>
          </p:txBody>
        </p:sp>
        <p:sp>
          <p:nvSpPr>
            <p:cNvPr id="339" name="Oval 21"/>
            <p:cNvSpPr/>
            <p:nvPr/>
          </p:nvSpPr>
          <p:spPr>
            <a:xfrm>
              <a:off x="3036649" y="2570088"/>
              <a:ext cx="1743757" cy="1655191"/>
            </a:xfrm>
            <a:prstGeom prst="ellipse">
              <a:avLst/>
            </a:prstGeom>
            <a:solidFill>
              <a:srgbClr val="595959"/>
            </a:solidFill>
            <a:ln w="12700" cap="flat">
              <a:solidFill>
                <a:srgbClr val="FFFFFF"/>
              </a:solidFill>
              <a:prstDash val="solid"/>
              <a:miter lim="800000"/>
            </a:ln>
            <a:effectLst/>
          </p:spPr>
          <p:txBody>
            <a:bodyPr wrap="square" lIns="45719" tIns="45719" rIns="45719" bIns="45719" numCol="1" anchor="ctr">
              <a:noAutofit/>
            </a:bodyPr>
            <a:lstStyle/>
            <a:p>
              <a:pPr algn="ctr">
                <a:defRPr>
                  <a:solidFill>
                    <a:srgbClr val="FFFFFF"/>
                  </a:solidFill>
                  <a:latin typeface="+mn-lt"/>
                  <a:ea typeface="+mn-ea"/>
                  <a:cs typeface="+mn-cs"/>
                  <a:sym typeface="Avenir Book"/>
                </a:defRPr>
              </a:pPr>
              <a:endParaRPr/>
            </a:p>
          </p:txBody>
        </p:sp>
        <p:sp>
          <p:nvSpPr>
            <p:cNvPr id="340" name="Straight Connector 23"/>
            <p:cNvSpPr/>
            <p:nvPr/>
          </p:nvSpPr>
          <p:spPr>
            <a:xfrm flipV="1">
              <a:off x="864409" y="1406740"/>
              <a:ext cx="822303" cy="1129929"/>
            </a:xfrm>
            <a:prstGeom prst="line">
              <a:avLst/>
            </a:prstGeom>
            <a:noFill/>
            <a:ln w="9525" cap="flat">
              <a:solidFill>
                <a:srgbClr val="FFFFFF"/>
              </a:solidFill>
              <a:prstDash val="solid"/>
              <a:miter lim="800000"/>
            </a:ln>
            <a:effectLst/>
          </p:spPr>
          <p:txBody>
            <a:bodyPr wrap="square" lIns="45719" tIns="45719" rIns="45719" bIns="45719" numCol="1" anchor="t">
              <a:noAutofit/>
            </a:bodyPr>
            <a:lstStyle/>
            <a:p>
              <a:endParaRPr/>
            </a:p>
          </p:txBody>
        </p:sp>
      </p:grpSp>
      <p:sp>
        <p:nvSpPr>
          <p:cNvPr id="342" name="Body Level One…"/>
          <p:cNvSpPr txBox="1">
            <a:spLocks noGrp="1"/>
          </p:cNvSpPr>
          <p:nvPr>
            <p:ph type="body" sz="quarter" idx="1"/>
          </p:nvPr>
        </p:nvSpPr>
        <p:spPr>
          <a:xfrm>
            <a:off x="3441496" y="3701696"/>
            <a:ext cx="2089149" cy="914401"/>
          </a:xfrm>
          <a:prstGeom prst="rect">
            <a:avLst/>
          </a:prstGeom>
        </p:spPr>
        <p:txBody>
          <a:bodyPr/>
          <a:lstStyle>
            <a:lvl1pPr marL="0" indent="0" algn="ctr">
              <a:buSzTx/>
              <a:buFontTx/>
              <a:buNone/>
              <a:defRPr sz="2400">
                <a:latin typeface="Avenir Medium"/>
                <a:ea typeface="Avenir Medium"/>
                <a:cs typeface="Avenir Medium"/>
                <a:sym typeface="Avenir Medium"/>
              </a:defRPr>
            </a:lvl1pPr>
            <a:lvl2pPr marL="685800" indent="-228600" algn="ctr">
              <a:buFontTx/>
              <a:defRPr sz="2400">
                <a:latin typeface="Avenir Medium"/>
                <a:ea typeface="Avenir Medium"/>
                <a:cs typeface="Avenir Medium"/>
                <a:sym typeface="Avenir Medium"/>
              </a:defRPr>
            </a:lvl2pPr>
            <a:lvl3pPr marL="1188719" indent="-274319" algn="ctr">
              <a:buFontTx/>
              <a:defRPr sz="2400">
                <a:latin typeface="Avenir Medium"/>
                <a:ea typeface="Avenir Medium"/>
                <a:cs typeface="Avenir Medium"/>
                <a:sym typeface="Avenir Medium"/>
              </a:defRPr>
            </a:lvl3pPr>
            <a:lvl4pPr marL="1676400" indent="-304800" algn="ctr">
              <a:buFontTx/>
              <a:defRPr sz="2400">
                <a:latin typeface="Avenir Medium"/>
                <a:ea typeface="Avenir Medium"/>
                <a:cs typeface="Avenir Medium"/>
                <a:sym typeface="Avenir Medium"/>
              </a:defRPr>
            </a:lvl4pPr>
            <a:lvl5pPr marL="2133600" indent="-304800" algn="ctr">
              <a:buFontTx/>
              <a:defRPr sz="2400">
                <a:latin typeface="Avenir Medium"/>
                <a:ea typeface="Avenir Medium"/>
                <a:cs typeface="Avenir Medium"/>
                <a:sym typeface="Avenir Medium"/>
              </a:defRPr>
            </a:lvl5pPr>
          </a:lstStyle>
          <a:p>
            <a:r>
              <a:t>Body Level One</a:t>
            </a:r>
          </a:p>
          <a:p>
            <a:pPr lvl="1"/>
            <a:r>
              <a:t>Body Level Two</a:t>
            </a:r>
          </a:p>
          <a:p>
            <a:pPr lvl="2"/>
            <a:r>
              <a:t>Body Level Three</a:t>
            </a:r>
          </a:p>
          <a:p>
            <a:pPr lvl="3"/>
            <a:r>
              <a:t>Body Level Four</a:t>
            </a:r>
          </a:p>
          <a:p>
            <a:pPr lvl="4"/>
            <a:r>
              <a:t>Body Level Five</a:t>
            </a:r>
          </a:p>
        </p:txBody>
      </p:sp>
      <p:sp>
        <p:nvSpPr>
          <p:cNvPr id="343" name="Text Placeholder 4"/>
          <p:cNvSpPr>
            <a:spLocks noGrp="1"/>
          </p:cNvSpPr>
          <p:nvPr>
            <p:ph type="body" sz="quarter" idx="13"/>
          </p:nvPr>
        </p:nvSpPr>
        <p:spPr>
          <a:xfrm>
            <a:off x="78833" y="4573366"/>
            <a:ext cx="2054832" cy="1173774"/>
          </a:xfrm>
          <a:prstGeom prst="rect">
            <a:avLst/>
          </a:prstGeom>
        </p:spPr>
        <p:txBody>
          <a:bodyPr/>
          <a:lstStyle/>
          <a:p>
            <a:pPr marL="342900" indent="-342900">
              <a:defRPr sz="1600">
                <a:latin typeface="+mn-lt"/>
                <a:ea typeface="+mn-ea"/>
                <a:cs typeface="+mn-cs"/>
                <a:sym typeface="Avenir Book"/>
              </a:defRPr>
            </a:pPr>
            <a:endParaRPr/>
          </a:p>
        </p:txBody>
      </p:sp>
      <p:sp>
        <p:nvSpPr>
          <p:cNvPr id="344" name="Text Placeholder 4"/>
          <p:cNvSpPr>
            <a:spLocks noGrp="1"/>
          </p:cNvSpPr>
          <p:nvPr>
            <p:ph type="body" sz="quarter" idx="14"/>
          </p:nvPr>
        </p:nvSpPr>
        <p:spPr>
          <a:xfrm>
            <a:off x="2247951" y="4827642"/>
            <a:ext cx="1460637" cy="578944"/>
          </a:xfrm>
          <a:prstGeom prst="rect">
            <a:avLst/>
          </a:prstGeom>
        </p:spPr>
        <p:txBody>
          <a:bodyPr/>
          <a:lstStyle/>
          <a:p>
            <a:pPr marL="0" indent="0" algn="ctr">
              <a:buSzTx/>
              <a:buFontTx/>
              <a:buNone/>
              <a:defRPr sz="2400">
                <a:latin typeface="+mn-lt"/>
                <a:ea typeface="+mn-ea"/>
                <a:cs typeface="+mn-cs"/>
                <a:sym typeface="Avenir Book"/>
              </a:defRPr>
            </a:pPr>
            <a:endParaRPr/>
          </a:p>
        </p:txBody>
      </p:sp>
      <p:sp>
        <p:nvSpPr>
          <p:cNvPr id="345" name="Text Placeholder 4"/>
          <p:cNvSpPr>
            <a:spLocks noGrp="1"/>
          </p:cNvSpPr>
          <p:nvPr>
            <p:ph type="body" sz="quarter" idx="15"/>
          </p:nvPr>
        </p:nvSpPr>
        <p:spPr>
          <a:xfrm>
            <a:off x="3780028" y="2236383"/>
            <a:ext cx="1460636" cy="578944"/>
          </a:xfrm>
          <a:prstGeom prst="rect">
            <a:avLst/>
          </a:prstGeom>
        </p:spPr>
        <p:txBody>
          <a:bodyPr/>
          <a:lstStyle/>
          <a:p>
            <a:pPr marL="0" indent="0" algn="ctr">
              <a:buSzTx/>
              <a:buFontTx/>
              <a:buNone/>
              <a:defRPr sz="2400">
                <a:latin typeface="+mn-lt"/>
                <a:ea typeface="+mn-ea"/>
                <a:cs typeface="+mn-cs"/>
                <a:sym typeface="Avenir Book"/>
              </a:defRPr>
            </a:pPr>
            <a:endParaRPr/>
          </a:p>
        </p:txBody>
      </p:sp>
      <p:sp>
        <p:nvSpPr>
          <p:cNvPr id="346" name="Text Placeholder 4"/>
          <p:cNvSpPr>
            <a:spLocks noGrp="1"/>
          </p:cNvSpPr>
          <p:nvPr>
            <p:ph type="body" sz="quarter" idx="16"/>
          </p:nvPr>
        </p:nvSpPr>
        <p:spPr>
          <a:xfrm>
            <a:off x="5279183" y="4831357"/>
            <a:ext cx="1460636" cy="578944"/>
          </a:xfrm>
          <a:prstGeom prst="rect">
            <a:avLst/>
          </a:prstGeom>
        </p:spPr>
        <p:txBody>
          <a:bodyPr/>
          <a:lstStyle/>
          <a:p>
            <a:pPr marL="0" indent="0" algn="ctr">
              <a:buSzTx/>
              <a:buFontTx/>
              <a:buNone/>
              <a:defRPr sz="2400">
                <a:latin typeface="+mn-lt"/>
                <a:ea typeface="+mn-ea"/>
                <a:cs typeface="+mn-cs"/>
                <a:sym typeface="Avenir Book"/>
              </a:defRPr>
            </a:pPr>
            <a:endParaRPr/>
          </a:p>
        </p:txBody>
      </p:sp>
      <p:sp>
        <p:nvSpPr>
          <p:cNvPr id="347" name="Text Placeholder 4"/>
          <p:cNvSpPr>
            <a:spLocks noGrp="1"/>
          </p:cNvSpPr>
          <p:nvPr>
            <p:ph type="body" sz="quarter" idx="17"/>
          </p:nvPr>
        </p:nvSpPr>
        <p:spPr>
          <a:xfrm>
            <a:off x="7006774" y="4475657"/>
            <a:ext cx="2054833" cy="1173774"/>
          </a:xfrm>
          <a:prstGeom prst="rect">
            <a:avLst/>
          </a:prstGeom>
        </p:spPr>
        <p:txBody>
          <a:bodyPr/>
          <a:lstStyle/>
          <a:p>
            <a:pPr marL="342900" indent="-342900">
              <a:defRPr sz="1600">
                <a:latin typeface="+mn-lt"/>
                <a:ea typeface="+mn-ea"/>
                <a:cs typeface="+mn-cs"/>
                <a:sym typeface="Avenir Book"/>
              </a:defRPr>
            </a:pPr>
            <a:endParaRPr/>
          </a:p>
        </p:txBody>
      </p:sp>
      <p:sp>
        <p:nvSpPr>
          <p:cNvPr id="348" name="Text Placeholder 4"/>
          <p:cNvSpPr>
            <a:spLocks noGrp="1"/>
          </p:cNvSpPr>
          <p:nvPr>
            <p:ph type="body" sz="quarter" idx="18"/>
          </p:nvPr>
        </p:nvSpPr>
        <p:spPr>
          <a:xfrm>
            <a:off x="5446933" y="1946249"/>
            <a:ext cx="2054832" cy="1173774"/>
          </a:xfrm>
          <a:prstGeom prst="rect">
            <a:avLst/>
          </a:prstGeom>
        </p:spPr>
        <p:txBody>
          <a:bodyPr/>
          <a:lstStyle/>
          <a:p>
            <a:pPr marL="342900" indent="-342900">
              <a:defRPr sz="1600">
                <a:latin typeface="+mn-lt"/>
                <a:ea typeface="+mn-ea"/>
                <a:cs typeface="+mn-cs"/>
                <a:sym typeface="Avenir Book"/>
              </a:defRPr>
            </a:pPr>
            <a:endParaRPr/>
          </a:p>
        </p:txBody>
      </p:sp>
      <p:sp>
        <p:nvSpPr>
          <p:cNvPr id="3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54861884"/>
      </p:ext>
    </p:extLst>
  </p:cSld>
  <p:clrMapOvr>
    <a:masterClrMapping/>
  </p:clrMapOvr>
  <p:transition spd="med"/>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8A-Title-Slide-White-Top-Logo">
    <p:bg>
      <p:bgPr>
        <a:solidFill>
          <a:srgbClr val="275789"/>
        </a:solidFill>
        <a:effectLst/>
      </p:bgPr>
    </p:bg>
    <p:spTree>
      <p:nvGrpSpPr>
        <p:cNvPr id="1" name=""/>
        <p:cNvGrpSpPr/>
        <p:nvPr/>
      </p:nvGrpSpPr>
      <p:grpSpPr>
        <a:xfrm>
          <a:off x="0" y="0"/>
          <a:ext cx="0" cy="0"/>
          <a:chOff x="0" y="0"/>
          <a:chExt cx="0" cy="0"/>
        </a:xfrm>
      </p:grpSpPr>
      <p:sp>
        <p:nvSpPr>
          <p:cNvPr id="9" name="Rectangle 8"/>
          <p:cNvSpPr/>
          <p:nvPr userDrawn="1"/>
        </p:nvSpPr>
        <p:spPr>
          <a:xfrm>
            <a:off x="0" y="1"/>
            <a:ext cx="9144000" cy="2779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panose="02000503020000020003" pitchFamily="2" charset="0"/>
            </a:endParaRPr>
          </a:p>
        </p:txBody>
      </p:sp>
      <p:pic>
        <p:nvPicPr>
          <p:cNvPr id="5" name="Picture 4">
            <a:extLst>
              <a:ext uri="{FF2B5EF4-FFF2-40B4-BE49-F238E27FC236}">
                <a16:creationId xmlns:a16="http://schemas.microsoft.com/office/drawing/2014/main" id="{BB3F8C88-1994-9043-9A10-1C0D1B9F27B4}"/>
              </a:ext>
            </a:extLst>
          </p:cNvPr>
          <p:cNvPicPr>
            <a:picLocks noChangeAspect="1"/>
          </p:cNvPicPr>
          <p:nvPr userDrawn="1"/>
        </p:nvPicPr>
        <p:blipFill>
          <a:blip r:embed="rId2"/>
          <a:stretch>
            <a:fillRect/>
          </a:stretch>
        </p:blipFill>
        <p:spPr>
          <a:xfrm>
            <a:off x="1890584" y="715661"/>
            <a:ext cx="5251622" cy="1531723"/>
          </a:xfrm>
          <a:prstGeom prst="rect">
            <a:avLst/>
          </a:prstGeom>
        </p:spPr>
      </p:pic>
      <p:cxnSp>
        <p:nvCxnSpPr>
          <p:cNvPr id="11" name="Straight Connector 10">
            <a:extLst>
              <a:ext uri="{FF2B5EF4-FFF2-40B4-BE49-F238E27FC236}">
                <a16:creationId xmlns:a16="http://schemas.microsoft.com/office/drawing/2014/main" id="{4D63F90A-6E97-9546-B9D9-E43C0742FB94}"/>
              </a:ext>
            </a:extLst>
          </p:cNvPr>
          <p:cNvCxnSpPr/>
          <p:nvPr userDrawn="1"/>
        </p:nvCxnSpPr>
        <p:spPr>
          <a:xfrm flipV="1">
            <a:off x="598386" y="4472310"/>
            <a:ext cx="8009467" cy="11637"/>
          </a:xfrm>
          <a:prstGeom prst="line">
            <a:avLst/>
          </a:prstGeom>
          <a:ln w="12700" cmpd="sng">
            <a:solidFill>
              <a:schemeClr val="bg1"/>
            </a:solidFill>
          </a:ln>
          <a:effectLst/>
        </p:spPr>
        <p:style>
          <a:lnRef idx="3">
            <a:schemeClr val="dk1"/>
          </a:lnRef>
          <a:fillRef idx="0">
            <a:schemeClr val="dk1"/>
          </a:fillRef>
          <a:effectRef idx="2">
            <a:schemeClr val="dk1"/>
          </a:effectRef>
          <a:fontRef idx="minor">
            <a:schemeClr val="tx1"/>
          </a:fontRef>
        </p:style>
      </p:cxnSp>
      <p:sp>
        <p:nvSpPr>
          <p:cNvPr id="12" name="Title 1">
            <a:extLst>
              <a:ext uri="{FF2B5EF4-FFF2-40B4-BE49-F238E27FC236}">
                <a16:creationId xmlns:a16="http://schemas.microsoft.com/office/drawing/2014/main" id="{A261C88F-960C-8448-A3E1-FDFE3AF9F155}"/>
              </a:ext>
            </a:extLst>
          </p:cNvPr>
          <p:cNvSpPr>
            <a:spLocks noGrp="1"/>
          </p:cNvSpPr>
          <p:nvPr>
            <p:ph type="title"/>
          </p:nvPr>
        </p:nvSpPr>
        <p:spPr>
          <a:xfrm>
            <a:off x="499532" y="3424394"/>
            <a:ext cx="8009467" cy="1015213"/>
          </a:xfrm>
        </p:spPr>
        <p:txBody>
          <a:bodyPr>
            <a:normAutofit/>
          </a:bodyPr>
          <a:lstStyle>
            <a:lvl1pPr>
              <a:defRPr sz="4400" b="0" i="0">
                <a:solidFill>
                  <a:srgbClr val="FFFFFF"/>
                </a:solidFill>
                <a:latin typeface="Avenir Medium" panose="02000503020000020003" pitchFamily="2" charset="0"/>
                <a:ea typeface="Avenir Medium" panose="02000503020000020003" pitchFamily="2" charset="0"/>
                <a:cs typeface="Arial" charset="0"/>
              </a:defRPr>
            </a:lvl1pPr>
          </a:lstStyle>
          <a:p>
            <a:r>
              <a:rPr lang="en-US"/>
              <a:t>Click to edit Master title style</a:t>
            </a:r>
            <a:endParaRPr lang="en-US" dirty="0"/>
          </a:p>
        </p:txBody>
      </p:sp>
      <p:sp>
        <p:nvSpPr>
          <p:cNvPr id="13" name="Content Placeholder 6">
            <a:extLst>
              <a:ext uri="{FF2B5EF4-FFF2-40B4-BE49-F238E27FC236}">
                <a16:creationId xmlns:a16="http://schemas.microsoft.com/office/drawing/2014/main" id="{AC1E054F-E820-D44A-BA94-C405D617FC8C}"/>
              </a:ext>
            </a:extLst>
          </p:cNvPr>
          <p:cNvSpPr>
            <a:spLocks noGrp="1"/>
          </p:cNvSpPr>
          <p:nvPr>
            <p:ph sz="quarter" idx="10" hasCustomPrompt="1"/>
          </p:nvPr>
        </p:nvSpPr>
        <p:spPr>
          <a:xfrm>
            <a:off x="499533" y="4758123"/>
            <a:ext cx="8009466" cy="914400"/>
          </a:xfrm>
        </p:spPr>
        <p:txBody>
          <a:bodyPr>
            <a:normAutofit/>
          </a:bodyPr>
          <a:lstStyle>
            <a:lvl1pPr marL="0" indent="0">
              <a:buNone/>
              <a:defRPr sz="28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lvl="0"/>
            <a:r>
              <a:rPr lang="en-US" dirty="0"/>
              <a:t>Edit Subtitle, Speaker, &amp; Date</a:t>
            </a:r>
          </a:p>
        </p:txBody>
      </p:sp>
    </p:spTree>
    <p:extLst>
      <p:ext uri="{BB962C8B-B14F-4D97-AF65-F5344CB8AC3E}">
        <p14:creationId xmlns:p14="http://schemas.microsoft.com/office/powerpoint/2010/main" val="568338160"/>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Title and Content_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charset="0"/>
              <a:ea typeface="Avenir Book" charset="0"/>
              <a:cs typeface="Avenir Book" charset="0"/>
            </a:endParaRPr>
          </a:p>
        </p:txBody>
      </p:sp>
      <p:sp>
        <p:nvSpPr>
          <p:cNvPr id="2" name="Title 1"/>
          <p:cNvSpPr>
            <a:spLocks noGrp="1"/>
          </p:cNvSpPr>
          <p:nvPr>
            <p:ph type="title" hasCustomPrompt="1"/>
          </p:nvPr>
        </p:nvSpPr>
        <p:spPr>
          <a:xfrm>
            <a:off x="171449" y="366283"/>
            <a:ext cx="8829116" cy="996351"/>
          </a:xfrm>
        </p:spPr>
        <p:txBody>
          <a:bodyPr>
            <a:noAutofit/>
          </a:bodyPr>
          <a:lstStyle>
            <a:lvl1pPr>
              <a:defRPr sz="4800" b="0" i="0" baseline="0">
                <a:solidFill>
                  <a:schemeClr val="bg1"/>
                </a:solidFill>
                <a:latin typeface="Avenir Book" panose="02000503020000020003" pitchFamily="2" charset="0"/>
                <a:ea typeface="Avenir Book" panose="02000503020000020003" pitchFamily="2" charset="0"/>
                <a:cs typeface="Arial" charset="0"/>
              </a:defRPr>
            </a:lvl1pPr>
          </a:lstStyle>
          <a:p>
            <a:r>
              <a:rPr lang="en-US" dirty="0"/>
              <a:t>Click to edit title</a:t>
            </a:r>
          </a:p>
        </p:txBody>
      </p:sp>
      <p:sp>
        <p:nvSpPr>
          <p:cNvPr id="8" name="Rectangle 7"/>
          <p:cNvSpPr/>
          <p:nvPr userDrawn="1"/>
        </p:nvSpPr>
        <p:spPr>
          <a:xfrm>
            <a:off x="-22" y="0"/>
            <a:ext cx="9144000" cy="14330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enir Book" charset="0"/>
              <a:ea typeface="Avenir Book" charset="0"/>
              <a:cs typeface="Avenir Book" charset="0"/>
            </a:endParaRPr>
          </a:p>
        </p:txBody>
      </p:sp>
      <p:sp>
        <p:nvSpPr>
          <p:cNvPr id="11" name="Content Placeholder 3"/>
          <p:cNvSpPr>
            <a:spLocks noGrp="1"/>
          </p:cNvSpPr>
          <p:nvPr>
            <p:ph sz="quarter" idx="10"/>
          </p:nvPr>
        </p:nvSpPr>
        <p:spPr>
          <a:xfrm>
            <a:off x="171449" y="1585616"/>
            <a:ext cx="8829116" cy="4585980"/>
          </a:xfrm>
        </p:spPr>
        <p:txBody>
          <a:bodyPr>
            <a:normAutofit/>
          </a:bodyPr>
          <a:lstStyle>
            <a:lvl1pPr marL="457200" indent="-334963">
              <a:tabLst/>
              <a:defRPr sz="3200" b="0" i="0">
                <a:solidFill>
                  <a:schemeClr val="bg1"/>
                </a:solidFill>
                <a:latin typeface="Avenir Book" panose="02000503020000020003" pitchFamily="2" charset="0"/>
                <a:ea typeface="Avenir Book" panose="02000503020000020003" pitchFamily="2" charset="0"/>
                <a:cs typeface="Arial" charset="0"/>
              </a:defRPr>
            </a:lvl1pPr>
            <a:lvl2pPr marL="687388" indent="-230188">
              <a:tabLst/>
              <a:defRPr sz="2800" b="0" i="0">
                <a:solidFill>
                  <a:schemeClr val="bg1"/>
                </a:solidFill>
                <a:latin typeface="Avenir Book" panose="02000503020000020003" pitchFamily="2" charset="0"/>
                <a:ea typeface="Avenir Book" panose="02000503020000020003" pitchFamily="2" charset="0"/>
                <a:cs typeface="Arial" charset="0"/>
              </a:defRPr>
            </a:lvl2pPr>
            <a:lvl3pPr>
              <a:defRPr sz="2000" b="0" i="0">
                <a:solidFill>
                  <a:schemeClr val="bg1"/>
                </a:solidFill>
                <a:latin typeface="Avenir Book" panose="02000503020000020003" pitchFamily="2" charset="0"/>
                <a:ea typeface="Avenir Book" panose="02000503020000020003" pitchFamily="2" charset="0"/>
                <a:cs typeface="Arial" charset="0"/>
              </a:defRPr>
            </a:lvl3pPr>
            <a:lvl4pPr>
              <a:defRPr sz="1800" b="0" i="0">
                <a:solidFill>
                  <a:schemeClr val="bg1"/>
                </a:solidFill>
                <a:latin typeface="Avenir Book" panose="02000503020000020003" pitchFamily="2" charset="0"/>
                <a:ea typeface="Avenir Book" panose="02000503020000020003" pitchFamily="2" charset="0"/>
                <a:cs typeface="Arial" charset="0"/>
              </a:defRPr>
            </a:lvl4pPr>
            <a:lvl5pPr>
              <a:defRPr sz="1800" b="0" i="0">
                <a:solidFill>
                  <a:schemeClr val="bg1"/>
                </a:solidFill>
                <a:latin typeface="Avenir Book" panose="02000503020000020003" pitchFamily="2" charset="0"/>
                <a:ea typeface="Avenir Book" panose="02000503020000020003" pitchFamily="2"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Tree>
    <p:extLst>
      <p:ext uri="{BB962C8B-B14F-4D97-AF65-F5344CB8AC3E}">
        <p14:creationId xmlns:p14="http://schemas.microsoft.com/office/powerpoint/2010/main" val="33603530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Title and Content_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6"/>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venir Book" charset="0"/>
              <a:ea typeface="Avenir Book" charset="0"/>
              <a:cs typeface="Avenir Book" charset="0"/>
            </a:endParaRPr>
          </a:p>
        </p:txBody>
      </p:sp>
      <p:sp>
        <p:nvSpPr>
          <p:cNvPr id="2" name="Title 1"/>
          <p:cNvSpPr>
            <a:spLocks noGrp="1"/>
          </p:cNvSpPr>
          <p:nvPr>
            <p:ph type="title" hasCustomPrompt="1"/>
          </p:nvPr>
        </p:nvSpPr>
        <p:spPr>
          <a:xfrm>
            <a:off x="171450" y="366285"/>
            <a:ext cx="8829116" cy="996351"/>
          </a:xfrm>
        </p:spPr>
        <p:txBody>
          <a:bodyPr>
            <a:noAutofit/>
          </a:bodyPr>
          <a:lstStyle>
            <a:lvl1pPr>
              <a:defRPr sz="4800" b="0" i="0" baseline="0">
                <a:solidFill>
                  <a:schemeClr val="bg1"/>
                </a:solidFill>
                <a:latin typeface="Avenir Medium" charset="0"/>
                <a:ea typeface="Avenir Medium" charset="0"/>
                <a:cs typeface="Avenir Medium" charset="0"/>
              </a:defRPr>
            </a:lvl1pPr>
          </a:lstStyle>
          <a:p>
            <a:r>
              <a:rPr lang="en-US" dirty="0"/>
              <a:t>Click to edit title</a:t>
            </a:r>
          </a:p>
        </p:txBody>
      </p:sp>
      <p:sp>
        <p:nvSpPr>
          <p:cNvPr id="8" name="Rectangle 7"/>
          <p:cNvSpPr/>
          <p:nvPr userDrawn="1"/>
        </p:nvSpPr>
        <p:spPr>
          <a:xfrm>
            <a:off x="-22" y="2"/>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venir Book" charset="0"/>
              <a:ea typeface="Avenir Book" charset="0"/>
              <a:cs typeface="Avenir Book"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
        <p:nvSpPr>
          <p:cNvPr id="12" name="TextBox 11"/>
          <p:cNvSpPr txBox="1"/>
          <p:nvPr userDrawn="1"/>
        </p:nvSpPr>
        <p:spPr>
          <a:xfrm>
            <a:off x="8441642" y="6317691"/>
            <a:ext cx="343364" cy="253916"/>
          </a:xfrm>
          <a:prstGeom prst="rect">
            <a:avLst/>
          </a:prstGeom>
          <a:noFill/>
        </p:spPr>
        <p:txBody>
          <a:bodyPr wrap="none" rtlCol="0">
            <a:spAutoFit/>
          </a:bodyPr>
          <a:lstStyle/>
          <a:p>
            <a:fld id="{C28D28B0-458C-0747-86B8-C87103B6CEFE}" type="slidenum">
              <a:rPr lang="en-US" sz="1050" smtClean="0">
                <a:solidFill>
                  <a:schemeClr val="bg1"/>
                </a:solidFill>
                <a:latin typeface="Avenir Book" charset="0"/>
                <a:ea typeface="Avenir Book" charset="0"/>
                <a:cs typeface="Avenir Book" charset="0"/>
              </a:rPr>
              <a:t>‹#›</a:t>
            </a:fld>
            <a:endParaRPr lang="en-US" sz="1050" dirty="0">
              <a:solidFill>
                <a:schemeClr val="bg1"/>
              </a:solidFill>
              <a:latin typeface="Avenir Book" charset="0"/>
              <a:ea typeface="Avenir Book" charset="0"/>
              <a:cs typeface="Avenir Book" charset="0"/>
            </a:endParaRPr>
          </a:p>
        </p:txBody>
      </p:sp>
      <p:sp>
        <p:nvSpPr>
          <p:cNvPr id="11" name="Content Placeholder 3"/>
          <p:cNvSpPr>
            <a:spLocks noGrp="1"/>
          </p:cNvSpPr>
          <p:nvPr>
            <p:ph sz="quarter" idx="10"/>
          </p:nvPr>
        </p:nvSpPr>
        <p:spPr>
          <a:xfrm>
            <a:off x="171450" y="1585616"/>
            <a:ext cx="8829116" cy="4585980"/>
          </a:xfrm>
        </p:spPr>
        <p:txBody>
          <a:bodyPr>
            <a:normAutofit/>
          </a:bodyPr>
          <a:lstStyle>
            <a:lvl1pPr marL="342900" indent="-251222">
              <a:tabLst/>
              <a:defRPr sz="2400">
                <a:solidFill>
                  <a:schemeClr val="bg1"/>
                </a:solidFill>
                <a:latin typeface="Avenir Book" charset="0"/>
                <a:ea typeface="Avenir Book" charset="0"/>
                <a:cs typeface="Avenir Book" charset="0"/>
              </a:defRPr>
            </a:lvl1pPr>
            <a:lvl2pPr marL="515541" indent="-172641">
              <a:tabLst/>
              <a:defRPr sz="2100">
                <a:solidFill>
                  <a:schemeClr val="bg1"/>
                </a:solidFill>
                <a:latin typeface="Avenir Book" charset="0"/>
                <a:ea typeface="Avenir Book" charset="0"/>
                <a:cs typeface="Avenir Book" charset="0"/>
              </a:defRPr>
            </a:lvl2pPr>
            <a:lvl3pPr>
              <a:defRPr sz="1500">
                <a:solidFill>
                  <a:schemeClr val="bg1"/>
                </a:solidFill>
                <a:latin typeface="Avenir Book" charset="0"/>
                <a:ea typeface="Avenir Book" charset="0"/>
                <a:cs typeface="Avenir Book" charset="0"/>
              </a:defRPr>
            </a:lvl3pPr>
            <a:lvl4pPr>
              <a:defRPr sz="1350">
                <a:solidFill>
                  <a:schemeClr val="bg1"/>
                </a:solidFill>
                <a:latin typeface="Avenir Book" charset="0"/>
                <a:ea typeface="Avenir Book" charset="0"/>
                <a:cs typeface="Avenir Book" charset="0"/>
              </a:defRPr>
            </a:lvl4pPr>
            <a:lvl5pPr>
              <a:defRPr sz="1350">
                <a:solidFill>
                  <a:schemeClr val="bg1"/>
                </a:solidFill>
                <a:latin typeface="Avenir Book" charset="0"/>
                <a:ea typeface="Avenir Book" charset="0"/>
                <a:cs typeface="Avenir Book"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8874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A-Content-Blue">
    <p:bg>
      <p:bgPr>
        <a:solidFill>
          <a:srgbClr val="275789"/>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442449" y="366290"/>
            <a:ext cx="8296198"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4" name="Content Placeholder 3"/>
          <p:cNvSpPr>
            <a:spLocks noGrp="1"/>
          </p:cNvSpPr>
          <p:nvPr>
            <p:ph sz="quarter" idx="10"/>
          </p:nvPr>
        </p:nvSpPr>
        <p:spPr>
          <a:xfrm>
            <a:off x="442449" y="1585613"/>
            <a:ext cx="8296198" cy="4585980"/>
          </a:xfrm>
        </p:spPr>
        <p:txBody>
          <a:bodyPr>
            <a:normAutofit/>
          </a:bodyPr>
          <a:lstStyle>
            <a:lvl1pPr>
              <a:defRPr sz="2700" b="0" i="0">
                <a:solidFill>
                  <a:schemeClr val="bg1"/>
                </a:solidFill>
                <a:latin typeface="Avenir Book" panose="02000503020000020003" pitchFamily="2" charset="0"/>
                <a:ea typeface="Avenir Book" panose="02000503020000020003" pitchFamily="2" charset="0"/>
                <a:cs typeface="Arial" charset="0"/>
              </a:defRPr>
            </a:lvl1pPr>
            <a:lvl2pPr>
              <a:defRPr sz="2300" b="0" i="0">
                <a:solidFill>
                  <a:schemeClr val="bg1"/>
                </a:solidFill>
                <a:latin typeface="Avenir Book" panose="02000503020000020003" pitchFamily="2" charset="0"/>
                <a:ea typeface="Avenir Book" panose="02000503020000020003" pitchFamily="2" charset="0"/>
                <a:cs typeface="Arial" charset="0"/>
              </a:defRPr>
            </a:lvl2pPr>
            <a:lvl3pPr>
              <a:defRPr sz="1700" b="0" i="0">
                <a:solidFill>
                  <a:schemeClr val="bg1"/>
                </a:solidFill>
                <a:latin typeface="Avenir Book" panose="02000503020000020003" pitchFamily="2" charset="0"/>
                <a:ea typeface="Avenir Book" panose="02000503020000020003" pitchFamily="2" charset="0"/>
                <a:cs typeface="Arial" charset="0"/>
              </a:defRPr>
            </a:lvl3pPr>
            <a:lvl4pPr>
              <a:defRPr sz="1600" b="0" i="0">
                <a:solidFill>
                  <a:schemeClr val="bg1"/>
                </a:solidFill>
                <a:latin typeface="Avenir Book" panose="02000503020000020003" pitchFamily="2" charset="0"/>
                <a:ea typeface="Avenir Book" panose="02000503020000020003" pitchFamily="2" charset="0"/>
                <a:cs typeface="Arial" charset="0"/>
              </a:defRPr>
            </a:lvl4pPr>
            <a:lvl5pPr>
              <a:defRPr sz="1600" b="0" i="0">
                <a:solidFill>
                  <a:schemeClr val="bg1"/>
                </a:solidFill>
                <a:latin typeface="Avenir Book" panose="02000503020000020003" pitchFamily="2" charset="0"/>
                <a:ea typeface="Avenir Book" panose="02000503020000020003" pitchFamily="2" charset="0"/>
                <a:cs typeface="Arial"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0802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A-Content-Purple">
    <p:bg>
      <p:bgPr>
        <a:solidFill>
          <a:srgbClr val="534365"/>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442449" y="366290"/>
            <a:ext cx="8296198"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4" name="Content Placeholder 3"/>
          <p:cNvSpPr>
            <a:spLocks noGrp="1"/>
          </p:cNvSpPr>
          <p:nvPr>
            <p:ph sz="quarter" idx="10"/>
          </p:nvPr>
        </p:nvSpPr>
        <p:spPr>
          <a:xfrm>
            <a:off x="442449" y="1585613"/>
            <a:ext cx="8296198" cy="4585980"/>
          </a:xfrm>
        </p:spPr>
        <p:txBody>
          <a:bodyPr>
            <a:normAutofit/>
          </a:bodyPr>
          <a:lstStyle>
            <a:lvl1pPr>
              <a:defRPr sz="2700" b="0" i="0">
                <a:solidFill>
                  <a:schemeClr val="bg1"/>
                </a:solidFill>
                <a:latin typeface="Avenir Book" panose="02000503020000020003" pitchFamily="2" charset="0"/>
                <a:ea typeface="Avenir Book" panose="02000503020000020003" pitchFamily="2" charset="0"/>
                <a:cs typeface="Arial" charset="0"/>
              </a:defRPr>
            </a:lvl1pPr>
            <a:lvl2pPr>
              <a:defRPr sz="2300" b="0" i="0">
                <a:solidFill>
                  <a:schemeClr val="bg1"/>
                </a:solidFill>
                <a:latin typeface="Avenir Book" panose="02000503020000020003" pitchFamily="2" charset="0"/>
                <a:ea typeface="Avenir Book" panose="02000503020000020003" pitchFamily="2" charset="0"/>
                <a:cs typeface="Arial" charset="0"/>
              </a:defRPr>
            </a:lvl2pPr>
            <a:lvl3pPr>
              <a:defRPr sz="1700" b="0" i="0">
                <a:solidFill>
                  <a:schemeClr val="bg1"/>
                </a:solidFill>
                <a:latin typeface="Avenir Book" panose="02000503020000020003" pitchFamily="2" charset="0"/>
                <a:ea typeface="Avenir Book" panose="02000503020000020003" pitchFamily="2" charset="0"/>
                <a:cs typeface="Arial" charset="0"/>
              </a:defRPr>
            </a:lvl3pPr>
            <a:lvl4pPr>
              <a:defRPr sz="1600" b="0" i="0">
                <a:solidFill>
                  <a:schemeClr val="bg1"/>
                </a:solidFill>
                <a:latin typeface="Avenir Book" panose="02000503020000020003" pitchFamily="2" charset="0"/>
                <a:ea typeface="Avenir Book" panose="02000503020000020003" pitchFamily="2" charset="0"/>
                <a:cs typeface="Arial" charset="0"/>
              </a:defRPr>
            </a:lvl4pPr>
            <a:lvl5pPr>
              <a:defRPr sz="1600" b="0" i="0">
                <a:solidFill>
                  <a:schemeClr val="bg1"/>
                </a:solidFill>
                <a:latin typeface="Avenir Book" panose="02000503020000020003" pitchFamily="2" charset="0"/>
                <a:ea typeface="Avenir Book" panose="02000503020000020003" pitchFamily="2" charset="0"/>
                <a:cs typeface="Arial"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99626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8A-Content-Gra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10" name="Rectangle 9"/>
          <p:cNvSpPr/>
          <p:nvPr userDrawn="1"/>
        </p:nvSpPr>
        <p:spPr>
          <a:xfrm>
            <a:off x="0" y="6758225"/>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sp>
        <p:nvSpPr>
          <p:cNvPr id="2" name="Title 1"/>
          <p:cNvSpPr>
            <a:spLocks noGrp="1"/>
          </p:cNvSpPr>
          <p:nvPr>
            <p:ph type="title" hasCustomPrompt="1"/>
          </p:nvPr>
        </p:nvSpPr>
        <p:spPr>
          <a:xfrm>
            <a:off x="442449" y="366290"/>
            <a:ext cx="8296198" cy="996353"/>
          </a:xfrm>
        </p:spPr>
        <p:txBody>
          <a:bodyPr>
            <a:noAutofit/>
          </a:bodyPr>
          <a:lstStyle>
            <a:lvl1pPr>
              <a:defRPr sz="5100" b="0" i="0" baseline="0">
                <a:solidFill>
                  <a:schemeClr val="bg1"/>
                </a:solidFill>
                <a:latin typeface="Avenir Medium" panose="02000503020000020003" pitchFamily="2" charset="0"/>
                <a:ea typeface="Avenir Medium" panose="02000503020000020003" pitchFamily="2" charset="0"/>
                <a:cs typeface="Arial" charset="0"/>
              </a:defRPr>
            </a:lvl1pPr>
          </a:lstStyle>
          <a:p>
            <a:r>
              <a:rPr lang="en-US" dirty="0"/>
              <a:t>Click to edit title</a:t>
            </a:r>
          </a:p>
        </p:txBody>
      </p:sp>
      <p:sp>
        <p:nvSpPr>
          <p:cNvPr id="8" name="Rectangle 7"/>
          <p:cNvSpPr/>
          <p:nvPr userDrawn="1"/>
        </p:nvSpPr>
        <p:spPr>
          <a:xfrm>
            <a:off x="-21" y="12"/>
            <a:ext cx="9144000" cy="14330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6800" tIns="38400" rIns="76800" bIns="38400" rtlCol="0" anchor="ctr"/>
          <a:lstStyle/>
          <a:p>
            <a:pPr algn="ctr"/>
            <a:endParaRPr lang="en-US" sz="16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902"/>
            <a:ext cx="914400" cy="268223"/>
          </a:xfrm>
          <a:prstGeom prst="rect">
            <a:avLst/>
          </a:prstGeom>
        </p:spPr>
      </p:pic>
      <p:sp>
        <p:nvSpPr>
          <p:cNvPr id="4" name="Content Placeholder 3"/>
          <p:cNvSpPr>
            <a:spLocks noGrp="1"/>
          </p:cNvSpPr>
          <p:nvPr>
            <p:ph sz="quarter" idx="10"/>
          </p:nvPr>
        </p:nvSpPr>
        <p:spPr>
          <a:xfrm>
            <a:off x="442449" y="1585613"/>
            <a:ext cx="8296198" cy="4585980"/>
          </a:xfrm>
        </p:spPr>
        <p:txBody>
          <a:bodyPr>
            <a:normAutofit/>
          </a:bodyPr>
          <a:lstStyle>
            <a:lvl1pPr>
              <a:defRPr sz="2700" b="0" i="0">
                <a:solidFill>
                  <a:schemeClr val="bg1"/>
                </a:solidFill>
                <a:latin typeface="Avenir Book" panose="02000503020000020003" pitchFamily="2" charset="0"/>
                <a:ea typeface="Avenir Book" panose="02000503020000020003" pitchFamily="2" charset="0"/>
                <a:cs typeface="Arial" charset="0"/>
              </a:defRPr>
            </a:lvl1pPr>
            <a:lvl2pPr>
              <a:defRPr sz="2300" b="0" i="0">
                <a:solidFill>
                  <a:schemeClr val="bg1"/>
                </a:solidFill>
                <a:latin typeface="Avenir Book" panose="02000503020000020003" pitchFamily="2" charset="0"/>
                <a:ea typeface="Avenir Book" panose="02000503020000020003" pitchFamily="2" charset="0"/>
                <a:cs typeface="Arial" charset="0"/>
              </a:defRPr>
            </a:lvl2pPr>
            <a:lvl3pPr>
              <a:defRPr sz="1700" b="0" i="0">
                <a:solidFill>
                  <a:schemeClr val="bg1"/>
                </a:solidFill>
                <a:latin typeface="Avenir Book" panose="02000503020000020003" pitchFamily="2" charset="0"/>
                <a:ea typeface="Avenir Book" panose="02000503020000020003" pitchFamily="2" charset="0"/>
                <a:cs typeface="Arial" charset="0"/>
              </a:defRPr>
            </a:lvl3pPr>
            <a:lvl4pPr>
              <a:defRPr sz="1600" b="0" i="0">
                <a:solidFill>
                  <a:schemeClr val="bg1"/>
                </a:solidFill>
                <a:latin typeface="Avenir Book" panose="02000503020000020003" pitchFamily="2" charset="0"/>
                <a:ea typeface="Avenir Book" panose="02000503020000020003" pitchFamily="2" charset="0"/>
                <a:cs typeface="Arial" charset="0"/>
              </a:defRPr>
            </a:lvl4pPr>
            <a:lvl5pPr>
              <a:defRPr sz="1600" b="0" i="0">
                <a:solidFill>
                  <a:schemeClr val="bg1"/>
                </a:solidFill>
                <a:latin typeface="Avenir Book" panose="02000503020000020003" pitchFamily="2" charset="0"/>
                <a:ea typeface="Avenir Book" panose="02000503020000020003" pitchFamily="2" charset="0"/>
                <a:cs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5744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8A-Transition">
    <p:bg>
      <p:bgPr>
        <a:solidFill>
          <a:schemeClr val="accent6"/>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a typeface="Arial" charset="0"/>
              <a:cs typeface="Arial" charset="0"/>
            </a:endParaRPr>
          </a:p>
        </p:txBody>
      </p:sp>
      <p:sp>
        <p:nvSpPr>
          <p:cNvPr id="2" name="Title 1"/>
          <p:cNvSpPr>
            <a:spLocks noGrp="1"/>
          </p:cNvSpPr>
          <p:nvPr>
            <p:ph type="title" hasCustomPrompt="1"/>
          </p:nvPr>
        </p:nvSpPr>
        <p:spPr>
          <a:xfrm>
            <a:off x="463738" y="2544187"/>
            <a:ext cx="7886700" cy="1787671"/>
          </a:xfrm>
        </p:spPr>
        <p:txBody>
          <a:bodyPr>
            <a:noAutofit/>
          </a:bodyPr>
          <a:lstStyle>
            <a:lvl1pPr>
              <a:defRPr sz="6000" b="0" i="0" baseline="0">
                <a:solidFill>
                  <a:schemeClr val="bg1"/>
                </a:solidFill>
                <a:latin typeface="Avenir Medium" charset="0"/>
                <a:ea typeface="Avenir Medium" charset="0"/>
                <a:cs typeface="Avenir Medium" charset="0"/>
              </a:defRPr>
            </a:lvl1pPr>
          </a:lstStyle>
          <a:p>
            <a:r>
              <a:rPr lang="en-US" dirty="0"/>
              <a:t>Transition Slide</a:t>
            </a: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a typeface="Arial" charset="0"/>
              <a:cs typeface="Arial" charset="0"/>
            </a:endParaRPr>
          </a:p>
        </p:txBody>
      </p:sp>
      <p:pic>
        <p:nvPicPr>
          <p:cNvPr id="9" name="Picture 8">
            <a:extLst>
              <a:ext uri="{FF2B5EF4-FFF2-40B4-BE49-F238E27FC236}">
                <a16:creationId xmlns:a16="http://schemas.microsoft.com/office/drawing/2014/main" id="{0285B223-C498-1143-8E4F-FD92C3EE5908}"/>
              </a:ext>
            </a:extLst>
          </p:cNvPr>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Tree>
    <p:extLst>
      <p:ext uri="{BB962C8B-B14F-4D97-AF65-F5344CB8AC3E}">
        <p14:creationId xmlns:p14="http://schemas.microsoft.com/office/powerpoint/2010/main" val="930543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8A-Blank-Green">
    <p:bg>
      <p:bgPr>
        <a:solidFill>
          <a:schemeClr val="accent6"/>
        </a:solidFill>
        <a:effectLst/>
      </p:bgPr>
    </p:bg>
    <p:spTree>
      <p:nvGrpSpPr>
        <p:cNvPr id="1" name=""/>
        <p:cNvGrpSpPr/>
        <p:nvPr/>
      </p:nvGrpSpPr>
      <p:grpSpPr>
        <a:xfrm>
          <a:off x="0" y="0"/>
          <a:ext cx="0" cy="0"/>
          <a:chOff x="0" y="0"/>
          <a:chExt cx="0" cy="0"/>
        </a:xfrm>
      </p:grpSpPr>
      <p:sp>
        <p:nvSpPr>
          <p:cNvPr id="10" name="Rectangle 9"/>
          <p:cNvSpPr/>
          <p:nvPr userDrawn="1"/>
        </p:nvSpPr>
        <p:spPr>
          <a:xfrm>
            <a:off x="0" y="6758214"/>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sp>
        <p:nvSpPr>
          <p:cNvPr id="8" name="Rectangle 7"/>
          <p:cNvSpPr/>
          <p:nvPr userDrawn="1"/>
        </p:nvSpPr>
        <p:spPr>
          <a:xfrm>
            <a:off x="-22" y="0"/>
            <a:ext cx="9144000" cy="1433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b="0" i="0" dirty="0">
              <a:solidFill>
                <a:prstClr val="white"/>
              </a:solidFill>
              <a:latin typeface="Avenir Book" panose="02000503020000020003" pitchFamily="2" charset="0"/>
              <a:ea typeface="Arial" charset="0"/>
              <a:cs typeface="Arial" charset="0"/>
            </a:endParaRPr>
          </a:p>
        </p:txBody>
      </p:sp>
      <p:pic>
        <p:nvPicPr>
          <p:cNvPr id="9" name="Picture 8"/>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114800" y="6343896"/>
            <a:ext cx="914400" cy="268224"/>
          </a:xfrm>
          <a:prstGeom prst="rect">
            <a:avLst/>
          </a:prstGeom>
        </p:spPr>
      </p:pic>
    </p:spTree>
    <p:extLst>
      <p:ext uri="{BB962C8B-B14F-4D97-AF65-F5344CB8AC3E}">
        <p14:creationId xmlns:p14="http://schemas.microsoft.com/office/powerpoint/2010/main" val="141120081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7578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29782875"/>
      </p:ext>
    </p:extLst>
  </p:cSld>
  <p:clrMap bg1="lt1" tx1="dk1" bg2="lt2" tx2="dk2" accent1="accent1" accent2="accent2" accent3="accent3" accent4="accent4" accent5="accent5" accent6="accent6" hlink="hlink" folHlink="folHlink"/>
  <p:sldLayoutIdLst>
    <p:sldLayoutId id="2147484020" r:id="rId1"/>
    <p:sldLayoutId id="2147484028" r:id="rId2"/>
    <p:sldLayoutId id="2147483784" r:id="rId3"/>
    <p:sldLayoutId id="2147483783" r:id="rId4"/>
    <p:sldLayoutId id="2147484029" r:id="rId5"/>
    <p:sldLayoutId id="2147483767" r:id="rId6"/>
    <p:sldLayoutId id="2147484050" r:id="rId7"/>
    <p:sldLayoutId id="2147484010" r:id="rId8"/>
    <p:sldLayoutId id="2147483776" r:id="rId9"/>
    <p:sldLayoutId id="2147483770" r:id="rId10"/>
    <p:sldLayoutId id="2147483778" r:id="rId11"/>
    <p:sldLayoutId id="2147483777" r:id="rId12"/>
    <p:sldLayoutId id="2147484046" r:id="rId13"/>
    <p:sldLayoutId id="2147484019" r:id="rId14"/>
    <p:sldLayoutId id="2147484047" r:id="rId15"/>
    <p:sldLayoutId id="2147484044" r:id="rId16"/>
    <p:sldLayoutId id="2147484051" r:id="rId17"/>
    <p:sldLayoutId id="2147484052" r:id="rId18"/>
    <p:sldLayoutId id="2147484042" r:id="rId19"/>
    <p:sldLayoutId id="2147484053" r:id="rId20"/>
    <p:sldLayoutId id="2147484054" r:id="rId21"/>
    <p:sldLayoutId id="2147484040" r:id="rId22"/>
    <p:sldLayoutId id="2147484055" r:id="rId23"/>
    <p:sldLayoutId id="2147484056" r:id="rId24"/>
    <p:sldLayoutId id="2147484038" r:id="rId25"/>
    <p:sldLayoutId id="2147484026" r:id="rId26"/>
    <p:sldLayoutId id="2147484039" r:id="rId27"/>
    <p:sldLayoutId id="2147484036" r:id="rId28"/>
    <p:sldLayoutId id="2147484057" r:id="rId29"/>
    <p:sldLayoutId id="2147484058" r:id="rId30"/>
    <p:sldLayoutId id="2147484030" r:id="rId31"/>
    <p:sldLayoutId id="2147484060" r:id="rId32"/>
    <p:sldLayoutId id="2147484059" r:id="rId33"/>
    <p:sldLayoutId id="2147484033" r:id="rId34"/>
    <p:sldLayoutId id="2147484024" r:id="rId35"/>
    <p:sldLayoutId id="2147484032" r:id="rId36"/>
    <p:sldLayoutId id="2147484035" r:id="rId37"/>
    <p:sldLayoutId id="2147484025" r:id="rId38"/>
    <p:sldLayoutId id="2147484072" r:id="rId39"/>
    <p:sldLayoutId id="2147484034" r:id="rId40"/>
    <p:sldLayoutId id="2147484017" r:id="rId41"/>
    <p:sldLayoutId id="2147484061" r:id="rId42"/>
    <p:sldLayoutId id="2147484062" r:id="rId43"/>
    <p:sldLayoutId id="2147484063" r:id="rId44"/>
    <p:sldLayoutId id="2147484064" r:id="rId45"/>
    <p:sldLayoutId id="2147484067" r:id="rId46"/>
    <p:sldLayoutId id="2147484070" r:id="rId47"/>
    <p:sldLayoutId id="2147484071" r:id="rId48"/>
  </p:sldLayoutIdLst>
  <p:hf hdr="0" ftr="0" dt="0"/>
  <p:txStyles>
    <p:titleStyle>
      <a:lvl1pPr algn="l" defTabSz="914400" rtl="0" eaLnBrk="1" latinLnBrk="0" hangingPunct="1">
        <a:lnSpc>
          <a:spcPct val="90000"/>
        </a:lnSpc>
        <a:spcBef>
          <a:spcPct val="0"/>
        </a:spcBef>
        <a:buNone/>
        <a:defRPr sz="4400" kern="1200">
          <a:solidFill>
            <a:schemeClr val="bg1"/>
          </a:solidFill>
          <a:latin typeface="Avenir" panose="02000503020000020003"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venir"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venir"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venir"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venir"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venir"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DeKalb County School District</a:t>
            </a:r>
          </a:p>
        </p:txBody>
      </p:sp>
      <p:sp>
        <p:nvSpPr>
          <p:cNvPr id="3" name="Subtitle 2"/>
          <p:cNvSpPr>
            <a:spLocks noGrp="1"/>
          </p:cNvSpPr>
          <p:nvPr>
            <p:ph sz="quarter" idx="10"/>
          </p:nvPr>
        </p:nvSpPr>
        <p:spPr/>
        <p:txBody>
          <a:bodyPr>
            <a:normAutofit fontScale="92500" lnSpcReduction="10000"/>
          </a:bodyPr>
          <a:lstStyle/>
          <a:p>
            <a:r>
              <a:rPr lang="en-US" dirty="0"/>
              <a:t>Curriculum Audit</a:t>
            </a:r>
          </a:p>
          <a:p>
            <a:r>
              <a:rPr lang="en-US" dirty="0"/>
              <a:t>August 11, 2025</a:t>
            </a:r>
          </a:p>
        </p:txBody>
      </p:sp>
    </p:spTree>
    <p:extLst>
      <p:ext uri="{BB962C8B-B14F-4D97-AF65-F5344CB8AC3E}">
        <p14:creationId xmlns:p14="http://schemas.microsoft.com/office/powerpoint/2010/main" val="3912589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6EC0B-A992-4184-7224-80B7A2A5702A}"/>
            </a:ext>
          </a:extLst>
        </p:cNvPr>
        <p:cNvGrpSpPr/>
        <p:nvPr/>
      </p:nvGrpSpPr>
      <p:grpSpPr>
        <a:xfrm>
          <a:off x="0" y="0"/>
          <a:ext cx="0" cy="0"/>
          <a:chOff x="0" y="0"/>
          <a:chExt cx="0" cy="0"/>
        </a:xfrm>
      </p:grpSpPr>
      <p:sp>
        <p:nvSpPr>
          <p:cNvPr id="696" name="Icebreaker">
            <a:extLst>
              <a:ext uri="{FF2B5EF4-FFF2-40B4-BE49-F238E27FC236}">
                <a16:creationId xmlns:a16="http://schemas.microsoft.com/office/drawing/2014/main" id="{B6CF8E75-F61B-676F-F2A8-78232AEB1780}"/>
              </a:ext>
            </a:extLst>
          </p:cNvPr>
          <p:cNvSpPr txBox="1">
            <a:spLocks noGrp="1"/>
          </p:cNvSpPr>
          <p:nvPr>
            <p:ph type="title"/>
          </p:nvPr>
        </p:nvSpPr>
        <p:spPr>
          <a:prstGeom prst="rect">
            <a:avLst/>
          </a:prstGeom>
        </p:spPr>
        <p:txBody>
          <a:bodyPr/>
          <a:lstStyle/>
          <a:p>
            <a:r>
              <a:rPr lang="en-US" dirty="0"/>
              <a:t>Survey Highlights</a:t>
            </a:r>
            <a:endParaRPr dirty="0"/>
          </a:p>
        </p:txBody>
      </p:sp>
    </p:spTree>
    <p:extLst>
      <p:ext uri="{BB962C8B-B14F-4D97-AF65-F5344CB8AC3E}">
        <p14:creationId xmlns:p14="http://schemas.microsoft.com/office/powerpoint/2010/main" val="62211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43798-C0CD-3AB1-5C0E-542F814351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6CE73B9-B6EB-F95C-AD6A-0BA294D5ECEA}"/>
              </a:ext>
            </a:extLst>
          </p:cNvPr>
          <p:cNvSpPr txBox="1"/>
          <p:nvPr/>
        </p:nvSpPr>
        <p:spPr>
          <a:xfrm>
            <a:off x="250723" y="471948"/>
            <a:ext cx="8539316" cy="2123658"/>
          </a:xfrm>
          <a:prstGeom prst="rect">
            <a:avLst/>
          </a:prstGeom>
          <a:noFill/>
        </p:spPr>
        <p:txBody>
          <a:bodyPr wrap="square" rtlCol="0">
            <a:spAutoFit/>
          </a:bodyPr>
          <a:lstStyle/>
          <a:p>
            <a:pPr rtl="0">
              <a:spcBef>
                <a:spcPts val="0"/>
              </a:spcBef>
              <a:spcAft>
                <a:spcPts val="0"/>
              </a:spcAft>
            </a:pPr>
            <a:r>
              <a:rPr lang="en-US" sz="2400" b="0" i="0" u="none" strike="noStrike" dirty="0">
                <a:solidFill>
                  <a:schemeClr val="bg1"/>
                </a:solidFill>
                <a:effectLst/>
                <a:latin typeface="Avenir Book" panose="02000503020000020003" pitchFamily="2" charset="0"/>
              </a:rPr>
              <a:t>The survey yielded one thousand, three hundred thirty-three responses—distributed among the following areas: </a:t>
            </a:r>
            <a:endParaRPr lang="en-US" sz="2400" b="0" dirty="0">
              <a:solidFill>
                <a:schemeClr val="bg1"/>
              </a:solidFill>
              <a:effectLst/>
              <a:latin typeface="Avenir Book" panose="02000503020000020003" pitchFamily="2" charset="0"/>
            </a:endParaRPr>
          </a:p>
          <a:p>
            <a:br>
              <a:rPr lang="en-US" sz="2800" dirty="0"/>
            </a:br>
            <a:br>
              <a:rPr lang="en-US" sz="2800" b="0" dirty="0">
                <a:solidFill>
                  <a:schemeClr val="bg1"/>
                </a:solidFill>
                <a:effectLst/>
                <a:latin typeface="Avenir Book" panose="02000503020000020003" pitchFamily="2" charset="0"/>
              </a:rPr>
            </a:br>
            <a:endParaRPr lang="en-US" sz="2800" b="0" dirty="0">
              <a:solidFill>
                <a:schemeClr val="bg1"/>
              </a:solidFill>
              <a:effectLst/>
              <a:latin typeface="Avenir Book" panose="02000503020000020003" pitchFamily="2" charset="0"/>
            </a:endParaRPr>
          </a:p>
        </p:txBody>
      </p:sp>
      <p:pic>
        <p:nvPicPr>
          <p:cNvPr id="1026" name="Picture 2">
            <a:extLst>
              <a:ext uri="{FF2B5EF4-FFF2-40B4-BE49-F238E27FC236}">
                <a16:creationId xmlns:a16="http://schemas.microsoft.com/office/drawing/2014/main" id="{F4263C87-3B5E-21D9-19EF-02D2474468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70" r="2742"/>
          <a:stretch/>
        </p:blipFill>
        <p:spPr bwMode="auto">
          <a:xfrm>
            <a:off x="353961" y="1644650"/>
            <a:ext cx="8539316" cy="3567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4334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FAE1A-DD75-67CD-1C53-38696C1FD8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5A4E46-4678-C506-B646-0DC1C49DBE57}"/>
              </a:ext>
            </a:extLst>
          </p:cNvPr>
          <p:cNvSpPr txBox="1"/>
          <p:nvPr/>
        </p:nvSpPr>
        <p:spPr>
          <a:xfrm>
            <a:off x="250723" y="471948"/>
            <a:ext cx="8539316" cy="5693866"/>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DCSD is particularly interested in understanding the usage of DCSD materials across the surveyed courses and content areas.</a:t>
            </a:r>
            <a:endParaRPr lang="en-US" sz="2800" b="0" dirty="0">
              <a:solidFill>
                <a:schemeClr val="bg1"/>
              </a:solidFill>
              <a:effectLst/>
              <a:latin typeface="Avenir Book" panose="02000503020000020003" pitchFamily="2" charset="0"/>
            </a:endParaRPr>
          </a:p>
          <a:p>
            <a:pPr rtl="0">
              <a:spcBef>
                <a:spcPts val="0"/>
              </a:spcBef>
              <a:spcAft>
                <a:spcPts val="0"/>
              </a:spcAft>
            </a:pPr>
            <a:br>
              <a:rPr lang="en-US" sz="2800" b="0" dirty="0">
                <a:solidFill>
                  <a:schemeClr val="bg1"/>
                </a:solidFill>
                <a:effectLst/>
                <a:latin typeface="Avenir Book" panose="02000503020000020003" pitchFamily="2" charset="0"/>
              </a:rPr>
            </a:br>
            <a:r>
              <a:rPr lang="en-US" sz="2800" b="0" i="0" u="none" strike="noStrike" dirty="0">
                <a:solidFill>
                  <a:schemeClr val="bg1"/>
                </a:solidFill>
                <a:effectLst/>
                <a:latin typeface="Avenir Book" panose="02000503020000020003" pitchFamily="2" charset="0"/>
              </a:rPr>
              <a:t>The question </a:t>
            </a:r>
          </a:p>
          <a:p>
            <a:pPr rtl="0">
              <a:spcBef>
                <a:spcPts val="0"/>
              </a:spcBef>
              <a:spcAft>
                <a:spcPts val="0"/>
              </a:spcAft>
            </a:pPr>
            <a:endParaRPr lang="en-US" sz="2800" dirty="0">
              <a:solidFill>
                <a:schemeClr val="bg1"/>
              </a:solidFill>
              <a:latin typeface="Avenir Book" panose="02000503020000020003" pitchFamily="2" charset="0"/>
            </a:endParaRPr>
          </a:p>
          <a:p>
            <a:pPr rtl="0">
              <a:spcBef>
                <a:spcPts val="0"/>
              </a:spcBef>
              <a:spcAft>
                <a:spcPts val="0"/>
              </a:spcAft>
            </a:pPr>
            <a:r>
              <a:rPr lang="en-US" sz="2800" b="0" i="0" u="none" strike="noStrike" dirty="0">
                <a:solidFill>
                  <a:schemeClr val="bg1"/>
                </a:solidFill>
                <a:effectLst/>
                <a:latin typeface="Avenir Book" panose="02000503020000020003" pitchFamily="2" charset="0"/>
              </a:rPr>
              <a:t>“</a:t>
            </a:r>
            <a:r>
              <a:rPr lang="en-US" sz="2800" b="1" i="1" u="none" strike="noStrike" dirty="0">
                <a:solidFill>
                  <a:schemeClr val="bg1"/>
                </a:solidFill>
                <a:effectLst/>
                <a:latin typeface="Avenir Book" panose="02000503020000020003" pitchFamily="2" charset="0"/>
              </a:rPr>
              <a:t>If district-provided curriculum materials (textbooks, online resources, manipulatives, student workbooks, etc.) exist for your course, how often do you use them (most or all days, about half the time, rarely, never)?</a:t>
            </a:r>
            <a:r>
              <a:rPr lang="en-US" sz="2800" b="0" i="0" u="none" strike="noStrike" dirty="0">
                <a:solidFill>
                  <a:schemeClr val="bg1"/>
                </a:solidFill>
                <a:effectLst/>
                <a:latin typeface="Avenir Book" panose="02000503020000020003" pitchFamily="2" charset="0"/>
              </a:rPr>
              <a:t>” </a:t>
            </a:r>
          </a:p>
          <a:p>
            <a:pPr rtl="0">
              <a:spcBef>
                <a:spcPts val="0"/>
              </a:spcBef>
              <a:spcAft>
                <a:spcPts val="0"/>
              </a:spcAft>
            </a:pPr>
            <a:endParaRPr lang="en-US" sz="2800" dirty="0">
              <a:solidFill>
                <a:schemeClr val="bg1"/>
              </a:solidFill>
              <a:latin typeface="Avenir Book" panose="02000503020000020003" pitchFamily="2" charset="0"/>
            </a:endParaRPr>
          </a:p>
          <a:p>
            <a:pPr rtl="0">
              <a:spcBef>
                <a:spcPts val="0"/>
              </a:spcBef>
              <a:spcAft>
                <a:spcPts val="0"/>
              </a:spcAft>
            </a:pPr>
            <a:r>
              <a:rPr lang="en-US" sz="2800" b="0" i="0" u="none" strike="noStrike" dirty="0">
                <a:solidFill>
                  <a:schemeClr val="bg1"/>
                </a:solidFill>
                <a:effectLst/>
                <a:latin typeface="Avenir Book" panose="02000503020000020003" pitchFamily="2" charset="0"/>
              </a:rPr>
              <a:t>yielded the following data:</a:t>
            </a:r>
            <a:endParaRPr lang="en-US" sz="2800" b="0" dirty="0">
              <a:solidFill>
                <a:schemeClr val="bg1"/>
              </a:solidFill>
              <a:effectLst/>
              <a:latin typeface="Avenir Book" panose="02000503020000020003" pitchFamily="2" charset="0"/>
            </a:endParaRPr>
          </a:p>
        </p:txBody>
      </p:sp>
      <p:sp>
        <p:nvSpPr>
          <p:cNvPr id="4" name="Rectangle 3">
            <a:extLst>
              <a:ext uri="{FF2B5EF4-FFF2-40B4-BE49-F238E27FC236}">
                <a16:creationId xmlns:a16="http://schemas.microsoft.com/office/drawing/2014/main" id="{10738770-CEB6-7D2F-0BD5-A05A30885ACA}"/>
              </a:ext>
            </a:extLst>
          </p:cNvPr>
          <p:cNvSpPr/>
          <p:nvPr/>
        </p:nvSpPr>
        <p:spPr>
          <a:xfrm>
            <a:off x="103239" y="2861187"/>
            <a:ext cx="8244348" cy="2580968"/>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0061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9A4BE-EC25-58E1-08B9-D85520A0FA42}"/>
            </a:ext>
          </a:extLst>
        </p:cNvPr>
        <p:cNvGrpSpPr/>
        <p:nvPr/>
      </p:nvGrpSpPr>
      <p:grpSpPr>
        <a:xfrm>
          <a:off x="0" y="0"/>
          <a:ext cx="0" cy="0"/>
          <a:chOff x="0" y="0"/>
          <a:chExt cx="0" cy="0"/>
        </a:xfrm>
      </p:grpSpPr>
      <p:pic>
        <p:nvPicPr>
          <p:cNvPr id="2050" name="Picture 2">
            <a:extLst>
              <a:ext uri="{FF2B5EF4-FFF2-40B4-BE49-F238E27FC236}">
                <a16:creationId xmlns:a16="http://schemas.microsoft.com/office/drawing/2014/main" id="{D0A9FCD7-76C9-640F-6337-E796515E049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064" r="1613"/>
          <a:stretch/>
        </p:blipFill>
        <p:spPr bwMode="auto">
          <a:xfrm>
            <a:off x="213851" y="2535238"/>
            <a:ext cx="8716297" cy="27781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8E9D350-9F97-D928-C889-EE063D5764AD}"/>
              </a:ext>
            </a:extLst>
          </p:cNvPr>
          <p:cNvSpPr txBox="1"/>
          <p:nvPr/>
        </p:nvSpPr>
        <p:spPr>
          <a:xfrm>
            <a:off x="294970" y="539612"/>
            <a:ext cx="8849030" cy="1569660"/>
          </a:xfrm>
          <a:prstGeom prst="rect">
            <a:avLst/>
          </a:prstGeom>
          <a:noFill/>
        </p:spPr>
        <p:txBody>
          <a:bodyPr wrap="square">
            <a:spAutoFit/>
          </a:bodyPr>
          <a:lstStyle/>
          <a:p>
            <a:pPr rtl="0">
              <a:spcBef>
                <a:spcPts val="0"/>
              </a:spcBef>
              <a:spcAft>
                <a:spcPts val="0"/>
              </a:spcAft>
            </a:pPr>
            <a:r>
              <a:rPr lang="en-US" sz="2400" b="0" i="0" u="none" strike="noStrike" dirty="0">
                <a:solidFill>
                  <a:schemeClr val="bg1"/>
                </a:solidFill>
                <a:effectLst/>
                <a:latin typeface="Avenir Book" panose="02000503020000020003" pitchFamily="2" charset="0"/>
              </a:rPr>
              <a:t>“</a:t>
            </a:r>
            <a:r>
              <a:rPr lang="en-US" sz="2400" b="1" i="1" u="none" strike="noStrike" dirty="0">
                <a:solidFill>
                  <a:schemeClr val="bg1"/>
                </a:solidFill>
                <a:effectLst/>
                <a:latin typeface="Avenir Book" panose="02000503020000020003" pitchFamily="2" charset="0"/>
              </a:rPr>
              <a:t>If district-provided curriculum materials (textbooks, online resources, manipulatives, student workbooks, etc.) exist for your course, how often do you use them (most or all days, about half the time, rarely, never)?</a:t>
            </a:r>
            <a:r>
              <a:rPr lang="en-US" sz="2400" b="0" i="0" u="none" strike="noStrike" dirty="0">
                <a:solidFill>
                  <a:schemeClr val="bg1"/>
                </a:solidFill>
                <a:effectLst/>
                <a:latin typeface="Avenir Book" panose="02000503020000020003" pitchFamily="2" charset="0"/>
              </a:rPr>
              <a:t>” </a:t>
            </a:r>
          </a:p>
        </p:txBody>
      </p:sp>
    </p:spTree>
    <p:extLst>
      <p:ext uri="{BB962C8B-B14F-4D97-AF65-F5344CB8AC3E}">
        <p14:creationId xmlns:p14="http://schemas.microsoft.com/office/powerpoint/2010/main" val="2919329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9092-3F23-8543-5891-191C2FEEFBA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0377DB-D2F3-55DC-D685-4CE86BC8C299}"/>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Elementary (all 3 Areas):</a:t>
            </a:r>
            <a:endParaRPr lang="en-US" sz="2800" b="0" dirty="0">
              <a:solidFill>
                <a:schemeClr val="bg1"/>
              </a:solidFill>
              <a:effectLst/>
              <a:latin typeface="Avenir Book" panose="02000503020000020003" pitchFamily="2" charset="0"/>
            </a:endParaRPr>
          </a:p>
        </p:txBody>
      </p:sp>
      <p:graphicFrame>
        <p:nvGraphicFramePr>
          <p:cNvPr id="3" name="Table 2">
            <a:extLst>
              <a:ext uri="{FF2B5EF4-FFF2-40B4-BE49-F238E27FC236}">
                <a16:creationId xmlns:a16="http://schemas.microsoft.com/office/drawing/2014/main" id="{4E374E7E-E5A3-A1BD-D9C1-EAFAD9A56877}"/>
              </a:ext>
            </a:extLst>
          </p:cNvPr>
          <p:cNvGraphicFramePr>
            <a:graphicFrameLocks noGrp="1"/>
          </p:cNvGraphicFramePr>
          <p:nvPr>
            <p:extLst>
              <p:ext uri="{D42A27DB-BD31-4B8C-83A1-F6EECF244321}">
                <p14:modId xmlns:p14="http://schemas.microsoft.com/office/powerpoint/2010/main" val="2768595439"/>
              </p:ext>
            </p:extLst>
          </p:nvPr>
        </p:nvGraphicFramePr>
        <p:xfrm>
          <a:off x="1524000" y="890004"/>
          <a:ext cx="6096000" cy="22301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3878514010"/>
                    </a:ext>
                  </a:extLst>
                </a:gridCol>
                <a:gridCol w="3048000">
                  <a:extLst>
                    <a:ext uri="{9D8B030D-6E8A-4147-A177-3AD203B41FA5}">
                      <a16:colId xmlns:a16="http://schemas.microsoft.com/office/drawing/2014/main" val="2445280280"/>
                    </a:ext>
                  </a:extLst>
                </a:gridCol>
              </a:tblGrid>
              <a:tr h="370840">
                <a:tc>
                  <a:txBody>
                    <a:bodyPr/>
                    <a:lstStyle/>
                    <a:p>
                      <a:pPr algn="ctr"/>
                      <a:r>
                        <a:rPr lang="en-US" dirty="0">
                          <a:latin typeface="Avenir Book" panose="02000503020000020003" pitchFamily="2" charset="0"/>
                        </a:rPr>
                        <a:t>Frequency</a:t>
                      </a:r>
                    </a:p>
                  </a:txBody>
                  <a:tcPr/>
                </a:tc>
                <a:tc>
                  <a:txBody>
                    <a:bodyPr/>
                    <a:lstStyle/>
                    <a:p>
                      <a:pPr algn="ctr"/>
                      <a:r>
                        <a:rPr lang="en-US" dirty="0">
                          <a:latin typeface="Avenir Book" panose="02000503020000020003" pitchFamily="2" charset="0"/>
                        </a:rPr>
                        <a:t>n = 439 (%)</a:t>
                      </a:r>
                    </a:p>
                  </a:txBody>
                  <a:tcPr/>
                </a:tc>
                <a:extLst>
                  <a:ext uri="{0D108BD9-81ED-4DB2-BD59-A6C34878D82A}">
                    <a16:rowId xmlns:a16="http://schemas.microsoft.com/office/drawing/2014/main" val="795853355"/>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Never</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9 (2.1%)</a:t>
                      </a:r>
                    </a:p>
                  </a:txBody>
                  <a:tcPr anchor="ctr"/>
                </a:tc>
                <a:extLst>
                  <a:ext uri="{0D108BD9-81ED-4DB2-BD59-A6C34878D82A}">
                    <a16:rowId xmlns:a16="http://schemas.microsoft.com/office/drawing/2014/main" val="2486583634"/>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Rarely</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54 (12.3%)</a:t>
                      </a:r>
                    </a:p>
                  </a:txBody>
                  <a:tcPr anchor="ctr"/>
                </a:tc>
                <a:extLst>
                  <a:ext uri="{0D108BD9-81ED-4DB2-BD59-A6C34878D82A}">
                    <a16:rowId xmlns:a16="http://schemas.microsoft.com/office/drawing/2014/main" val="3724126801"/>
                  </a:ext>
                </a:extLst>
              </a:tr>
              <a:tr h="370840">
                <a:tc>
                  <a:txBody>
                    <a:bodyPr/>
                    <a:lstStyle/>
                    <a:p>
                      <a:pPr algn="ctr" rtl="0" fontAlgn="t">
                        <a:spcBef>
                          <a:spcPts val="0"/>
                        </a:spcBef>
                        <a:spcAft>
                          <a:spcPts val="0"/>
                        </a:spcAft>
                      </a:pPr>
                      <a:r>
                        <a:rPr lang="en-US" sz="1800" b="0" i="0" u="none" strike="noStrike">
                          <a:solidFill>
                            <a:schemeClr val="accent1">
                              <a:lumMod val="50000"/>
                            </a:schemeClr>
                          </a:solidFill>
                          <a:effectLst/>
                          <a:latin typeface="Avenir Book" panose="02000503020000020003" pitchFamily="2" charset="0"/>
                        </a:rPr>
                        <a:t>About Half the Time</a:t>
                      </a:r>
                      <a:endParaRPr lang="en-US" sz="180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98 (22.3%)</a:t>
                      </a:r>
                    </a:p>
                  </a:txBody>
                  <a:tcPr anchor="ctr"/>
                </a:tc>
                <a:extLst>
                  <a:ext uri="{0D108BD9-81ED-4DB2-BD59-A6C34878D82A}">
                    <a16:rowId xmlns:a16="http://schemas.microsoft.com/office/drawing/2014/main" val="2736276206"/>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Most or All Days</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278 (63.3%)</a:t>
                      </a:r>
                    </a:p>
                  </a:txBody>
                  <a:tcPr anchor="ctr"/>
                </a:tc>
                <a:extLst>
                  <a:ext uri="{0D108BD9-81ED-4DB2-BD59-A6C34878D82A}">
                    <a16:rowId xmlns:a16="http://schemas.microsoft.com/office/drawing/2014/main" val="1697510720"/>
                  </a:ext>
                </a:extLst>
              </a:tr>
            </a:tbl>
          </a:graphicData>
        </a:graphic>
      </p:graphicFrame>
      <p:sp>
        <p:nvSpPr>
          <p:cNvPr id="4" name="TextBox 3">
            <a:extLst>
              <a:ext uri="{FF2B5EF4-FFF2-40B4-BE49-F238E27FC236}">
                <a16:creationId xmlns:a16="http://schemas.microsoft.com/office/drawing/2014/main" id="{AEE7777D-7861-0185-72E5-664FF22E0A3E}"/>
              </a:ext>
            </a:extLst>
          </p:cNvPr>
          <p:cNvSpPr txBox="1"/>
          <p:nvPr/>
        </p:nvSpPr>
        <p:spPr>
          <a:xfrm>
            <a:off x="250723" y="3476267"/>
            <a:ext cx="8539316" cy="523220"/>
          </a:xfrm>
          <a:prstGeom prst="rect">
            <a:avLst/>
          </a:prstGeom>
          <a:noFill/>
        </p:spPr>
        <p:txBody>
          <a:bodyPr wrap="square" rtlCol="0">
            <a:spAutoFit/>
          </a:bodyPr>
          <a:lstStyle/>
          <a:p>
            <a:pPr rtl="0">
              <a:spcBef>
                <a:spcPts val="0"/>
              </a:spcBef>
              <a:spcAft>
                <a:spcPts val="0"/>
              </a:spcAft>
            </a:pPr>
            <a:r>
              <a:rPr lang="en-US" sz="2800" dirty="0">
                <a:solidFill>
                  <a:schemeClr val="bg1"/>
                </a:solidFill>
                <a:latin typeface="Avenir Book" panose="02000503020000020003" pitchFamily="2" charset="0"/>
              </a:rPr>
              <a:t>Middle:</a:t>
            </a:r>
            <a:endParaRPr lang="en-US" sz="2800" b="0" dirty="0">
              <a:solidFill>
                <a:schemeClr val="bg1"/>
              </a:solidFill>
              <a:effectLst/>
              <a:latin typeface="Avenir Book" panose="02000503020000020003" pitchFamily="2" charset="0"/>
            </a:endParaRPr>
          </a:p>
        </p:txBody>
      </p:sp>
      <p:graphicFrame>
        <p:nvGraphicFramePr>
          <p:cNvPr id="5" name="Table 4">
            <a:extLst>
              <a:ext uri="{FF2B5EF4-FFF2-40B4-BE49-F238E27FC236}">
                <a16:creationId xmlns:a16="http://schemas.microsoft.com/office/drawing/2014/main" id="{B0F8251F-413B-1D86-26D4-89CD46F8362B}"/>
              </a:ext>
            </a:extLst>
          </p:cNvPr>
          <p:cNvGraphicFramePr>
            <a:graphicFrameLocks noGrp="1"/>
          </p:cNvGraphicFramePr>
          <p:nvPr>
            <p:extLst>
              <p:ext uri="{D42A27DB-BD31-4B8C-83A1-F6EECF244321}">
                <p14:modId xmlns:p14="http://schemas.microsoft.com/office/powerpoint/2010/main" val="3155078262"/>
              </p:ext>
            </p:extLst>
          </p:nvPr>
        </p:nvGraphicFramePr>
        <p:xfrm>
          <a:off x="1524000" y="4345940"/>
          <a:ext cx="6096000" cy="22301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3878514010"/>
                    </a:ext>
                  </a:extLst>
                </a:gridCol>
                <a:gridCol w="3048000">
                  <a:extLst>
                    <a:ext uri="{9D8B030D-6E8A-4147-A177-3AD203B41FA5}">
                      <a16:colId xmlns:a16="http://schemas.microsoft.com/office/drawing/2014/main" val="2445280280"/>
                    </a:ext>
                  </a:extLst>
                </a:gridCol>
              </a:tblGrid>
              <a:tr h="370840">
                <a:tc>
                  <a:txBody>
                    <a:bodyPr/>
                    <a:lstStyle/>
                    <a:p>
                      <a:pPr algn="ctr"/>
                      <a:r>
                        <a:rPr lang="en-US" dirty="0">
                          <a:latin typeface="Avenir Book" panose="02000503020000020003" pitchFamily="2" charset="0"/>
                        </a:rPr>
                        <a:t>Frequency</a:t>
                      </a:r>
                    </a:p>
                  </a:txBody>
                  <a:tcPr/>
                </a:tc>
                <a:tc>
                  <a:txBody>
                    <a:bodyPr/>
                    <a:lstStyle/>
                    <a:p>
                      <a:pPr algn="ctr"/>
                      <a:r>
                        <a:rPr lang="en-US" dirty="0">
                          <a:latin typeface="Avenir Book" panose="02000503020000020003" pitchFamily="2" charset="0"/>
                        </a:rPr>
                        <a:t>n = 203 (%)</a:t>
                      </a:r>
                    </a:p>
                  </a:txBody>
                  <a:tcPr/>
                </a:tc>
                <a:extLst>
                  <a:ext uri="{0D108BD9-81ED-4DB2-BD59-A6C34878D82A}">
                    <a16:rowId xmlns:a16="http://schemas.microsoft.com/office/drawing/2014/main" val="795853355"/>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Never</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6 (3%)</a:t>
                      </a:r>
                    </a:p>
                  </a:txBody>
                  <a:tcPr anchor="ctr"/>
                </a:tc>
                <a:extLst>
                  <a:ext uri="{0D108BD9-81ED-4DB2-BD59-A6C34878D82A}">
                    <a16:rowId xmlns:a16="http://schemas.microsoft.com/office/drawing/2014/main" val="2486583634"/>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Rarely</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29 (14.3%)</a:t>
                      </a:r>
                    </a:p>
                  </a:txBody>
                  <a:tcPr anchor="ctr"/>
                </a:tc>
                <a:extLst>
                  <a:ext uri="{0D108BD9-81ED-4DB2-BD59-A6C34878D82A}">
                    <a16:rowId xmlns:a16="http://schemas.microsoft.com/office/drawing/2014/main" val="3724126801"/>
                  </a:ext>
                </a:extLst>
              </a:tr>
              <a:tr h="370840">
                <a:tc>
                  <a:txBody>
                    <a:bodyPr/>
                    <a:lstStyle/>
                    <a:p>
                      <a:pPr algn="ctr" rtl="0" fontAlgn="t">
                        <a:spcBef>
                          <a:spcPts val="0"/>
                        </a:spcBef>
                        <a:spcAft>
                          <a:spcPts val="0"/>
                        </a:spcAft>
                      </a:pPr>
                      <a:r>
                        <a:rPr lang="en-US" sz="1800" b="0" i="0" u="none" strike="noStrike">
                          <a:solidFill>
                            <a:schemeClr val="accent1">
                              <a:lumMod val="50000"/>
                            </a:schemeClr>
                          </a:solidFill>
                          <a:effectLst/>
                          <a:latin typeface="Avenir Book" panose="02000503020000020003" pitchFamily="2" charset="0"/>
                        </a:rPr>
                        <a:t>About Half the Time</a:t>
                      </a:r>
                      <a:endParaRPr lang="en-US" sz="180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80 (39.4%)</a:t>
                      </a:r>
                    </a:p>
                  </a:txBody>
                  <a:tcPr anchor="ctr"/>
                </a:tc>
                <a:extLst>
                  <a:ext uri="{0D108BD9-81ED-4DB2-BD59-A6C34878D82A}">
                    <a16:rowId xmlns:a16="http://schemas.microsoft.com/office/drawing/2014/main" val="2736276206"/>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Most or All Days</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88 (43.3%)</a:t>
                      </a:r>
                    </a:p>
                  </a:txBody>
                  <a:tcPr anchor="ctr"/>
                </a:tc>
                <a:extLst>
                  <a:ext uri="{0D108BD9-81ED-4DB2-BD59-A6C34878D82A}">
                    <a16:rowId xmlns:a16="http://schemas.microsoft.com/office/drawing/2014/main" val="1697510720"/>
                  </a:ext>
                </a:extLst>
              </a:tr>
            </a:tbl>
          </a:graphicData>
        </a:graphic>
      </p:graphicFrame>
      <p:sp>
        <p:nvSpPr>
          <p:cNvPr id="6" name="Oval 5">
            <a:extLst>
              <a:ext uri="{FF2B5EF4-FFF2-40B4-BE49-F238E27FC236}">
                <a16:creationId xmlns:a16="http://schemas.microsoft.com/office/drawing/2014/main" id="{775DFDC2-C58B-64C2-AFEC-1FE108CF23CA}"/>
              </a:ext>
            </a:extLst>
          </p:cNvPr>
          <p:cNvSpPr/>
          <p:nvPr/>
        </p:nvSpPr>
        <p:spPr>
          <a:xfrm>
            <a:off x="4991100" y="2111733"/>
            <a:ext cx="2235200" cy="1270000"/>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C0B28F4-58D4-048F-A5ED-9142A2106DC6}"/>
              </a:ext>
            </a:extLst>
          </p:cNvPr>
          <p:cNvSpPr/>
          <p:nvPr/>
        </p:nvSpPr>
        <p:spPr>
          <a:xfrm>
            <a:off x="4991100" y="5559067"/>
            <a:ext cx="2235200" cy="1270000"/>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0236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4D03F-ED21-A7F0-5E6C-7340F3650D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7C818E-1EC9-323F-9B72-13274C23CC3B}"/>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High:</a:t>
            </a:r>
            <a:endParaRPr lang="en-US" sz="2800" b="0" dirty="0">
              <a:solidFill>
                <a:schemeClr val="bg1"/>
              </a:solidFill>
              <a:effectLst/>
              <a:latin typeface="Avenir Book" panose="02000503020000020003" pitchFamily="2" charset="0"/>
            </a:endParaRPr>
          </a:p>
        </p:txBody>
      </p:sp>
      <p:graphicFrame>
        <p:nvGraphicFramePr>
          <p:cNvPr id="3" name="Table 2">
            <a:extLst>
              <a:ext uri="{FF2B5EF4-FFF2-40B4-BE49-F238E27FC236}">
                <a16:creationId xmlns:a16="http://schemas.microsoft.com/office/drawing/2014/main" id="{83ADFA10-30A4-A89A-D306-0EFC69D8FE6B}"/>
              </a:ext>
            </a:extLst>
          </p:cNvPr>
          <p:cNvGraphicFramePr>
            <a:graphicFrameLocks noGrp="1"/>
          </p:cNvGraphicFramePr>
          <p:nvPr>
            <p:extLst>
              <p:ext uri="{D42A27DB-BD31-4B8C-83A1-F6EECF244321}">
                <p14:modId xmlns:p14="http://schemas.microsoft.com/office/powerpoint/2010/main" val="3143693504"/>
              </p:ext>
            </p:extLst>
          </p:nvPr>
        </p:nvGraphicFramePr>
        <p:xfrm>
          <a:off x="1524000" y="890004"/>
          <a:ext cx="6096000" cy="22301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3878514010"/>
                    </a:ext>
                  </a:extLst>
                </a:gridCol>
                <a:gridCol w="3048000">
                  <a:extLst>
                    <a:ext uri="{9D8B030D-6E8A-4147-A177-3AD203B41FA5}">
                      <a16:colId xmlns:a16="http://schemas.microsoft.com/office/drawing/2014/main" val="2445280280"/>
                    </a:ext>
                  </a:extLst>
                </a:gridCol>
              </a:tblGrid>
              <a:tr h="370840">
                <a:tc>
                  <a:txBody>
                    <a:bodyPr/>
                    <a:lstStyle/>
                    <a:p>
                      <a:pPr algn="ctr"/>
                      <a:r>
                        <a:rPr lang="en-US" dirty="0">
                          <a:latin typeface="Avenir Book" panose="02000503020000020003" pitchFamily="2" charset="0"/>
                        </a:rPr>
                        <a:t>Frequency</a:t>
                      </a:r>
                    </a:p>
                  </a:txBody>
                  <a:tcPr/>
                </a:tc>
                <a:tc>
                  <a:txBody>
                    <a:bodyPr/>
                    <a:lstStyle/>
                    <a:p>
                      <a:pPr algn="ctr"/>
                      <a:r>
                        <a:rPr lang="en-US" dirty="0">
                          <a:latin typeface="Avenir Book" panose="02000503020000020003" pitchFamily="2" charset="0"/>
                        </a:rPr>
                        <a:t>n = 327 (%)</a:t>
                      </a:r>
                    </a:p>
                  </a:txBody>
                  <a:tcPr/>
                </a:tc>
                <a:extLst>
                  <a:ext uri="{0D108BD9-81ED-4DB2-BD59-A6C34878D82A}">
                    <a16:rowId xmlns:a16="http://schemas.microsoft.com/office/drawing/2014/main" val="795853355"/>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Never</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25 (7.6%)</a:t>
                      </a:r>
                    </a:p>
                  </a:txBody>
                  <a:tcPr anchor="ctr"/>
                </a:tc>
                <a:extLst>
                  <a:ext uri="{0D108BD9-81ED-4DB2-BD59-A6C34878D82A}">
                    <a16:rowId xmlns:a16="http://schemas.microsoft.com/office/drawing/2014/main" val="2486583634"/>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Rarely</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71 (21.7%)</a:t>
                      </a:r>
                    </a:p>
                  </a:txBody>
                  <a:tcPr anchor="ctr"/>
                </a:tc>
                <a:extLst>
                  <a:ext uri="{0D108BD9-81ED-4DB2-BD59-A6C34878D82A}">
                    <a16:rowId xmlns:a16="http://schemas.microsoft.com/office/drawing/2014/main" val="3724126801"/>
                  </a:ext>
                </a:extLst>
              </a:tr>
              <a:tr h="370840">
                <a:tc>
                  <a:txBody>
                    <a:bodyPr/>
                    <a:lstStyle/>
                    <a:p>
                      <a:pPr algn="ctr" rtl="0" fontAlgn="t">
                        <a:spcBef>
                          <a:spcPts val="0"/>
                        </a:spcBef>
                        <a:spcAft>
                          <a:spcPts val="0"/>
                        </a:spcAft>
                      </a:pPr>
                      <a:r>
                        <a:rPr lang="en-US" sz="1800" b="0" i="0" u="none" strike="noStrike">
                          <a:solidFill>
                            <a:schemeClr val="accent1">
                              <a:lumMod val="50000"/>
                            </a:schemeClr>
                          </a:solidFill>
                          <a:effectLst/>
                          <a:latin typeface="Avenir Book" panose="02000503020000020003" pitchFamily="2" charset="0"/>
                        </a:rPr>
                        <a:t>About Half the Time</a:t>
                      </a:r>
                      <a:endParaRPr lang="en-US" sz="180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95 (29.1%)</a:t>
                      </a:r>
                    </a:p>
                  </a:txBody>
                  <a:tcPr anchor="ctr"/>
                </a:tc>
                <a:extLst>
                  <a:ext uri="{0D108BD9-81ED-4DB2-BD59-A6C34878D82A}">
                    <a16:rowId xmlns:a16="http://schemas.microsoft.com/office/drawing/2014/main" val="2736276206"/>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Most or All Days</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136 (41.6%)</a:t>
                      </a:r>
                    </a:p>
                  </a:txBody>
                  <a:tcPr anchor="ctr"/>
                </a:tc>
                <a:extLst>
                  <a:ext uri="{0D108BD9-81ED-4DB2-BD59-A6C34878D82A}">
                    <a16:rowId xmlns:a16="http://schemas.microsoft.com/office/drawing/2014/main" val="1697510720"/>
                  </a:ext>
                </a:extLst>
              </a:tr>
            </a:tbl>
          </a:graphicData>
        </a:graphic>
      </p:graphicFrame>
      <p:sp>
        <p:nvSpPr>
          <p:cNvPr id="4" name="TextBox 3">
            <a:extLst>
              <a:ext uri="{FF2B5EF4-FFF2-40B4-BE49-F238E27FC236}">
                <a16:creationId xmlns:a16="http://schemas.microsoft.com/office/drawing/2014/main" id="{F63AF6C4-5F3B-A4B4-56F8-7918485F0E34}"/>
              </a:ext>
            </a:extLst>
          </p:cNvPr>
          <p:cNvSpPr txBox="1"/>
          <p:nvPr/>
        </p:nvSpPr>
        <p:spPr>
          <a:xfrm>
            <a:off x="250723" y="3476267"/>
            <a:ext cx="8539316" cy="523220"/>
          </a:xfrm>
          <a:prstGeom prst="rect">
            <a:avLst/>
          </a:prstGeom>
          <a:noFill/>
        </p:spPr>
        <p:txBody>
          <a:bodyPr wrap="square" rtlCol="0">
            <a:spAutoFit/>
          </a:bodyPr>
          <a:lstStyle/>
          <a:p>
            <a:pPr rtl="0">
              <a:spcBef>
                <a:spcPts val="0"/>
              </a:spcBef>
              <a:spcAft>
                <a:spcPts val="0"/>
              </a:spcAft>
            </a:pPr>
            <a:r>
              <a:rPr lang="en-US" sz="2800" dirty="0">
                <a:solidFill>
                  <a:schemeClr val="bg1"/>
                </a:solidFill>
                <a:latin typeface="Avenir Book" panose="02000503020000020003" pitchFamily="2" charset="0"/>
              </a:rPr>
              <a:t>Horizons:</a:t>
            </a:r>
            <a:endParaRPr lang="en-US" sz="2800" b="0" dirty="0">
              <a:solidFill>
                <a:schemeClr val="bg1"/>
              </a:solidFill>
              <a:effectLst/>
              <a:latin typeface="Avenir Book" panose="02000503020000020003" pitchFamily="2" charset="0"/>
            </a:endParaRPr>
          </a:p>
        </p:txBody>
      </p:sp>
      <p:graphicFrame>
        <p:nvGraphicFramePr>
          <p:cNvPr id="5" name="Table 4">
            <a:extLst>
              <a:ext uri="{FF2B5EF4-FFF2-40B4-BE49-F238E27FC236}">
                <a16:creationId xmlns:a16="http://schemas.microsoft.com/office/drawing/2014/main" id="{74B5BA4B-C060-D30F-089F-FB772ED81992}"/>
              </a:ext>
            </a:extLst>
          </p:cNvPr>
          <p:cNvGraphicFramePr>
            <a:graphicFrameLocks noGrp="1"/>
          </p:cNvGraphicFramePr>
          <p:nvPr>
            <p:extLst>
              <p:ext uri="{D42A27DB-BD31-4B8C-83A1-F6EECF244321}">
                <p14:modId xmlns:p14="http://schemas.microsoft.com/office/powerpoint/2010/main" val="502514787"/>
              </p:ext>
            </p:extLst>
          </p:nvPr>
        </p:nvGraphicFramePr>
        <p:xfrm>
          <a:off x="1524000" y="4345940"/>
          <a:ext cx="6096000" cy="22301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3878514010"/>
                    </a:ext>
                  </a:extLst>
                </a:gridCol>
                <a:gridCol w="3048000">
                  <a:extLst>
                    <a:ext uri="{9D8B030D-6E8A-4147-A177-3AD203B41FA5}">
                      <a16:colId xmlns:a16="http://schemas.microsoft.com/office/drawing/2014/main" val="2445280280"/>
                    </a:ext>
                  </a:extLst>
                </a:gridCol>
              </a:tblGrid>
              <a:tr h="370840">
                <a:tc>
                  <a:txBody>
                    <a:bodyPr/>
                    <a:lstStyle/>
                    <a:p>
                      <a:pPr algn="ctr"/>
                      <a:r>
                        <a:rPr lang="en-US" dirty="0">
                          <a:latin typeface="Avenir Book" panose="02000503020000020003" pitchFamily="2" charset="0"/>
                        </a:rPr>
                        <a:t>Frequency</a:t>
                      </a:r>
                    </a:p>
                  </a:txBody>
                  <a:tcPr/>
                </a:tc>
                <a:tc>
                  <a:txBody>
                    <a:bodyPr/>
                    <a:lstStyle/>
                    <a:p>
                      <a:pPr algn="ctr"/>
                      <a:r>
                        <a:rPr lang="en-US" dirty="0">
                          <a:latin typeface="Avenir Book" panose="02000503020000020003" pitchFamily="2" charset="0"/>
                        </a:rPr>
                        <a:t>n = 268 (%)</a:t>
                      </a:r>
                    </a:p>
                  </a:txBody>
                  <a:tcPr/>
                </a:tc>
                <a:extLst>
                  <a:ext uri="{0D108BD9-81ED-4DB2-BD59-A6C34878D82A}">
                    <a16:rowId xmlns:a16="http://schemas.microsoft.com/office/drawing/2014/main" val="795853355"/>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Never</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9 (3.4%)</a:t>
                      </a:r>
                    </a:p>
                  </a:txBody>
                  <a:tcPr anchor="ctr"/>
                </a:tc>
                <a:extLst>
                  <a:ext uri="{0D108BD9-81ED-4DB2-BD59-A6C34878D82A}">
                    <a16:rowId xmlns:a16="http://schemas.microsoft.com/office/drawing/2014/main" val="2486583634"/>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Rarely</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16 (6%)</a:t>
                      </a:r>
                    </a:p>
                  </a:txBody>
                  <a:tcPr anchor="ctr"/>
                </a:tc>
                <a:extLst>
                  <a:ext uri="{0D108BD9-81ED-4DB2-BD59-A6C34878D82A}">
                    <a16:rowId xmlns:a16="http://schemas.microsoft.com/office/drawing/2014/main" val="3724126801"/>
                  </a:ext>
                </a:extLst>
              </a:tr>
              <a:tr h="370840">
                <a:tc>
                  <a:txBody>
                    <a:bodyPr/>
                    <a:lstStyle/>
                    <a:p>
                      <a:pPr algn="ctr" rtl="0" fontAlgn="t">
                        <a:spcBef>
                          <a:spcPts val="0"/>
                        </a:spcBef>
                        <a:spcAft>
                          <a:spcPts val="0"/>
                        </a:spcAft>
                      </a:pPr>
                      <a:r>
                        <a:rPr lang="en-US" sz="1800" b="0" i="0" u="none" strike="noStrike">
                          <a:solidFill>
                            <a:schemeClr val="accent1">
                              <a:lumMod val="50000"/>
                            </a:schemeClr>
                          </a:solidFill>
                          <a:effectLst/>
                          <a:latin typeface="Avenir Book" panose="02000503020000020003" pitchFamily="2" charset="0"/>
                        </a:rPr>
                        <a:t>About Half the Time</a:t>
                      </a:r>
                      <a:endParaRPr lang="en-US" sz="180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64 (23.9%)</a:t>
                      </a:r>
                    </a:p>
                  </a:txBody>
                  <a:tcPr anchor="ctr"/>
                </a:tc>
                <a:extLst>
                  <a:ext uri="{0D108BD9-81ED-4DB2-BD59-A6C34878D82A}">
                    <a16:rowId xmlns:a16="http://schemas.microsoft.com/office/drawing/2014/main" val="2736276206"/>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Most or All Days</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179 (66.8%)</a:t>
                      </a:r>
                    </a:p>
                  </a:txBody>
                  <a:tcPr anchor="ctr"/>
                </a:tc>
                <a:extLst>
                  <a:ext uri="{0D108BD9-81ED-4DB2-BD59-A6C34878D82A}">
                    <a16:rowId xmlns:a16="http://schemas.microsoft.com/office/drawing/2014/main" val="1697510720"/>
                  </a:ext>
                </a:extLst>
              </a:tr>
            </a:tbl>
          </a:graphicData>
        </a:graphic>
      </p:graphicFrame>
      <p:sp>
        <p:nvSpPr>
          <p:cNvPr id="6" name="Oval 5">
            <a:extLst>
              <a:ext uri="{FF2B5EF4-FFF2-40B4-BE49-F238E27FC236}">
                <a16:creationId xmlns:a16="http://schemas.microsoft.com/office/drawing/2014/main" id="{7D04E8AC-F54E-9B27-826A-B0646BC5CE20}"/>
              </a:ext>
            </a:extLst>
          </p:cNvPr>
          <p:cNvSpPr/>
          <p:nvPr/>
        </p:nvSpPr>
        <p:spPr>
          <a:xfrm>
            <a:off x="4991100" y="2111733"/>
            <a:ext cx="2235200" cy="1270000"/>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75BA50C-0179-5EF5-D6F2-D6CCB177B2A2}"/>
              </a:ext>
            </a:extLst>
          </p:cNvPr>
          <p:cNvSpPr/>
          <p:nvPr/>
        </p:nvSpPr>
        <p:spPr>
          <a:xfrm>
            <a:off x="4991100" y="5559067"/>
            <a:ext cx="2235200" cy="1270000"/>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960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12F2E-00FA-0A8F-1A25-B27A58AEE9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278E8C7-34AF-A22A-F6C4-C5E4E8B5DF59}"/>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Specialty:</a:t>
            </a:r>
            <a:endParaRPr lang="en-US" sz="2800" b="0" dirty="0">
              <a:solidFill>
                <a:schemeClr val="bg1"/>
              </a:solidFill>
              <a:effectLst/>
              <a:latin typeface="Avenir Book" panose="02000503020000020003" pitchFamily="2" charset="0"/>
            </a:endParaRPr>
          </a:p>
        </p:txBody>
      </p:sp>
      <p:graphicFrame>
        <p:nvGraphicFramePr>
          <p:cNvPr id="3" name="Table 2">
            <a:extLst>
              <a:ext uri="{FF2B5EF4-FFF2-40B4-BE49-F238E27FC236}">
                <a16:creationId xmlns:a16="http://schemas.microsoft.com/office/drawing/2014/main" id="{9ADCD44C-33B0-2D0D-9040-A1FE2B495F7D}"/>
              </a:ext>
            </a:extLst>
          </p:cNvPr>
          <p:cNvGraphicFramePr>
            <a:graphicFrameLocks noGrp="1"/>
          </p:cNvGraphicFramePr>
          <p:nvPr>
            <p:extLst>
              <p:ext uri="{D42A27DB-BD31-4B8C-83A1-F6EECF244321}">
                <p14:modId xmlns:p14="http://schemas.microsoft.com/office/powerpoint/2010/main" val="1480473808"/>
              </p:ext>
            </p:extLst>
          </p:nvPr>
        </p:nvGraphicFramePr>
        <p:xfrm>
          <a:off x="1524000" y="890004"/>
          <a:ext cx="6096000" cy="22301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3878514010"/>
                    </a:ext>
                  </a:extLst>
                </a:gridCol>
                <a:gridCol w="3048000">
                  <a:extLst>
                    <a:ext uri="{9D8B030D-6E8A-4147-A177-3AD203B41FA5}">
                      <a16:colId xmlns:a16="http://schemas.microsoft.com/office/drawing/2014/main" val="2445280280"/>
                    </a:ext>
                  </a:extLst>
                </a:gridCol>
              </a:tblGrid>
              <a:tr h="370840">
                <a:tc>
                  <a:txBody>
                    <a:bodyPr/>
                    <a:lstStyle/>
                    <a:p>
                      <a:pPr algn="ctr"/>
                      <a:r>
                        <a:rPr lang="en-US" dirty="0">
                          <a:latin typeface="Avenir Book" panose="02000503020000020003" pitchFamily="2" charset="0"/>
                        </a:rPr>
                        <a:t>Frequency</a:t>
                      </a:r>
                    </a:p>
                  </a:txBody>
                  <a:tcPr/>
                </a:tc>
                <a:tc>
                  <a:txBody>
                    <a:bodyPr/>
                    <a:lstStyle/>
                    <a:p>
                      <a:pPr algn="ctr"/>
                      <a:r>
                        <a:rPr lang="en-US" dirty="0">
                          <a:latin typeface="Avenir Book" panose="02000503020000020003" pitchFamily="2" charset="0"/>
                        </a:rPr>
                        <a:t>n = 96 (%)</a:t>
                      </a:r>
                    </a:p>
                  </a:txBody>
                  <a:tcPr/>
                </a:tc>
                <a:extLst>
                  <a:ext uri="{0D108BD9-81ED-4DB2-BD59-A6C34878D82A}">
                    <a16:rowId xmlns:a16="http://schemas.microsoft.com/office/drawing/2014/main" val="795853355"/>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Never</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3 (3.1%)</a:t>
                      </a:r>
                    </a:p>
                  </a:txBody>
                  <a:tcPr anchor="ctr"/>
                </a:tc>
                <a:extLst>
                  <a:ext uri="{0D108BD9-81ED-4DB2-BD59-A6C34878D82A}">
                    <a16:rowId xmlns:a16="http://schemas.microsoft.com/office/drawing/2014/main" val="2486583634"/>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Rarely</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18 (18.8%)</a:t>
                      </a:r>
                    </a:p>
                  </a:txBody>
                  <a:tcPr anchor="ctr"/>
                </a:tc>
                <a:extLst>
                  <a:ext uri="{0D108BD9-81ED-4DB2-BD59-A6C34878D82A}">
                    <a16:rowId xmlns:a16="http://schemas.microsoft.com/office/drawing/2014/main" val="3724126801"/>
                  </a:ext>
                </a:extLst>
              </a:tr>
              <a:tr h="370840">
                <a:tc>
                  <a:txBody>
                    <a:bodyPr/>
                    <a:lstStyle/>
                    <a:p>
                      <a:pPr algn="ctr" rtl="0" fontAlgn="t">
                        <a:spcBef>
                          <a:spcPts val="0"/>
                        </a:spcBef>
                        <a:spcAft>
                          <a:spcPts val="0"/>
                        </a:spcAft>
                      </a:pPr>
                      <a:r>
                        <a:rPr lang="en-US" sz="1800" b="0" i="0" u="none" strike="noStrike">
                          <a:solidFill>
                            <a:schemeClr val="accent1">
                              <a:lumMod val="50000"/>
                            </a:schemeClr>
                          </a:solidFill>
                          <a:effectLst/>
                          <a:latin typeface="Avenir Book" panose="02000503020000020003" pitchFamily="2" charset="0"/>
                        </a:rPr>
                        <a:t>About Half the Time</a:t>
                      </a:r>
                      <a:endParaRPr lang="en-US" sz="180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27 (28.1%)</a:t>
                      </a:r>
                    </a:p>
                  </a:txBody>
                  <a:tcPr anchor="ctr"/>
                </a:tc>
                <a:extLst>
                  <a:ext uri="{0D108BD9-81ED-4DB2-BD59-A6C34878D82A}">
                    <a16:rowId xmlns:a16="http://schemas.microsoft.com/office/drawing/2014/main" val="2736276206"/>
                  </a:ext>
                </a:extLst>
              </a:tr>
              <a:tr h="370840">
                <a:tc>
                  <a:txBody>
                    <a:bodyPr/>
                    <a:lstStyle/>
                    <a:p>
                      <a:pPr algn="ctr" rtl="0" fontAlgn="t">
                        <a:spcBef>
                          <a:spcPts val="0"/>
                        </a:spcBef>
                        <a:spcAft>
                          <a:spcPts val="0"/>
                        </a:spcAft>
                      </a:pPr>
                      <a:r>
                        <a:rPr lang="en-US" sz="1800" b="0" i="0" u="none" strike="noStrike" dirty="0">
                          <a:solidFill>
                            <a:schemeClr val="accent1">
                              <a:lumMod val="50000"/>
                            </a:schemeClr>
                          </a:solidFill>
                          <a:effectLst/>
                          <a:latin typeface="Avenir Book" panose="02000503020000020003" pitchFamily="2" charset="0"/>
                        </a:rPr>
                        <a:t>Most or All Days</a:t>
                      </a:r>
                      <a:endParaRPr lang="en-US" sz="1800" dirty="0">
                        <a:solidFill>
                          <a:schemeClr val="accent1">
                            <a:lumMod val="50000"/>
                          </a:schemeClr>
                        </a:solidFill>
                        <a:effectLst/>
                        <a:latin typeface="Avenir Book" panose="02000503020000020003" pitchFamily="2" charset="0"/>
                      </a:endParaRPr>
                    </a:p>
                  </a:txBody>
                  <a:tcPr marL="95250" marR="95250" marT="95250" marB="95250" anchor="ctr"/>
                </a:tc>
                <a:tc>
                  <a:txBody>
                    <a:bodyPr/>
                    <a:lstStyle/>
                    <a:p>
                      <a:pPr algn="ctr"/>
                      <a:r>
                        <a:rPr lang="en-US" dirty="0">
                          <a:solidFill>
                            <a:schemeClr val="accent1">
                              <a:lumMod val="50000"/>
                            </a:schemeClr>
                          </a:solidFill>
                          <a:latin typeface="Avenir Book" panose="02000503020000020003" pitchFamily="2" charset="0"/>
                        </a:rPr>
                        <a:t>48 (50%)</a:t>
                      </a:r>
                    </a:p>
                  </a:txBody>
                  <a:tcPr anchor="ctr"/>
                </a:tc>
                <a:extLst>
                  <a:ext uri="{0D108BD9-81ED-4DB2-BD59-A6C34878D82A}">
                    <a16:rowId xmlns:a16="http://schemas.microsoft.com/office/drawing/2014/main" val="1697510720"/>
                  </a:ext>
                </a:extLst>
              </a:tr>
            </a:tbl>
          </a:graphicData>
        </a:graphic>
      </p:graphicFrame>
      <p:sp>
        <p:nvSpPr>
          <p:cNvPr id="6" name="Oval 5">
            <a:extLst>
              <a:ext uri="{FF2B5EF4-FFF2-40B4-BE49-F238E27FC236}">
                <a16:creationId xmlns:a16="http://schemas.microsoft.com/office/drawing/2014/main" id="{366B63F4-B58C-50DA-0284-405BAC0EEE39}"/>
              </a:ext>
            </a:extLst>
          </p:cNvPr>
          <p:cNvSpPr/>
          <p:nvPr/>
        </p:nvSpPr>
        <p:spPr>
          <a:xfrm>
            <a:off x="4991100" y="2111733"/>
            <a:ext cx="2235200" cy="1270000"/>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737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2C6ED-58E1-C594-FB30-83A316FC70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21FFE0F-E5BD-3457-BA7F-07D0391CBDC6}"/>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Elementary English (n=304)</a:t>
            </a:r>
            <a:endParaRPr lang="en-US" sz="2800" b="0" dirty="0">
              <a:solidFill>
                <a:schemeClr val="bg1"/>
              </a:solidFill>
              <a:effectLst/>
              <a:latin typeface="Avenir Book" panose="02000503020000020003" pitchFamily="2" charset="0"/>
            </a:endParaRPr>
          </a:p>
        </p:txBody>
      </p:sp>
      <p:pic>
        <p:nvPicPr>
          <p:cNvPr id="6146" name="Picture 2">
            <a:extLst>
              <a:ext uri="{FF2B5EF4-FFF2-40B4-BE49-F238E27FC236}">
                <a16:creationId xmlns:a16="http://schemas.microsoft.com/office/drawing/2014/main" id="{E01F1C63-C1C6-84A9-B95E-EA0459F060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9" t="11134" r="2222" b="6044"/>
          <a:stretch/>
        </p:blipFill>
        <p:spPr bwMode="auto">
          <a:xfrm>
            <a:off x="113481" y="914400"/>
            <a:ext cx="8813800" cy="22733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214BAD5-B7E8-1604-3AEF-E7061AC8C53D}"/>
              </a:ext>
            </a:extLst>
          </p:cNvPr>
          <p:cNvSpPr txBox="1"/>
          <p:nvPr/>
        </p:nvSpPr>
        <p:spPr>
          <a:xfrm>
            <a:off x="250723" y="33223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Elementary Math (n=146)</a:t>
            </a:r>
            <a:endParaRPr lang="en-US" sz="2800" b="0" dirty="0">
              <a:solidFill>
                <a:schemeClr val="bg1"/>
              </a:solidFill>
              <a:effectLst/>
              <a:latin typeface="Avenir Book" panose="02000503020000020003" pitchFamily="2" charset="0"/>
            </a:endParaRPr>
          </a:p>
        </p:txBody>
      </p:sp>
      <p:pic>
        <p:nvPicPr>
          <p:cNvPr id="6148" name="Picture 4">
            <a:extLst>
              <a:ext uri="{FF2B5EF4-FFF2-40B4-BE49-F238E27FC236}">
                <a16:creationId xmlns:a16="http://schemas.microsoft.com/office/drawing/2014/main" id="{552B5F61-0280-8765-C8A7-40753F3F447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41" t="4649" r="2371" b="4140"/>
          <a:stretch/>
        </p:blipFill>
        <p:spPr bwMode="auto">
          <a:xfrm>
            <a:off x="113481" y="3967500"/>
            <a:ext cx="8813800" cy="2273300"/>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a:extLst>
              <a:ext uri="{FF2B5EF4-FFF2-40B4-BE49-F238E27FC236}">
                <a16:creationId xmlns:a16="http://schemas.microsoft.com/office/drawing/2014/main" id="{818B4C77-6B1D-8FBF-5DFD-CB556D724D59}"/>
              </a:ext>
            </a:extLst>
          </p:cNvPr>
          <p:cNvSpPr/>
          <p:nvPr/>
        </p:nvSpPr>
        <p:spPr>
          <a:xfrm>
            <a:off x="7431139" y="2081321"/>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28F1AE7-588E-C60F-8F69-508F894577C4}"/>
              </a:ext>
            </a:extLst>
          </p:cNvPr>
          <p:cNvSpPr/>
          <p:nvPr/>
        </p:nvSpPr>
        <p:spPr>
          <a:xfrm>
            <a:off x="7291439" y="5139967"/>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5184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1132F-6528-9966-84B6-7768F117760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50491DC-C583-1784-1B67-BC8B70531974}"/>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Secondary English (n=127)</a:t>
            </a:r>
            <a:endParaRPr lang="en-US" sz="2800" b="0" dirty="0">
              <a:solidFill>
                <a:schemeClr val="bg1"/>
              </a:solidFill>
              <a:effectLst/>
              <a:latin typeface="Avenir Book" panose="02000503020000020003" pitchFamily="2" charset="0"/>
            </a:endParaRPr>
          </a:p>
        </p:txBody>
      </p:sp>
      <p:sp>
        <p:nvSpPr>
          <p:cNvPr id="4" name="TextBox 3">
            <a:extLst>
              <a:ext uri="{FF2B5EF4-FFF2-40B4-BE49-F238E27FC236}">
                <a16:creationId xmlns:a16="http://schemas.microsoft.com/office/drawing/2014/main" id="{97DF973A-CDF2-0A82-2C21-5F9FB2637D52}"/>
              </a:ext>
            </a:extLst>
          </p:cNvPr>
          <p:cNvSpPr txBox="1"/>
          <p:nvPr/>
        </p:nvSpPr>
        <p:spPr>
          <a:xfrm>
            <a:off x="250723" y="33223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Secondary Math (n=107)</a:t>
            </a:r>
            <a:endParaRPr lang="en-US" sz="2800" b="0" dirty="0">
              <a:solidFill>
                <a:schemeClr val="bg1"/>
              </a:solidFill>
              <a:effectLst/>
              <a:latin typeface="Avenir Book" panose="02000503020000020003" pitchFamily="2" charset="0"/>
            </a:endParaRPr>
          </a:p>
        </p:txBody>
      </p:sp>
      <p:pic>
        <p:nvPicPr>
          <p:cNvPr id="8194" name="Picture 2">
            <a:extLst>
              <a:ext uri="{FF2B5EF4-FFF2-40B4-BE49-F238E27FC236}">
                <a16:creationId xmlns:a16="http://schemas.microsoft.com/office/drawing/2014/main" id="{BD741209-C8A4-F625-7451-061320BAC48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67" t="6807" r="972" b="5320"/>
          <a:stretch/>
        </p:blipFill>
        <p:spPr bwMode="auto">
          <a:xfrm>
            <a:off x="152400" y="3975101"/>
            <a:ext cx="8902700" cy="2197100"/>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a:extLst>
              <a:ext uri="{FF2B5EF4-FFF2-40B4-BE49-F238E27FC236}">
                <a16:creationId xmlns:a16="http://schemas.microsoft.com/office/drawing/2014/main" id="{E41C9E7A-25A3-1CEC-5EF9-302A9E7425E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67" t="4810" r="972" b="551"/>
          <a:stretch/>
        </p:blipFill>
        <p:spPr bwMode="auto">
          <a:xfrm>
            <a:off x="152400" y="934701"/>
            <a:ext cx="8902700" cy="2258098"/>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a:extLst>
              <a:ext uri="{FF2B5EF4-FFF2-40B4-BE49-F238E27FC236}">
                <a16:creationId xmlns:a16="http://schemas.microsoft.com/office/drawing/2014/main" id="{E8833A35-E53B-3774-3D68-8F92ECE3EC74}"/>
              </a:ext>
            </a:extLst>
          </p:cNvPr>
          <p:cNvSpPr/>
          <p:nvPr/>
        </p:nvSpPr>
        <p:spPr>
          <a:xfrm>
            <a:off x="7431139" y="2081321"/>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B066FD0-EF56-73E0-1806-1D70C25372DE}"/>
              </a:ext>
            </a:extLst>
          </p:cNvPr>
          <p:cNvSpPr/>
          <p:nvPr/>
        </p:nvSpPr>
        <p:spPr>
          <a:xfrm>
            <a:off x="7532739" y="5230921"/>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657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D6FEF-22EE-0C97-62B5-F789A7C8714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DDDE78E-6A36-6E22-958B-35F060AF0318}"/>
              </a:ext>
            </a:extLst>
          </p:cNvPr>
          <p:cNvSpPr txBox="1"/>
          <p:nvPr/>
        </p:nvSpPr>
        <p:spPr>
          <a:xfrm>
            <a:off x="250723" y="2819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Science (n=140)</a:t>
            </a:r>
            <a:endParaRPr lang="en-US" sz="2800" b="0" dirty="0">
              <a:solidFill>
                <a:schemeClr val="bg1"/>
              </a:solidFill>
              <a:effectLst/>
              <a:latin typeface="Avenir Book" panose="02000503020000020003" pitchFamily="2" charset="0"/>
            </a:endParaRPr>
          </a:p>
        </p:txBody>
      </p:sp>
      <p:sp>
        <p:nvSpPr>
          <p:cNvPr id="4" name="TextBox 3">
            <a:extLst>
              <a:ext uri="{FF2B5EF4-FFF2-40B4-BE49-F238E27FC236}">
                <a16:creationId xmlns:a16="http://schemas.microsoft.com/office/drawing/2014/main" id="{CECE2B3E-A735-64C7-3C91-38F367928396}"/>
              </a:ext>
            </a:extLst>
          </p:cNvPr>
          <p:cNvSpPr txBox="1"/>
          <p:nvPr/>
        </p:nvSpPr>
        <p:spPr>
          <a:xfrm>
            <a:off x="250723" y="3322340"/>
            <a:ext cx="8539316" cy="523220"/>
          </a:xfrm>
          <a:prstGeom prst="rect">
            <a:avLst/>
          </a:prstGeom>
          <a:noFill/>
        </p:spPr>
        <p:txBody>
          <a:bodyPr wrap="square" rtlCol="0">
            <a:spAutoFit/>
          </a:bodyPr>
          <a:lstStyle/>
          <a:p>
            <a:pPr rtl="0">
              <a:spcBef>
                <a:spcPts val="0"/>
              </a:spcBef>
              <a:spcAft>
                <a:spcPts val="0"/>
              </a:spcAft>
            </a:pPr>
            <a:r>
              <a:rPr lang="en-US" sz="2800" b="0" i="0" u="none" strike="noStrike" dirty="0">
                <a:solidFill>
                  <a:schemeClr val="bg1"/>
                </a:solidFill>
                <a:effectLst/>
                <a:latin typeface="Avenir Book" panose="02000503020000020003" pitchFamily="2" charset="0"/>
              </a:rPr>
              <a:t>Social Studies (n=120)</a:t>
            </a:r>
            <a:endParaRPr lang="en-US" sz="2800" b="0" dirty="0">
              <a:solidFill>
                <a:schemeClr val="bg1"/>
              </a:solidFill>
              <a:effectLst/>
              <a:latin typeface="Avenir Book" panose="02000503020000020003" pitchFamily="2" charset="0"/>
            </a:endParaRPr>
          </a:p>
        </p:txBody>
      </p:sp>
      <p:pic>
        <p:nvPicPr>
          <p:cNvPr id="7170" name="Picture 2">
            <a:extLst>
              <a:ext uri="{FF2B5EF4-FFF2-40B4-BE49-F238E27FC236}">
                <a16:creationId xmlns:a16="http://schemas.microsoft.com/office/drawing/2014/main" id="{E4EED802-361C-8D81-0379-85EABB86971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43" t="3271" r="1112" b="6475"/>
          <a:stretch/>
        </p:blipFill>
        <p:spPr bwMode="auto">
          <a:xfrm>
            <a:off x="250722" y="952501"/>
            <a:ext cx="8791677" cy="21463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a:extLst>
              <a:ext uri="{FF2B5EF4-FFF2-40B4-BE49-F238E27FC236}">
                <a16:creationId xmlns:a16="http://schemas.microsoft.com/office/drawing/2014/main" id="{0746FA0F-38E6-898E-1C73-0102BCC2263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743" t="5389" r="1112" b="5310"/>
          <a:stretch/>
        </p:blipFill>
        <p:spPr bwMode="auto">
          <a:xfrm>
            <a:off x="250722" y="3975101"/>
            <a:ext cx="8791677" cy="21463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7D736A2-5AA1-1ABB-1878-7F2A39D51DFC}"/>
              </a:ext>
            </a:extLst>
          </p:cNvPr>
          <p:cNvSpPr txBox="1"/>
          <p:nvPr/>
        </p:nvSpPr>
        <p:spPr>
          <a:xfrm>
            <a:off x="8267700" y="5384800"/>
            <a:ext cx="725539" cy="338554"/>
          </a:xfrm>
          <a:prstGeom prst="rect">
            <a:avLst/>
          </a:prstGeom>
          <a:noFill/>
        </p:spPr>
        <p:txBody>
          <a:bodyPr wrap="square" rtlCol="0" anchor="ctr">
            <a:spAutoFit/>
          </a:bodyPr>
          <a:lstStyle/>
          <a:p>
            <a:r>
              <a:rPr lang="en-US" sz="1600" dirty="0">
                <a:solidFill>
                  <a:schemeClr val="bg1"/>
                </a:solidFill>
                <a:latin typeface="Avenir Book" panose="02000503020000020003" pitchFamily="2" charset="0"/>
              </a:rPr>
              <a:t>40%</a:t>
            </a:r>
          </a:p>
        </p:txBody>
      </p:sp>
      <p:sp>
        <p:nvSpPr>
          <p:cNvPr id="5" name="Oval 4">
            <a:extLst>
              <a:ext uri="{FF2B5EF4-FFF2-40B4-BE49-F238E27FC236}">
                <a16:creationId xmlns:a16="http://schemas.microsoft.com/office/drawing/2014/main" id="{9FEB9BAA-492F-E5CF-ED47-52C7538ACE65}"/>
              </a:ext>
            </a:extLst>
          </p:cNvPr>
          <p:cNvSpPr/>
          <p:nvPr/>
        </p:nvSpPr>
        <p:spPr>
          <a:xfrm>
            <a:off x="7431139" y="2081321"/>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3228846-0BB3-9A4B-2D20-B8787A40E74B}"/>
              </a:ext>
            </a:extLst>
          </p:cNvPr>
          <p:cNvSpPr/>
          <p:nvPr/>
        </p:nvSpPr>
        <p:spPr>
          <a:xfrm>
            <a:off x="7785100" y="5152260"/>
            <a:ext cx="1358900" cy="803633"/>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6530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1"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8B080-EC52-7344-B69A-B8BE387A2259}"/>
              </a:ext>
            </a:extLst>
          </p:cNvPr>
          <p:cNvSpPr>
            <a:spLocks noGrp="1"/>
          </p:cNvSpPr>
          <p:nvPr>
            <p:ph type="title"/>
          </p:nvPr>
        </p:nvSpPr>
        <p:spPr>
          <a:xfrm>
            <a:off x="442449" y="90518"/>
            <a:ext cx="8296198" cy="996353"/>
          </a:xfrm>
        </p:spPr>
        <p:txBody>
          <a:bodyPr/>
          <a:lstStyle/>
          <a:p>
            <a:r>
              <a:rPr lang="en-US" sz="4600" dirty="0"/>
              <a:t>About Us</a:t>
            </a:r>
          </a:p>
        </p:txBody>
      </p:sp>
      <p:sp>
        <p:nvSpPr>
          <p:cNvPr id="3" name="Content Placeholder 2">
            <a:extLst>
              <a:ext uri="{FF2B5EF4-FFF2-40B4-BE49-F238E27FC236}">
                <a16:creationId xmlns:a16="http://schemas.microsoft.com/office/drawing/2014/main" id="{26273479-0FE0-BA44-8E37-BADBA9646BE6}"/>
              </a:ext>
            </a:extLst>
          </p:cNvPr>
          <p:cNvSpPr>
            <a:spLocks noGrp="1"/>
          </p:cNvSpPr>
          <p:nvPr>
            <p:ph sz="quarter" idx="10"/>
          </p:nvPr>
        </p:nvSpPr>
        <p:spPr>
          <a:xfrm>
            <a:off x="442449" y="1086872"/>
            <a:ext cx="8296198" cy="5084722"/>
          </a:xfrm>
        </p:spPr>
        <p:txBody>
          <a:bodyPr>
            <a:normAutofit/>
          </a:bodyPr>
          <a:lstStyle/>
          <a:p>
            <a:pPr marL="0" indent="0">
              <a:buNone/>
            </a:pPr>
            <a:r>
              <a:rPr lang="en-US" u="sng" dirty="0"/>
              <a:t>Insight Education Group</a:t>
            </a:r>
          </a:p>
          <a:p>
            <a:pPr marL="0" indent="0">
              <a:buNone/>
            </a:pPr>
            <a:endParaRPr lang="en-US" u="sng" dirty="0"/>
          </a:p>
          <a:p>
            <a:pPr>
              <a:buFontTx/>
              <a:buChar char="-"/>
            </a:pPr>
            <a:r>
              <a:rPr lang="en-US" b="0" i="0" dirty="0">
                <a:effectLst/>
              </a:rPr>
              <a:t>a leading voice in the national conversation on College- and Career-Ready Standards and educator effectiveness</a:t>
            </a:r>
          </a:p>
          <a:p>
            <a:pPr>
              <a:buFontTx/>
              <a:buChar char="-"/>
            </a:pPr>
            <a:r>
              <a:rPr lang="en-US" b="0" i="0" dirty="0">
                <a:effectLst/>
              </a:rPr>
              <a:t>over 24 years of development, implementation, and evaluation of educational initiatives</a:t>
            </a:r>
          </a:p>
          <a:p>
            <a:pPr>
              <a:buFontTx/>
              <a:buChar char="-"/>
            </a:pPr>
            <a:r>
              <a:rPr lang="en-US" b="0" i="0" dirty="0">
                <a:effectLst/>
              </a:rPr>
              <a:t>developed award-winning programs and</a:t>
            </a:r>
            <a:br>
              <a:rPr lang="en-US" dirty="0"/>
            </a:br>
            <a:r>
              <a:rPr lang="en-US" b="0" i="0" dirty="0">
                <a:effectLst/>
              </a:rPr>
              <a:t>resources that are used in schools and districts across the country</a:t>
            </a:r>
          </a:p>
          <a:p>
            <a:pPr>
              <a:buFontTx/>
              <a:buChar char="-"/>
            </a:pPr>
            <a:r>
              <a:rPr lang="en-US" dirty="0"/>
              <a:t>a division of K12 Coalition</a:t>
            </a:r>
            <a:endParaRPr lang="en-US" b="0" i="0" dirty="0">
              <a:effectLst/>
            </a:endParaRPr>
          </a:p>
          <a:p>
            <a:pPr>
              <a:buFontTx/>
              <a:buChar char="-"/>
            </a:pPr>
            <a:endParaRPr lang="en-US" dirty="0"/>
          </a:p>
        </p:txBody>
      </p:sp>
    </p:spTree>
    <p:extLst>
      <p:ext uri="{BB962C8B-B14F-4D97-AF65-F5344CB8AC3E}">
        <p14:creationId xmlns:p14="http://schemas.microsoft.com/office/powerpoint/2010/main" val="2383726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BD196-F988-772A-C79A-2CB1E90F09CB}"/>
            </a:ext>
          </a:extLst>
        </p:cNvPr>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id="{3049DD06-A722-7995-947B-1E9425D235F3}"/>
              </a:ext>
            </a:extLst>
          </p:cNvPr>
          <p:cNvGraphicFramePr>
            <a:graphicFrameLocks noGrp="1"/>
          </p:cNvGraphicFramePr>
          <p:nvPr>
            <p:extLst>
              <p:ext uri="{D42A27DB-BD31-4B8C-83A1-F6EECF244321}">
                <p14:modId xmlns:p14="http://schemas.microsoft.com/office/powerpoint/2010/main" val="4209368493"/>
              </p:ext>
            </p:extLst>
          </p:nvPr>
        </p:nvGraphicFramePr>
        <p:xfrm>
          <a:off x="241300" y="279400"/>
          <a:ext cx="8661400" cy="566928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1080797100"/>
                    </a:ext>
                  </a:extLst>
                </a:gridCol>
                <a:gridCol w="7594600">
                  <a:extLst>
                    <a:ext uri="{9D8B030D-6E8A-4147-A177-3AD203B41FA5}">
                      <a16:colId xmlns:a16="http://schemas.microsoft.com/office/drawing/2014/main" val="2511824829"/>
                    </a:ext>
                  </a:extLst>
                </a:gridCol>
              </a:tblGrid>
              <a:tr h="370840">
                <a:tc>
                  <a:txBody>
                    <a:bodyPr/>
                    <a:lstStyle/>
                    <a:p>
                      <a:r>
                        <a:rPr lang="en-US" sz="1800" b="0" i="0" u="none" strike="noStrike" kern="1200" dirty="0">
                          <a:solidFill>
                            <a:schemeClr val="lt1"/>
                          </a:solidFill>
                          <a:effectLst/>
                          <a:latin typeface="Avenir Book" panose="02000503020000020003" pitchFamily="2" charset="0"/>
                          <a:ea typeface="+mn-ea"/>
                          <a:cs typeface="+mn-cs"/>
                        </a:rPr>
                        <a:t>Most or All Days</a:t>
                      </a:r>
                      <a:endParaRPr lang="en-US" dirty="0">
                        <a:latin typeface="Avenir Book" panose="02000503020000020003" pitchFamily="2"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kern="1200" dirty="0">
                        <a:solidFill>
                          <a:schemeClr val="lt1"/>
                        </a:solidFill>
                        <a:effectLst/>
                        <a:latin typeface="Avenir Book" panose="020005030200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lt1"/>
                          </a:solidFill>
                          <a:effectLst/>
                          <a:latin typeface="Avenir Book" panose="02000503020000020003" pitchFamily="2" charset="0"/>
                          <a:ea typeface="+mn-ea"/>
                          <a:cs typeface="+mn-cs"/>
                        </a:rPr>
                        <a:t>"The biggest challenge I face as a math teacher is having the resources I need to complete the projects described in our Unit Plans. For example, the plan will show a screenshot of a worksheet, but the actual resources does not exist. I have had to create worksheets and visuals to make the projects accessible to my students."</a:t>
                      </a:r>
                      <a:r>
                        <a:rPr lang="en-US" sz="1800" b="0" i="1" u="none" strike="noStrike" kern="1200" dirty="0">
                          <a:solidFill>
                            <a:schemeClr val="lt1"/>
                          </a:solidFill>
                          <a:effectLst/>
                          <a:latin typeface="Avenir Book" panose="02000503020000020003" pitchFamily="2" charset="0"/>
                          <a:ea typeface="+mn-ea"/>
                          <a:cs typeface="+mn-cs"/>
                        </a:rPr>
                        <a:t> (Elementary Math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1" u="none" strike="noStrike" kern="1200" dirty="0">
                        <a:solidFill>
                          <a:schemeClr val="lt1"/>
                        </a:solidFill>
                        <a:effectLst/>
                        <a:latin typeface="Avenir Book" panose="020005030200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lt1"/>
                          </a:solidFill>
                          <a:effectLst/>
                          <a:latin typeface="Avenir Book" panose="02000503020000020003" pitchFamily="2" charset="0"/>
                          <a:ea typeface="+mn-ea"/>
                          <a:cs typeface="+mn-cs"/>
                        </a:rPr>
                        <a:t>"ESOL: More low-prep materials. Manipulatives. Updated unit plans, curriculum maps, pacing guides, </a:t>
                      </a:r>
                      <a:r>
                        <a:rPr lang="en-US" sz="1800" b="0" i="0" u="none" strike="noStrike" kern="1200" dirty="0" err="1">
                          <a:solidFill>
                            <a:schemeClr val="lt1"/>
                          </a:solidFill>
                          <a:effectLst/>
                          <a:latin typeface="Avenir Book" panose="02000503020000020003" pitchFamily="2" charset="0"/>
                          <a:ea typeface="+mn-ea"/>
                          <a:cs typeface="+mn-cs"/>
                        </a:rPr>
                        <a:t>etc</a:t>
                      </a:r>
                      <a:r>
                        <a:rPr lang="en-US" sz="1800" b="0" i="0" u="none" strike="noStrike" kern="1200" dirty="0">
                          <a:solidFill>
                            <a:schemeClr val="lt1"/>
                          </a:solidFill>
                          <a:effectLst/>
                          <a:latin typeface="Avenir Book" panose="02000503020000020003" pitchFamily="2" charset="0"/>
                          <a:ea typeface="+mn-ea"/>
                          <a:cs typeface="+mn-cs"/>
                        </a:rPr>
                        <a:t> in accordance to textbook/student workbooks." </a:t>
                      </a:r>
                      <a:r>
                        <a:rPr lang="en-US" sz="1800" b="0" i="1" u="none" strike="noStrike" kern="1200" dirty="0">
                          <a:solidFill>
                            <a:schemeClr val="lt1"/>
                          </a:solidFill>
                          <a:effectLst/>
                          <a:latin typeface="Avenir Book" panose="02000503020000020003" pitchFamily="2" charset="0"/>
                          <a:ea typeface="+mn-ea"/>
                          <a:cs typeface="+mn-cs"/>
                        </a:rPr>
                        <a:t>(Secondary English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kern="1200" dirty="0">
                        <a:solidFill>
                          <a:schemeClr val="lt1"/>
                        </a:solidFill>
                        <a:effectLst/>
                        <a:latin typeface="Avenir Book" panose="02000503020000020003" pitchFamily="2" charset="0"/>
                        <a:ea typeface="+mn-ea"/>
                        <a:cs typeface="+mn-cs"/>
                      </a:endParaRPr>
                    </a:p>
                  </a:txBody>
                  <a:tcPr/>
                </a:tc>
                <a:extLst>
                  <a:ext uri="{0D108BD9-81ED-4DB2-BD59-A6C34878D82A}">
                    <a16:rowId xmlns:a16="http://schemas.microsoft.com/office/drawing/2014/main" val="1530267592"/>
                  </a:ext>
                </a:extLst>
              </a:tr>
              <a:tr h="370840">
                <a:tc>
                  <a:txBody>
                    <a:bodyPr/>
                    <a:lstStyle/>
                    <a:p>
                      <a:r>
                        <a:rPr lang="en-US" sz="1800" b="0" i="0" u="none" strike="noStrike" kern="1200" dirty="0">
                          <a:solidFill>
                            <a:schemeClr val="dk1"/>
                          </a:solidFill>
                          <a:effectLst/>
                          <a:latin typeface="Avenir Book" panose="02000503020000020003" pitchFamily="2" charset="0"/>
                          <a:ea typeface="+mn-ea"/>
                          <a:cs typeface="+mn-cs"/>
                        </a:rPr>
                        <a:t>About Half of the Time</a:t>
                      </a:r>
                      <a:endParaRPr lang="en-US" dirty="0">
                        <a:latin typeface="Avenir Book" panose="02000503020000020003" pitchFamily="2"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kern="1200" dirty="0">
                        <a:solidFill>
                          <a:schemeClr val="dk1"/>
                        </a:solidFill>
                        <a:effectLst/>
                        <a:latin typeface="Avenir Book" panose="020005030200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dk1"/>
                          </a:solidFill>
                          <a:effectLst/>
                          <a:latin typeface="Avenir Book" panose="02000503020000020003" pitchFamily="2" charset="0"/>
                          <a:ea typeface="+mn-ea"/>
                          <a:cs typeface="+mn-cs"/>
                        </a:rPr>
                        <a:t>"I often feel like I need someone to show me how I would use them in a class, or show me how to use it for students."</a:t>
                      </a:r>
                      <a:r>
                        <a:rPr lang="en-US" sz="1800" b="0" i="1" u="none" strike="noStrike" kern="1200" dirty="0">
                          <a:solidFill>
                            <a:schemeClr val="dk1"/>
                          </a:solidFill>
                          <a:effectLst/>
                          <a:latin typeface="Avenir Book" panose="02000503020000020003" pitchFamily="2" charset="0"/>
                          <a:ea typeface="+mn-ea"/>
                          <a:cs typeface="+mn-cs"/>
                        </a:rPr>
                        <a:t> (Middle School Social Studies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1" u="none" strike="noStrike" kern="1200" dirty="0">
                        <a:solidFill>
                          <a:schemeClr val="dk1"/>
                        </a:solidFill>
                        <a:effectLst/>
                        <a:latin typeface="Avenir Book" panose="02000503020000020003"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dk1"/>
                          </a:solidFill>
                          <a:effectLst/>
                          <a:latin typeface="Avenir Book" panose="02000503020000020003" pitchFamily="2" charset="0"/>
                          <a:ea typeface="+mn-ea"/>
                          <a:cs typeface="+mn-cs"/>
                        </a:rPr>
                        <a:t>"The district’s purchase of online resources are not complete. The do not buy all aspects of the program and resources needed to use the support/drive instruction." </a:t>
                      </a:r>
                      <a:r>
                        <a:rPr lang="en-US" sz="1800" b="0" i="1" u="none" strike="noStrike" kern="1200" dirty="0">
                          <a:solidFill>
                            <a:schemeClr val="dk1"/>
                          </a:solidFill>
                          <a:effectLst/>
                          <a:latin typeface="Avenir Book" panose="02000503020000020003" pitchFamily="2" charset="0"/>
                          <a:ea typeface="+mn-ea"/>
                          <a:cs typeface="+mn-cs"/>
                        </a:rPr>
                        <a:t>(High School Science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kern="1200" dirty="0">
                        <a:solidFill>
                          <a:schemeClr val="lt1"/>
                        </a:solidFill>
                        <a:effectLst/>
                        <a:latin typeface="Avenir Book" panose="02000503020000020003" pitchFamily="2" charset="0"/>
                        <a:ea typeface="+mn-ea"/>
                        <a:cs typeface="+mn-cs"/>
                      </a:endParaRPr>
                    </a:p>
                  </a:txBody>
                  <a:tcPr/>
                </a:tc>
                <a:extLst>
                  <a:ext uri="{0D108BD9-81ED-4DB2-BD59-A6C34878D82A}">
                    <a16:rowId xmlns:a16="http://schemas.microsoft.com/office/drawing/2014/main" val="2190347853"/>
                  </a:ext>
                </a:extLst>
              </a:tr>
            </a:tbl>
          </a:graphicData>
        </a:graphic>
      </p:graphicFrame>
    </p:spTree>
    <p:extLst>
      <p:ext uri="{BB962C8B-B14F-4D97-AF65-F5344CB8AC3E}">
        <p14:creationId xmlns:p14="http://schemas.microsoft.com/office/powerpoint/2010/main" val="1210422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F24CE-EEF3-1C5F-993E-931B8A7B7885}"/>
            </a:ext>
          </a:extLst>
        </p:cNvPr>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id="{6179FA24-C95B-07F6-CE6E-423048B21EA9}"/>
              </a:ext>
            </a:extLst>
          </p:cNvPr>
          <p:cNvGraphicFramePr>
            <a:graphicFrameLocks noGrp="1"/>
          </p:cNvGraphicFramePr>
          <p:nvPr>
            <p:extLst>
              <p:ext uri="{D42A27DB-BD31-4B8C-83A1-F6EECF244321}">
                <p14:modId xmlns:p14="http://schemas.microsoft.com/office/powerpoint/2010/main" val="4220265975"/>
              </p:ext>
            </p:extLst>
          </p:nvPr>
        </p:nvGraphicFramePr>
        <p:xfrm>
          <a:off x="241300" y="279400"/>
          <a:ext cx="8661400" cy="484632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1080797100"/>
                    </a:ext>
                  </a:extLst>
                </a:gridCol>
                <a:gridCol w="7594600">
                  <a:extLst>
                    <a:ext uri="{9D8B030D-6E8A-4147-A177-3AD203B41FA5}">
                      <a16:colId xmlns:a16="http://schemas.microsoft.com/office/drawing/2014/main" val="2511824829"/>
                    </a:ext>
                  </a:extLst>
                </a:gridCol>
              </a:tblGrid>
              <a:tr h="370840">
                <a:tc>
                  <a:txBody>
                    <a:bodyPr/>
                    <a:lstStyle/>
                    <a:p>
                      <a:r>
                        <a:rPr lang="en-US" dirty="0">
                          <a:latin typeface="Avenir Book" panose="02000503020000020003" pitchFamily="2" charset="0"/>
                        </a:rPr>
                        <a:t>Rarely</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lt1"/>
                          </a:solidFill>
                          <a:effectLst/>
                          <a:latin typeface="+mn-lt"/>
                          <a:ea typeface="+mn-ea"/>
                          <a:cs typeface="+mn-cs"/>
                        </a:rPr>
                        <a:t>"Let teachers have freedom in their classrooms rather than trying to standardize every little thing. I will not use a textbook that has all assignments, assessments, lessons, and everything planned out - it takes away my passion for the job and the joy I get in creatively solving a problem." </a:t>
                      </a:r>
                      <a:r>
                        <a:rPr lang="en-US" sz="1800" b="0" i="1" u="none" strike="noStrike" kern="1200" dirty="0">
                          <a:solidFill>
                            <a:schemeClr val="lt1"/>
                          </a:solidFill>
                          <a:effectLst/>
                          <a:latin typeface="+mn-lt"/>
                          <a:ea typeface="+mn-ea"/>
                          <a:cs typeface="+mn-cs"/>
                        </a:rPr>
                        <a:t>(Secondary English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1" u="none" strike="noStrike"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lt1"/>
                          </a:solidFill>
                          <a:effectLst/>
                          <a:latin typeface="+mn-lt"/>
                          <a:ea typeface="+mn-ea"/>
                          <a:cs typeface="+mn-cs"/>
                        </a:rPr>
                        <a:t>"It is very difficult to find the resources we do have, and when I find them, they are often ineffective and outdated. Navigating DCSD's curricular resources is often a futile effort." </a:t>
                      </a:r>
                      <a:r>
                        <a:rPr lang="en-US" sz="1800" b="0" i="1" u="none" strike="noStrike" kern="1200" dirty="0">
                          <a:solidFill>
                            <a:schemeClr val="lt1"/>
                          </a:solidFill>
                          <a:effectLst/>
                          <a:latin typeface="+mn-lt"/>
                          <a:ea typeface="+mn-ea"/>
                          <a:cs typeface="+mn-cs"/>
                        </a:rPr>
                        <a:t>(High School Social Studies Teacher)</a:t>
                      </a:r>
                      <a:endParaRPr lang="en-US" sz="1800" b="0" i="0" u="none" strike="noStrike" kern="1200" dirty="0">
                        <a:solidFill>
                          <a:schemeClr val="lt1"/>
                        </a:solidFill>
                        <a:effectLst/>
                        <a:latin typeface="Avenir Book" panose="02000503020000020003" pitchFamily="2" charset="0"/>
                        <a:ea typeface="+mn-ea"/>
                        <a:cs typeface="+mn-cs"/>
                      </a:endParaRPr>
                    </a:p>
                  </a:txBody>
                  <a:tcPr/>
                </a:tc>
                <a:extLst>
                  <a:ext uri="{0D108BD9-81ED-4DB2-BD59-A6C34878D82A}">
                    <a16:rowId xmlns:a16="http://schemas.microsoft.com/office/drawing/2014/main" val="1530267592"/>
                  </a:ext>
                </a:extLst>
              </a:tr>
              <a:tr h="370840">
                <a:tc>
                  <a:txBody>
                    <a:bodyPr/>
                    <a:lstStyle/>
                    <a:p>
                      <a:r>
                        <a:rPr lang="en-US" dirty="0">
                          <a:latin typeface="Avenir Book" panose="02000503020000020003" pitchFamily="2" charset="0"/>
                        </a:rPr>
                        <a:t>Never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dk1"/>
                          </a:solidFill>
                          <a:effectLst/>
                          <a:latin typeface="+mn-lt"/>
                          <a:ea typeface="+mn-ea"/>
                          <a:cs typeface="+mn-cs"/>
                        </a:rPr>
                        <a:t>"Despite having physical access to textbooks, it's clear that DeKalb does not want to spend money on quality materials. I find the Georgia Studies textbook unusable." </a:t>
                      </a:r>
                      <a:r>
                        <a:rPr lang="en-US" sz="1800" b="0" i="1" u="none" strike="noStrike" kern="1200" dirty="0">
                          <a:solidFill>
                            <a:schemeClr val="dk1"/>
                          </a:solidFill>
                          <a:effectLst/>
                          <a:latin typeface="+mn-lt"/>
                          <a:ea typeface="+mn-ea"/>
                          <a:cs typeface="+mn-cs"/>
                        </a:rPr>
                        <a:t>(High School Social Studies Teacher)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1" u="none" strike="noStrike"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solidFill>
                            <a:schemeClr val="dk1"/>
                          </a:solidFill>
                          <a:effectLst/>
                          <a:latin typeface="+mn-lt"/>
                          <a:ea typeface="+mn-ea"/>
                          <a:cs typeface="+mn-cs"/>
                        </a:rPr>
                        <a:t>"The current Algebra curriculum is not working for Tier A multilingual students. It is frustrating as we have to create all our materials. We have asked for help from our school and the County multiple times but have not received support." </a:t>
                      </a:r>
                      <a:r>
                        <a:rPr lang="en-US" sz="1800" b="0" i="1" u="none" strike="noStrike" kern="1200" dirty="0">
                          <a:solidFill>
                            <a:schemeClr val="dk1"/>
                          </a:solidFill>
                          <a:effectLst/>
                          <a:latin typeface="+mn-lt"/>
                          <a:ea typeface="+mn-ea"/>
                          <a:cs typeface="+mn-cs"/>
                        </a:rPr>
                        <a:t>(Secondary Math Teacher)</a:t>
                      </a:r>
                      <a:endParaRPr lang="en-US" sz="1800" b="0" i="0" u="none" strike="noStrike" kern="1200" dirty="0">
                        <a:solidFill>
                          <a:schemeClr val="lt1"/>
                        </a:solidFill>
                        <a:effectLst/>
                        <a:latin typeface="Avenir Book" panose="02000503020000020003" pitchFamily="2" charset="0"/>
                        <a:ea typeface="+mn-ea"/>
                        <a:cs typeface="+mn-cs"/>
                      </a:endParaRPr>
                    </a:p>
                  </a:txBody>
                  <a:tcPr/>
                </a:tc>
                <a:extLst>
                  <a:ext uri="{0D108BD9-81ED-4DB2-BD59-A6C34878D82A}">
                    <a16:rowId xmlns:a16="http://schemas.microsoft.com/office/drawing/2014/main" val="2190347853"/>
                  </a:ext>
                </a:extLst>
              </a:tr>
            </a:tbl>
          </a:graphicData>
        </a:graphic>
      </p:graphicFrame>
    </p:spTree>
    <p:extLst>
      <p:ext uri="{BB962C8B-B14F-4D97-AF65-F5344CB8AC3E}">
        <p14:creationId xmlns:p14="http://schemas.microsoft.com/office/powerpoint/2010/main" val="3185036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7EEB5-6372-78FF-EB20-1A52FF1774A1}"/>
            </a:ext>
          </a:extLst>
        </p:cNvPr>
        <p:cNvGrpSpPr/>
        <p:nvPr/>
      </p:nvGrpSpPr>
      <p:grpSpPr>
        <a:xfrm>
          <a:off x="0" y="0"/>
          <a:ext cx="0" cy="0"/>
          <a:chOff x="0" y="0"/>
          <a:chExt cx="0" cy="0"/>
        </a:xfrm>
      </p:grpSpPr>
      <p:sp>
        <p:nvSpPr>
          <p:cNvPr id="696" name="Icebreaker">
            <a:extLst>
              <a:ext uri="{FF2B5EF4-FFF2-40B4-BE49-F238E27FC236}">
                <a16:creationId xmlns:a16="http://schemas.microsoft.com/office/drawing/2014/main" id="{C5FBB931-7B3A-05BA-6EF3-7DA58C96316F}"/>
              </a:ext>
            </a:extLst>
          </p:cNvPr>
          <p:cNvSpPr txBox="1">
            <a:spLocks noGrp="1"/>
          </p:cNvSpPr>
          <p:nvPr>
            <p:ph type="title"/>
          </p:nvPr>
        </p:nvSpPr>
        <p:spPr>
          <a:prstGeom prst="rect">
            <a:avLst/>
          </a:prstGeom>
        </p:spPr>
        <p:txBody>
          <a:bodyPr/>
          <a:lstStyle/>
          <a:p>
            <a:r>
              <a:rPr lang="en-US" dirty="0"/>
              <a:t>Curriculum Analysis and Walkthrough Highlights</a:t>
            </a:r>
            <a:endParaRPr dirty="0"/>
          </a:p>
        </p:txBody>
      </p:sp>
    </p:spTree>
    <p:extLst>
      <p:ext uri="{BB962C8B-B14F-4D97-AF65-F5344CB8AC3E}">
        <p14:creationId xmlns:p14="http://schemas.microsoft.com/office/powerpoint/2010/main" val="3684238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50E3A-1CE8-21AD-E252-649E5F0CAB3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F8459D3-55E9-618D-153F-D671E77B387A}"/>
              </a:ext>
            </a:extLst>
          </p:cNvPr>
          <p:cNvSpPr txBox="1"/>
          <p:nvPr/>
        </p:nvSpPr>
        <p:spPr>
          <a:xfrm>
            <a:off x="250722" y="853772"/>
            <a:ext cx="7108723" cy="646331"/>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Walkthrough Look-For: Communicates and presents material clearly, and checks for understanding</a:t>
            </a:r>
            <a:endParaRPr lang="en-US" sz="3600" dirty="0">
              <a:solidFill>
                <a:schemeClr val="bg1"/>
              </a:solidFill>
            </a:endParaRPr>
          </a:p>
        </p:txBody>
      </p:sp>
      <p:graphicFrame>
        <p:nvGraphicFramePr>
          <p:cNvPr id="10" name="Table 9">
            <a:extLst>
              <a:ext uri="{FF2B5EF4-FFF2-40B4-BE49-F238E27FC236}">
                <a16:creationId xmlns:a16="http://schemas.microsoft.com/office/drawing/2014/main" id="{FB758616-DC10-827A-AB3F-2B4CE047B2F4}"/>
              </a:ext>
            </a:extLst>
          </p:cNvPr>
          <p:cNvGraphicFramePr>
            <a:graphicFrameLocks noGrp="1"/>
          </p:cNvGraphicFramePr>
          <p:nvPr>
            <p:extLst>
              <p:ext uri="{D42A27DB-BD31-4B8C-83A1-F6EECF244321}">
                <p14:modId xmlns:p14="http://schemas.microsoft.com/office/powerpoint/2010/main" val="4147583140"/>
              </p:ext>
            </p:extLst>
          </p:nvPr>
        </p:nvGraphicFramePr>
        <p:xfrm>
          <a:off x="1524000" y="1572113"/>
          <a:ext cx="6096000" cy="22301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197821693"/>
                    </a:ext>
                  </a:extLst>
                </a:gridCol>
                <a:gridCol w="3048000">
                  <a:extLst>
                    <a:ext uri="{9D8B030D-6E8A-4147-A177-3AD203B41FA5}">
                      <a16:colId xmlns:a16="http://schemas.microsoft.com/office/drawing/2014/main" val="3087690667"/>
                    </a:ext>
                  </a:extLst>
                </a:gridCol>
              </a:tblGrid>
              <a:tr h="370840">
                <a:tc gridSpan="2">
                  <a:txBody>
                    <a:bodyPr/>
                    <a:lstStyle/>
                    <a:p>
                      <a:pPr algn="ctr" rtl="0"/>
                      <a:r>
                        <a:rPr lang="en-US" sz="1800" b="1" i="0" u="none" strike="noStrike" kern="1200" dirty="0">
                          <a:solidFill>
                            <a:schemeClr val="bg1"/>
                          </a:solidFill>
                          <a:effectLst/>
                          <a:latin typeface="Avenir Book" panose="02000503020000020003" pitchFamily="2" charset="0"/>
                          <a:ea typeface="+mn-ea"/>
                          <a:cs typeface="+mn-cs"/>
                        </a:rPr>
                        <a:t>Total Walkthroughs (Percent Data)</a:t>
                      </a:r>
                      <a:endParaRPr lang="en-US" sz="1800" b="0" dirty="0">
                        <a:solidFill>
                          <a:schemeClr val="bg1"/>
                        </a:solidFill>
                        <a:effectLst/>
                        <a:latin typeface="Avenir Book" panose="02000503020000020003" pitchFamily="2" charset="0"/>
                      </a:endParaRPr>
                    </a:p>
                  </a:txBody>
                  <a:tcPr/>
                </a:tc>
                <a:tc hMerge="1">
                  <a:txBody>
                    <a:bodyPr/>
                    <a:lstStyle/>
                    <a:p>
                      <a:endParaRPr lang="en-US" dirty="0"/>
                    </a:p>
                  </a:txBody>
                  <a:tcPr/>
                </a:tc>
                <a:extLst>
                  <a:ext uri="{0D108BD9-81ED-4DB2-BD59-A6C34878D82A}">
                    <a16:rowId xmlns:a16="http://schemas.microsoft.com/office/drawing/2014/main" val="1843668868"/>
                  </a:ext>
                </a:extLst>
              </a:tr>
              <a:tr h="370840">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N</a:t>
                      </a:r>
                      <a:endParaRPr lang="en-US" sz="1800" dirty="0">
                        <a:solidFill>
                          <a:schemeClr val="tx2"/>
                        </a:solidFill>
                        <a:effectLst/>
                        <a:latin typeface="Avenir Book" panose="02000503020000020003" pitchFamily="2" charset="0"/>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approx. 5%</a:t>
                      </a:r>
                      <a:endParaRPr lang="en-US" sz="1800" dirty="0">
                        <a:solidFill>
                          <a:schemeClr val="tx2"/>
                        </a:solidFill>
                        <a:effectLst/>
                        <a:latin typeface="Avenir Book" panose="02000503020000020003" pitchFamily="2" charset="0"/>
                      </a:endParaRPr>
                    </a:p>
                  </a:txBody>
                  <a:tcPr marL="95250" marR="95250" marT="95250" marB="95250"/>
                </a:tc>
                <a:extLst>
                  <a:ext uri="{0D108BD9-81ED-4DB2-BD59-A6C34878D82A}">
                    <a16:rowId xmlns:a16="http://schemas.microsoft.com/office/drawing/2014/main" val="925198394"/>
                  </a:ext>
                </a:extLst>
              </a:tr>
              <a:tr h="370840">
                <a:tc>
                  <a:txBody>
                    <a:bodyPr/>
                    <a:lstStyle/>
                    <a:p>
                      <a:pPr algn="ctr" rtl="0" fontAlgn="t">
                        <a:spcBef>
                          <a:spcPts val="0"/>
                        </a:spcBef>
                        <a:spcAft>
                          <a:spcPts val="0"/>
                        </a:spcAft>
                      </a:pPr>
                      <a:r>
                        <a:rPr lang="en-US" sz="1800" b="0" i="0" u="none" strike="noStrike">
                          <a:solidFill>
                            <a:schemeClr val="tx2"/>
                          </a:solidFill>
                          <a:effectLst/>
                          <a:latin typeface="Avenir Book" panose="02000503020000020003" pitchFamily="2" charset="0"/>
                        </a:rPr>
                        <a:t>NP</a:t>
                      </a:r>
                      <a:endParaRPr lang="en-US" sz="1800">
                        <a:solidFill>
                          <a:schemeClr val="tx2"/>
                        </a:solidFill>
                        <a:effectLst/>
                        <a:latin typeface="Avenir Book" panose="02000503020000020003" pitchFamily="2" charset="0"/>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approx. 6%</a:t>
                      </a:r>
                      <a:endParaRPr lang="en-US" sz="1800" dirty="0">
                        <a:solidFill>
                          <a:schemeClr val="tx2"/>
                        </a:solidFill>
                        <a:effectLst/>
                        <a:latin typeface="Avenir Book" panose="02000503020000020003" pitchFamily="2" charset="0"/>
                      </a:endParaRPr>
                    </a:p>
                  </a:txBody>
                  <a:tcPr marL="95250" marR="95250" marT="95250" marB="95250"/>
                </a:tc>
                <a:extLst>
                  <a:ext uri="{0D108BD9-81ED-4DB2-BD59-A6C34878D82A}">
                    <a16:rowId xmlns:a16="http://schemas.microsoft.com/office/drawing/2014/main" val="1940301129"/>
                  </a:ext>
                </a:extLst>
              </a:tr>
              <a:tr h="370840">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P</a:t>
                      </a:r>
                      <a:endParaRPr lang="en-US" sz="1800" dirty="0">
                        <a:solidFill>
                          <a:schemeClr val="tx2"/>
                        </a:solidFill>
                        <a:effectLst/>
                        <a:latin typeface="Avenir Book" panose="02000503020000020003" pitchFamily="2" charset="0"/>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approx. 22%</a:t>
                      </a:r>
                      <a:endParaRPr lang="en-US" sz="1800" dirty="0">
                        <a:solidFill>
                          <a:schemeClr val="tx2"/>
                        </a:solidFill>
                        <a:effectLst/>
                        <a:latin typeface="Avenir Book" panose="02000503020000020003" pitchFamily="2" charset="0"/>
                      </a:endParaRPr>
                    </a:p>
                  </a:txBody>
                  <a:tcPr marL="95250" marR="95250" marT="95250" marB="95250"/>
                </a:tc>
                <a:extLst>
                  <a:ext uri="{0D108BD9-81ED-4DB2-BD59-A6C34878D82A}">
                    <a16:rowId xmlns:a16="http://schemas.microsoft.com/office/drawing/2014/main" val="3901531616"/>
                  </a:ext>
                </a:extLst>
              </a:tr>
              <a:tr h="370840">
                <a:tc>
                  <a:txBody>
                    <a:bodyPr/>
                    <a:lstStyle/>
                    <a:p>
                      <a:pPr algn="ctr" rtl="0" fontAlgn="t">
                        <a:spcBef>
                          <a:spcPts val="0"/>
                        </a:spcBef>
                        <a:spcAft>
                          <a:spcPts val="0"/>
                        </a:spcAft>
                      </a:pPr>
                      <a:r>
                        <a:rPr lang="en-US" sz="1800" b="0" i="0" u="none" strike="noStrike">
                          <a:solidFill>
                            <a:schemeClr val="tx2"/>
                          </a:solidFill>
                          <a:effectLst/>
                          <a:latin typeface="Avenir Book" panose="02000503020000020003" pitchFamily="2" charset="0"/>
                        </a:rPr>
                        <a:t>Y</a:t>
                      </a:r>
                      <a:endParaRPr lang="en-US" sz="1800">
                        <a:solidFill>
                          <a:schemeClr val="tx2"/>
                        </a:solidFill>
                        <a:effectLst/>
                        <a:latin typeface="Avenir Book" panose="02000503020000020003" pitchFamily="2" charset="0"/>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Book" panose="02000503020000020003" pitchFamily="2" charset="0"/>
                        </a:rPr>
                        <a:t>approx. 67%</a:t>
                      </a:r>
                      <a:endParaRPr lang="en-US" sz="1800" dirty="0">
                        <a:solidFill>
                          <a:schemeClr val="tx2"/>
                        </a:solidFill>
                        <a:effectLst/>
                        <a:latin typeface="Avenir Book" panose="02000503020000020003" pitchFamily="2" charset="0"/>
                      </a:endParaRPr>
                    </a:p>
                  </a:txBody>
                  <a:tcPr marL="95250" marR="95250" marT="95250" marB="95250"/>
                </a:tc>
                <a:extLst>
                  <a:ext uri="{0D108BD9-81ED-4DB2-BD59-A6C34878D82A}">
                    <a16:rowId xmlns:a16="http://schemas.microsoft.com/office/drawing/2014/main" val="70902881"/>
                  </a:ext>
                </a:extLst>
              </a:tr>
            </a:tbl>
          </a:graphicData>
        </a:graphic>
      </p:graphicFrame>
      <p:sp>
        <p:nvSpPr>
          <p:cNvPr id="11" name="TextBox 10">
            <a:extLst>
              <a:ext uri="{FF2B5EF4-FFF2-40B4-BE49-F238E27FC236}">
                <a16:creationId xmlns:a16="http://schemas.microsoft.com/office/drawing/2014/main" id="{34070C82-CEB7-E0C6-2192-B76BE9CE16ED}"/>
              </a:ext>
            </a:extLst>
          </p:cNvPr>
          <p:cNvSpPr txBox="1"/>
          <p:nvPr/>
        </p:nvSpPr>
        <p:spPr>
          <a:xfrm>
            <a:off x="250723" y="3811369"/>
            <a:ext cx="7108723" cy="646331"/>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Walkthrough Look-For: Engages students in active learning and maintains interest</a:t>
            </a:r>
            <a:endParaRPr lang="en-US" sz="3600" dirty="0">
              <a:solidFill>
                <a:schemeClr val="bg1"/>
              </a:solidFill>
            </a:endParaRPr>
          </a:p>
        </p:txBody>
      </p:sp>
      <p:graphicFrame>
        <p:nvGraphicFramePr>
          <p:cNvPr id="12" name="Table 11">
            <a:extLst>
              <a:ext uri="{FF2B5EF4-FFF2-40B4-BE49-F238E27FC236}">
                <a16:creationId xmlns:a16="http://schemas.microsoft.com/office/drawing/2014/main" id="{0181AD46-D697-9D6F-1873-44CA65FE4D14}"/>
              </a:ext>
            </a:extLst>
          </p:cNvPr>
          <p:cNvGraphicFramePr>
            <a:graphicFrameLocks noGrp="1"/>
          </p:cNvGraphicFramePr>
          <p:nvPr>
            <p:extLst>
              <p:ext uri="{D42A27DB-BD31-4B8C-83A1-F6EECF244321}">
                <p14:modId xmlns:p14="http://schemas.microsoft.com/office/powerpoint/2010/main" val="687589933"/>
              </p:ext>
            </p:extLst>
          </p:nvPr>
        </p:nvGraphicFramePr>
        <p:xfrm>
          <a:off x="1524000" y="4457700"/>
          <a:ext cx="6096000" cy="22301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197821693"/>
                    </a:ext>
                  </a:extLst>
                </a:gridCol>
                <a:gridCol w="3048000">
                  <a:extLst>
                    <a:ext uri="{9D8B030D-6E8A-4147-A177-3AD203B41FA5}">
                      <a16:colId xmlns:a16="http://schemas.microsoft.com/office/drawing/2014/main" val="3087690667"/>
                    </a:ext>
                  </a:extLst>
                </a:gridCol>
              </a:tblGrid>
              <a:tr h="370840">
                <a:tc gridSpan="2">
                  <a:txBody>
                    <a:bodyPr/>
                    <a:lstStyle/>
                    <a:p>
                      <a:pPr algn="ctr" rtl="0"/>
                      <a:r>
                        <a:rPr lang="en-US" sz="1800" b="1" i="0" u="none" strike="noStrike" kern="1200" dirty="0">
                          <a:solidFill>
                            <a:schemeClr val="bg1"/>
                          </a:solidFill>
                          <a:effectLst/>
                          <a:latin typeface="Avenir Book" panose="02000503020000020003" pitchFamily="2" charset="0"/>
                          <a:ea typeface="+mn-ea"/>
                          <a:cs typeface="+mn-cs"/>
                        </a:rPr>
                        <a:t>Total Walkthroughs (Percent Data)</a:t>
                      </a:r>
                      <a:endParaRPr lang="en-US" sz="1800" b="0" dirty="0">
                        <a:solidFill>
                          <a:schemeClr val="bg1"/>
                        </a:solidFill>
                        <a:effectLst/>
                        <a:latin typeface="Avenir Book" panose="02000503020000020003" pitchFamily="2" charset="0"/>
                      </a:endParaRPr>
                    </a:p>
                  </a:txBody>
                  <a:tcPr/>
                </a:tc>
                <a:tc hMerge="1">
                  <a:txBody>
                    <a:bodyPr/>
                    <a:lstStyle/>
                    <a:p>
                      <a:endParaRPr lang="en-US" dirty="0"/>
                    </a:p>
                  </a:txBody>
                  <a:tcPr/>
                </a:tc>
                <a:extLst>
                  <a:ext uri="{0D108BD9-81ED-4DB2-BD59-A6C34878D82A}">
                    <a16:rowId xmlns:a16="http://schemas.microsoft.com/office/drawing/2014/main" val="1843668868"/>
                  </a:ext>
                </a:extLst>
              </a:tr>
              <a:tr h="370840">
                <a:tc>
                  <a:txBody>
                    <a:bodyPr/>
                    <a:lstStyle/>
                    <a:p>
                      <a:pPr algn="ctr" rtl="0" fontAlgn="t">
                        <a:spcBef>
                          <a:spcPts val="0"/>
                        </a:spcBef>
                        <a:spcAft>
                          <a:spcPts val="0"/>
                        </a:spcAft>
                      </a:pPr>
                      <a:r>
                        <a:rPr lang="en-US" sz="1800" b="0" i="0" u="none" strike="noStrike">
                          <a:solidFill>
                            <a:schemeClr val="tx2"/>
                          </a:solidFill>
                          <a:effectLst/>
                          <a:latin typeface="Avenir" panose="02000503020000020003" pitchFamily="2" charset="0"/>
                        </a:rPr>
                        <a:t>N</a:t>
                      </a:r>
                      <a:endParaRPr lang="en-US" sz="1800">
                        <a:solidFill>
                          <a:schemeClr val="tx2"/>
                        </a:solidFill>
                        <a:effectLst/>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panose="02000503020000020003" pitchFamily="2" charset="0"/>
                        </a:rPr>
                        <a:t> approx. 1%</a:t>
                      </a:r>
                      <a:endParaRPr lang="en-US" sz="1800" dirty="0">
                        <a:solidFill>
                          <a:schemeClr val="tx2"/>
                        </a:solidFill>
                        <a:effectLst/>
                      </a:endParaRPr>
                    </a:p>
                  </a:txBody>
                  <a:tcPr marL="95250" marR="95250" marT="95250" marB="95250"/>
                </a:tc>
                <a:extLst>
                  <a:ext uri="{0D108BD9-81ED-4DB2-BD59-A6C34878D82A}">
                    <a16:rowId xmlns:a16="http://schemas.microsoft.com/office/drawing/2014/main" val="925198394"/>
                  </a:ext>
                </a:extLst>
              </a:tr>
              <a:tr h="370840">
                <a:tc>
                  <a:txBody>
                    <a:bodyPr/>
                    <a:lstStyle/>
                    <a:p>
                      <a:pPr algn="ctr" rtl="0" fontAlgn="t">
                        <a:spcBef>
                          <a:spcPts val="0"/>
                        </a:spcBef>
                        <a:spcAft>
                          <a:spcPts val="0"/>
                        </a:spcAft>
                      </a:pPr>
                      <a:r>
                        <a:rPr lang="en-US" sz="1800" b="0" i="0" u="none" strike="noStrike" dirty="0">
                          <a:solidFill>
                            <a:schemeClr val="tx2"/>
                          </a:solidFill>
                          <a:effectLst/>
                          <a:latin typeface="Avenir" panose="02000503020000020003" pitchFamily="2" charset="0"/>
                        </a:rPr>
                        <a:t>NP</a:t>
                      </a:r>
                      <a:endParaRPr lang="en-US" sz="1800" dirty="0">
                        <a:solidFill>
                          <a:schemeClr val="tx2"/>
                        </a:solidFill>
                        <a:effectLst/>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panose="02000503020000020003" pitchFamily="2" charset="0"/>
                        </a:rPr>
                        <a:t>approx. 1%</a:t>
                      </a:r>
                      <a:endParaRPr lang="en-US" sz="1800" dirty="0">
                        <a:solidFill>
                          <a:schemeClr val="tx2"/>
                        </a:solidFill>
                        <a:effectLst/>
                      </a:endParaRPr>
                    </a:p>
                  </a:txBody>
                  <a:tcPr marL="95250" marR="95250" marT="95250" marB="95250"/>
                </a:tc>
                <a:extLst>
                  <a:ext uri="{0D108BD9-81ED-4DB2-BD59-A6C34878D82A}">
                    <a16:rowId xmlns:a16="http://schemas.microsoft.com/office/drawing/2014/main" val="1940301129"/>
                  </a:ext>
                </a:extLst>
              </a:tr>
              <a:tr h="370840">
                <a:tc>
                  <a:txBody>
                    <a:bodyPr/>
                    <a:lstStyle/>
                    <a:p>
                      <a:pPr algn="ctr" rtl="0" fontAlgn="t">
                        <a:spcBef>
                          <a:spcPts val="0"/>
                        </a:spcBef>
                        <a:spcAft>
                          <a:spcPts val="0"/>
                        </a:spcAft>
                      </a:pPr>
                      <a:r>
                        <a:rPr lang="en-US" sz="1800" b="0" i="0" u="none" strike="noStrike">
                          <a:solidFill>
                            <a:schemeClr val="tx2"/>
                          </a:solidFill>
                          <a:effectLst/>
                          <a:latin typeface="Avenir" panose="02000503020000020003" pitchFamily="2" charset="0"/>
                        </a:rPr>
                        <a:t>P</a:t>
                      </a:r>
                      <a:endParaRPr lang="en-US" sz="1800">
                        <a:solidFill>
                          <a:schemeClr val="tx2"/>
                        </a:solidFill>
                        <a:effectLst/>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panose="02000503020000020003" pitchFamily="2" charset="0"/>
                        </a:rPr>
                        <a:t>approx. 18</a:t>
                      </a:r>
                      <a:endParaRPr lang="en-US" sz="1800" dirty="0">
                        <a:solidFill>
                          <a:schemeClr val="tx2"/>
                        </a:solidFill>
                        <a:effectLst/>
                      </a:endParaRPr>
                    </a:p>
                  </a:txBody>
                  <a:tcPr marL="95250" marR="95250" marT="95250" marB="95250"/>
                </a:tc>
                <a:extLst>
                  <a:ext uri="{0D108BD9-81ED-4DB2-BD59-A6C34878D82A}">
                    <a16:rowId xmlns:a16="http://schemas.microsoft.com/office/drawing/2014/main" val="3901531616"/>
                  </a:ext>
                </a:extLst>
              </a:tr>
              <a:tr h="370840">
                <a:tc>
                  <a:txBody>
                    <a:bodyPr/>
                    <a:lstStyle/>
                    <a:p>
                      <a:pPr algn="ctr" rtl="0" fontAlgn="t">
                        <a:spcBef>
                          <a:spcPts val="0"/>
                        </a:spcBef>
                        <a:spcAft>
                          <a:spcPts val="0"/>
                        </a:spcAft>
                      </a:pPr>
                      <a:r>
                        <a:rPr lang="en-US" sz="1800" b="0" i="0" u="none" strike="noStrike">
                          <a:solidFill>
                            <a:schemeClr val="tx2"/>
                          </a:solidFill>
                          <a:effectLst/>
                          <a:latin typeface="Avenir" panose="02000503020000020003" pitchFamily="2" charset="0"/>
                        </a:rPr>
                        <a:t>Y</a:t>
                      </a:r>
                      <a:endParaRPr lang="en-US" sz="1800">
                        <a:solidFill>
                          <a:schemeClr val="tx2"/>
                        </a:solidFill>
                        <a:effectLst/>
                      </a:endParaRPr>
                    </a:p>
                  </a:txBody>
                  <a:tcPr marL="95250" marR="95250" marT="95250" marB="95250"/>
                </a:tc>
                <a:tc>
                  <a:txBody>
                    <a:bodyPr/>
                    <a:lstStyle/>
                    <a:p>
                      <a:pPr algn="ctr" rtl="0" fontAlgn="t">
                        <a:spcBef>
                          <a:spcPts val="0"/>
                        </a:spcBef>
                        <a:spcAft>
                          <a:spcPts val="0"/>
                        </a:spcAft>
                      </a:pPr>
                      <a:r>
                        <a:rPr lang="en-US" sz="1800" b="0" i="0" u="none" strike="noStrike" dirty="0">
                          <a:solidFill>
                            <a:schemeClr val="tx2"/>
                          </a:solidFill>
                          <a:effectLst/>
                          <a:latin typeface="Avenir" panose="02000503020000020003" pitchFamily="2" charset="0"/>
                        </a:rPr>
                        <a:t>approx. 90%</a:t>
                      </a:r>
                      <a:endParaRPr lang="en-US" sz="1800" dirty="0">
                        <a:solidFill>
                          <a:schemeClr val="tx2"/>
                        </a:solidFill>
                        <a:effectLst/>
                      </a:endParaRPr>
                    </a:p>
                  </a:txBody>
                  <a:tcPr marL="95250" marR="95250" marT="95250" marB="95250"/>
                </a:tc>
                <a:extLst>
                  <a:ext uri="{0D108BD9-81ED-4DB2-BD59-A6C34878D82A}">
                    <a16:rowId xmlns:a16="http://schemas.microsoft.com/office/drawing/2014/main" val="70902881"/>
                  </a:ext>
                </a:extLst>
              </a:tr>
            </a:tbl>
          </a:graphicData>
        </a:graphic>
      </p:graphicFrame>
      <p:sp>
        <p:nvSpPr>
          <p:cNvPr id="15" name="TextBox 14">
            <a:extLst>
              <a:ext uri="{FF2B5EF4-FFF2-40B4-BE49-F238E27FC236}">
                <a16:creationId xmlns:a16="http://schemas.microsoft.com/office/drawing/2014/main" id="{E1A3B71E-762F-3C03-DEBA-05869788AC01}"/>
              </a:ext>
            </a:extLst>
          </p:cNvPr>
          <p:cNvSpPr txBox="1"/>
          <p:nvPr/>
        </p:nvSpPr>
        <p:spPr>
          <a:xfrm>
            <a:off x="250722" y="270315"/>
            <a:ext cx="7108723" cy="584775"/>
          </a:xfrm>
          <a:prstGeom prst="rect">
            <a:avLst/>
          </a:prstGeom>
          <a:noFill/>
        </p:spPr>
        <p:txBody>
          <a:bodyPr wrap="square" rtlCol="0">
            <a:spAutoFit/>
          </a:bodyPr>
          <a:lstStyle/>
          <a:p>
            <a:r>
              <a:rPr lang="en-US" sz="3200" b="1" i="0" u="none" strike="noStrike" dirty="0">
                <a:solidFill>
                  <a:schemeClr val="bg1"/>
                </a:solidFill>
                <a:effectLst/>
                <a:latin typeface="Avenir" panose="02000503020000020003" pitchFamily="2" charset="0"/>
              </a:rPr>
              <a:t>300+ Walkthroughs (live and virtual)</a:t>
            </a:r>
            <a:endParaRPr lang="en-US" sz="5400" b="1" dirty="0">
              <a:solidFill>
                <a:schemeClr val="bg1"/>
              </a:solidFill>
            </a:endParaRPr>
          </a:p>
        </p:txBody>
      </p:sp>
    </p:spTree>
    <p:extLst>
      <p:ext uri="{BB962C8B-B14F-4D97-AF65-F5344CB8AC3E}">
        <p14:creationId xmlns:p14="http://schemas.microsoft.com/office/powerpoint/2010/main" val="18068143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129FD-47D1-597D-7ED0-5DFF42A9937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002B8D2-B90D-A7F3-DA6F-A39F2C9C5A5B}"/>
              </a:ext>
            </a:extLst>
          </p:cNvPr>
          <p:cNvSpPr txBox="1"/>
          <p:nvPr/>
        </p:nvSpPr>
        <p:spPr>
          <a:xfrm>
            <a:off x="250723" y="471948"/>
            <a:ext cx="7108723" cy="369332"/>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Mathematics Curriculum Analysis</a:t>
            </a:r>
            <a:endParaRPr lang="en-US" sz="3600" dirty="0">
              <a:solidFill>
                <a:schemeClr val="bg1"/>
              </a:solidFill>
            </a:endParaRPr>
          </a:p>
        </p:txBody>
      </p:sp>
      <p:graphicFrame>
        <p:nvGraphicFramePr>
          <p:cNvPr id="2" name="Table 1">
            <a:extLst>
              <a:ext uri="{FF2B5EF4-FFF2-40B4-BE49-F238E27FC236}">
                <a16:creationId xmlns:a16="http://schemas.microsoft.com/office/drawing/2014/main" id="{B6317E8C-EA50-EA8D-7F85-64F1DF3CA1ED}"/>
              </a:ext>
            </a:extLst>
          </p:cNvPr>
          <p:cNvGraphicFramePr>
            <a:graphicFrameLocks noGrp="1"/>
          </p:cNvGraphicFramePr>
          <p:nvPr>
            <p:extLst>
              <p:ext uri="{D42A27DB-BD31-4B8C-83A1-F6EECF244321}">
                <p14:modId xmlns:p14="http://schemas.microsoft.com/office/powerpoint/2010/main" val="4005116522"/>
              </p:ext>
            </p:extLst>
          </p:nvPr>
        </p:nvGraphicFramePr>
        <p:xfrm>
          <a:off x="342900" y="1016000"/>
          <a:ext cx="8547100" cy="4556760"/>
        </p:xfrm>
        <a:graphic>
          <a:graphicData uri="http://schemas.openxmlformats.org/drawingml/2006/table">
            <a:tbl>
              <a:tblPr firstRow="1" bandRow="1">
                <a:tableStyleId>{21E4AEA4-8DFA-4A89-87EB-49C32662AFE0}</a:tableStyleId>
              </a:tblPr>
              <a:tblGrid>
                <a:gridCol w="6311900">
                  <a:extLst>
                    <a:ext uri="{9D8B030D-6E8A-4147-A177-3AD203B41FA5}">
                      <a16:colId xmlns:a16="http://schemas.microsoft.com/office/drawing/2014/main" val="1648696323"/>
                    </a:ext>
                  </a:extLst>
                </a:gridCol>
                <a:gridCol w="2235200">
                  <a:extLst>
                    <a:ext uri="{9D8B030D-6E8A-4147-A177-3AD203B41FA5}">
                      <a16:colId xmlns:a16="http://schemas.microsoft.com/office/drawing/2014/main" val="2021770703"/>
                    </a:ext>
                  </a:extLst>
                </a:gridCol>
              </a:tblGrid>
              <a:tr h="370840">
                <a:tc>
                  <a:txBody>
                    <a:bodyPr/>
                    <a:lstStyle/>
                    <a:p>
                      <a:pPr algn="ctr" rtl="0" fontAlgn="ctr">
                        <a:spcBef>
                          <a:spcPts val="0"/>
                        </a:spcBef>
                        <a:spcAft>
                          <a:spcPts val="0"/>
                        </a:spcAft>
                      </a:pPr>
                      <a:r>
                        <a:rPr lang="en-US" sz="1600" b="1" u="none" strike="noStrike" dirty="0">
                          <a:solidFill>
                            <a:srgbClr val="FFFFFF"/>
                          </a:solidFill>
                          <a:effectLst/>
                          <a:latin typeface="Avenir Book" panose="02000503020000020003" pitchFamily="2" charset="0"/>
                        </a:rPr>
                        <a:t>Criteria</a:t>
                      </a:r>
                      <a:endParaRPr lang="en-US" sz="1600" dirty="0">
                        <a:effectLst/>
                        <a:latin typeface="Avenir Book" panose="02000503020000020003" pitchFamily="2" charset="0"/>
                      </a:endParaRPr>
                    </a:p>
                  </a:txBody>
                  <a:tcPr marL="95250" marR="95250" marT="95250" marB="95250" anchor="ctr"/>
                </a:tc>
                <a:tc>
                  <a:txBody>
                    <a:bodyPr/>
                    <a:lstStyle/>
                    <a:p>
                      <a:pPr algn="ctr" rtl="0" fontAlgn="t">
                        <a:spcBef>
                          <a:spcPts val="0"/>
                        </a:spcBef>
                        <a:spcAft>
                          <a:spcPts val="0"/>
                        </a:spcAft>
                      </a:pPr>
                      <a:r>
                        <a:rPr lang="en-US" sz="1600" b="1" u="none" strike="noStrike">
                          <a:solidFill>
                            <a:srgbClr val="FFFFFF"/>
                          </a:solidFill>
                          <a:effectLst/>
                          <a:latin typeface="Avenir Book" panose="02000503020000020003" pitchFamily="2" charset="0"/>
                        </a:rPr>
                        <a:t>Average score</a:t>
                      </a:r>
                      <a:endParaRPr lang="en-US" sz="1600">
                        <a:effectLst/>
                        <a:latin typeface="Avenir Book" panose="02000503020000020003" pitchFamily="2" charset="0"/>
                      </a:endParaRPr>
                    </a:p>
                    <a:p>
                      <a:pPr algn="ctr" rtl="0" fontAlgn="t">
                        <a:spcBef>
                          <a:spcPts val="0"/>
                        </a:spcBef>
                        <a:spcAft>
                          <a:spcPts val="0"/>
                        </a:spcAft>
                      </a:pPr>
                      <a:r>
                        <a:rPr lang="en-US" sz="1600" b="1" u="none" strike="noStrike">
                          <a:solidFill>
                            <a:srgbClr val="FFFFFF"/>
                          </a:solidFill>
                          <a:effectLst/>
                          <a:latin typeface="Avenir Book" panose="02000503020000020003" pitchFamily="2" charset="0"/>
                        </a:rPr>
                        <a:t>(between 1-3)</a:t>
                      </a:r>
                      <a:endParaRPr lang="en-US" sz="1600">
                        <a:effectLst/>
                        <a:latin typeface="Avenir Book" panose="02000503020000020003" pitchFamily="2" charset="0"/>
                      </a:endParaRPr>
                    </a:p>
                  </a:txBody>
                  <a:tcPr marL="95250" marR="95250" marT="95250" marB="95250"/>
                </a:tc>
                <a:extLst>
                  <a:ext uri="{0D108BD9-81ED-4DB2-BD59-A6C34878D82A}">
                    <a16:rowId xmlns:a16="http://schemas.microsoft.com/office/drawing/2014/main" val="595157148"/>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A. The set of items is clearly consistent with the most important content of the identified standard, and items should be designed to elicit direct, observable evidence of a student’s ability to independently demonstrate competency.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2.76</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441226334"/>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B. Item set is consistent with the standards’ primary aspect of rigor (conceptual, procedural, and/or application).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2.61</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3385288190"/>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C. Assessments should contain a variety of item types.</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2.45</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942681844"/>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D.Assessment should demonstrate authentic connections between the content standards and the eight Standards for Mathematical Practices.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2.42</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897621343"/>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E. Majority of items on the assessment come from major work of the grade (priority standards).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2.73</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1387336834"/>
                  </a:ext>
                </a:extLst>
              </a:tr>
            </a:tbl>
          </a:graphicData>
        </a:graphic>
      </p:graphicFrame>
    </p:spTree>
    <p:extLst>
      <p:ext uri="{BB962C8B-B14F-4D97-AF65-F5344CB8AC3E}">
        <p14:creationId xmlns:p14="http://schemas.microsoft.com/office/powerpoint/2010/main" val="919118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EC218-82E6-1A8D-D102-7EB81C53D2C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EA19A8F-9DE7-1DAE-C9C5-7F6498D9B02B}"/>
              </a:ext>
            </a:extLst>
          </p:cNvPr>
          <p:cNvSpPr txBox="1"/>
          <p:nvPr/>
        </p:nvSpPr>
        <p:spPr>
          <a:xfrm>
            <a:off x="250723" y="471948"/>
            <a:ext cx="7108723" cy="369332"/>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English Curriculum Analysis</a:t>
            </a:r>
            <a:endParaRPr lang="en-US" sz="3600" dirty="0">
              <a:solidFill>
                <a:schemeClr val="bg1"/>
              </a:solidFill>
            </a:endParaRPr>
          </a:p>
        </p:txBody>
      </p:sp>
      <p:graphicFrame>
        <p:nvGraphicFramePr>
          <p:cNvPr id="2" name="Table 1">
            <a:extLst>
              <a:ext uri="{FF2B5EF4-FFF2-40B4-BE49-F238E27FC236}">
                <a16:creationId xmlns:a16="http://schemas.microsoft.com/office/drawing/2014/main" id="{E1BA198B-EB11-B553-ABE1-8F51F3440D9F}"/>
              </a:ext>
            </a:extLst>
          </p:cNvPr>
          <p:cNvGraphicFramePr>
            <a:graphicFrameLocks noGrp="1"/>
          </p:cNvGraphicFramePr>
          <p:nvPr>
            <p:extLst>
              <p:ext uri="{D42A27DB-BD31-4B8C-83A1-F6EECF244321}">
                <p14:modId xmlns:p14="http://schemas.microsoft.com/office/powerpoint/2010/main" val="131759772"/>
              </p:ext>
            </p:extLst>
          </p:nvPr>
        </p:nvGraphicFramePr>
        <p:xfrm>
          <a:off x="298450" y="952500"/>
          <a:ext cx="8547100" cy="5288280"/>
        </p:xfrm>
        <a:graphic>
          <a:graphicData uri="http://schemas.openxmlformats.org/drawingml/2006/table">
            <a:tbl>
              <a:tblPr firstRow="1" bandRow="1">
                <a:tableStyleId>{00A15C55-8517-42AA-B614-E9B94910E393}</a:tableStyleId>
              </a:tblPr>
              <a:tblGrid>
                <a:gridCol w="6311900">
                  <a:extLst>
                    <a:ext uri="{9D8B030D-6E8A-4147-A177-3AD203B41FA5}">
                      <a16:colId xmlns:a16="http://schemas.microsoft.com/office/drawing/2014/main" val="1648696323"/>
                    </a:ext>
                  </a:extLst>
                </a:gridCol>
                <a:gridCol w="2235200">
                  <a:extLst>
                    <a:ext uri="{9D8B030D-6E8A-4147-A177-3AD203B41FA5}">
                      <a16:colId xmlns:a16="http://schemas.microsoft.com/office/drawing/2014/main" val="2021770703"/>
                    </a:ext>
                  </a:extLst>
                </a:gridCol>
              </a:tblGrid>
              <a:tr h="370840">
                <a:tc>
                  <a:txBody>
                    <a:bodyPr/>
                    <a:lstStyle/>
                    <a:p>
                      <a:pPr algn="ctr" rtl="0" fontAlgn="ctr">
                        <a:spcBef>
                          <a:spcPts val="0"/>
                        </a:spcBef>
                        <a:spcAft>
                          <a:spcPts val="0"/>
                        </a:spcAft>
                      </a:pPr>
                      <a:r>
                        <a:rPr lang="en-US" sz="1600" b="1" u="none" strike="noStrike" dirty="0">
                          <a:solidFill>
                            <a:srgbClr val="FFFFFF"/>
                          </a:solidFill>
                          <a:effectLst/>
                        </a:rPr>
                        <a:t>Criteria</a:t>
                      </a:r>
                      <a:endParaRPr lang="en-US" sz="1600" dirty="0">
                        <a:effectLst/>
                        <a:latin typeface="Avenir Book" panose="02000503020000020003" pitchFamily="2" charset="0"/>
                      </a:endParaRPr>
                    </a:p>
                  </a:txBody>
                  <a:tcPr marL="95250" marR="95250" marT="95250" marB="95250" anchor="ctr"/>
                </a:tc>
                <a:tc>
                  <a:txBody>
                    <a:bodyPr/>
                    <a:lstStyle/>
                    <a:p>
                      <a:pPr algn="ctr" rtl="0" fontAlgn="t">
                        <a:spcBef>
                          <a:spcPts val="0"/>
                        </a:spcBef>
                        <a:spcAft>
                          <a:spcPts val="0"/>
                        </a:spcAft>
                      </a:pPr>
                      <a:r>
                        <a:rPr lang="en-US" sz="1600" b="1" u="none" strike="noStrike">
                          <a:solidFill>
                            <a:srgbClr val="FFFFFF"/>
                          </a:solidFill>
                          <a:effectLst/>
                        </a:rPr>
                        <a:t>Average score</a:t>
                      </a:r>
                      <a:endParaRPr lang="en-US" sz="1600">
                        <a:effectLst/>
                      </a:endParaRPr>
                    </a:p>
                    <a:p>
                      <a:pPr algn="ctr" rtl="0" fontAlgn="t">
                        <a:spcBef>
                          <a:spcPts val="0"/>
                        </a:spcBef>
                        <a:spcAft>
                          <a:spcPts val="0"/>
                        </a:spcAft>
                      </a:pPr>
                      <a:r>
                        <a:rPr lang="en-US" sz="1600" b="1" u="none" strike="noStrike">
                          <a:solidFill>
                            <a:srgbClr val="FFFFFF"/>
                          </a:solidFill>
                          <a:effectLst/>
                        </a:rPr>
                        <a:t>(between 1-3)</a:t>
                      </a:r>
                      <a:endParaRPr lang="en-US" sz="1600">
                        <a:effectLst/>
                        <a:latin typeface="Avenir Book" panose="02000503020000020003" pitchFamily="2" charset="0"/>
                      </a:endParaRPr>
                    </a:p>
                  </a:txBody>
                  <a:tcPr marL="95250" marR="95250" marT="95250" marB="95250"/>
                </a:tc>
                <a:extLst>
                  <a:ext uri="{0D108BD9-81ED-4DB2-BD59-A6C34878D82A}">
                    <a16:rowId xmlns:a16="http://schemas.microsoft.com/office/drawing/2014/main" val="595157148"/>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A. Texts are worth reading. Should include high quality texts at appropriate lexile and qualitative complexity.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2.89</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441226334"/>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B. Balance of genres when appropriate; reflect demands of shifts (citing evidence, building knowledge, text complexity) and standards.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2.75</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3385288190"/>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C. Assessments and tasks should include purposefully linked passages or questions that allude to other accessible texts or passages according to RI/RL.9.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2.59</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942681844"/>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D. Variety of item types to accurately assess a standard. Students should have the opportunity to write in response to high-quality texts.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2.64</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897621343"/>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E. Items should be designed to elicit direct, observable evidence of the degree to which a student can independently demonstrate the key understandings of the text relative to the demands of the standard.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2.62</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1387336834"/>
                  </a:ext>
                </a:extLst>
              </a:tr>
            </a:tbl>
          </a:graphicData>
        </a:graphic>
      </p:graphicFrame>
    </p:spTree>
    <p:extLst>
      <p:ext uri="{BB962C8B-B14F-4D97-AF65-F5344CB8AC3E}">
        <p14:creationId xmlns:p14="http://schemas.microsoft.com/office/powerpoint/2010/main" val="3970980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461B6-0C2D-4B3A-4D51-7E03AD4EA1D1}"/>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3C4CA40-4716-2A83-AE7F-360298891882}"/>
              </a:ext>
            </a:extLst>
          </p:cNvPr>
          <p:cNvSpPr txBox="1"/>
          <p:nvPr/>
        </p:nvSpPr>
        <p:spPr>
          <a:xfrm>
            <a:off x="250723" y="471948"/>
            <a:ext cx="7108723" cy="369332"/>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Science Curriculum Analysis</a:t>
            </a:r>
            <a:endParaRPr lang="en-US" sz="3600" dirty="0">
              <a:solidFill>
                <a:schemeClr val="bg1"/>
              </a:solidFill>
            </a:endParaRPr>
          </a:p>
        </p:txBody>
      </p:sp>
      <p:graphicFrame>
        <p:nvGraphicFramePr>
          <p:cNvPr id="2" name="Table 1">
            <a:extLst>
              <a:ext uri="{FF2B5EF4-FFF2-40B4-BE49-F238E27FC236}">
                <a16:creationId xmlns:a16="http://schemas.microsoft.com/office/drawing/2014/main" id="{0A6148E5-8238-CA2D-EACF-6AEE0F942146}"/>
              </a:ext>
            </a:extLst>
          </p:cNvPr>
          <p:cNvGraphicFramePr>
            <a:graphicFrameLocks noGrp="1"/>
          </p:cNvGraphicFramePr>
          <p:nvPr>
            <p:extLst>
              <p:ext uri="{D42A27DB-BD31-4B8C-83A1-F6EECF244321}">
                <p14:modId xmlns:p14="http://schemas.microsoft.com/office/powerpoint/2010/main" val="1395020132"/>
              </p:ext>
            </p:extLst>
          </p:nvPr>
        </p:nvGraphicFramePr>
        <p:xfrm>
          <a:off x="298450" y="952500"/>
          <a:ext cx="8547100" cy="5288280"/>
        </p:xfrm>
        <a:graphic>
          <a:graphicData uri="http://schemas.openxmlformats.org/drawingml/2006/table">
            <a:tbl>
              <a:tblPr firstRow="1" bandRow="1">
                <a:tableStyleId>{93296810-A885-4BE3-A3E7-6D5BEEA58F35}</a:tableStyleId>
              </a:tblPr>
              <a:tblGrid>
                <a:gridCol w="6311900">
                  <a:extLst>
                    <a:ext uri="{9D8B030D-6E8A-4147-A177-3AD203B41FA5}">
                      <a16:colId xmlns:a16="http://schemas.microsoft.com/office/drawing/2014/main" val="1648696323"/>
                    </a:ext>
                  </a:extLst>
                </a:gridCol>
                <a:gridCol w="2235200">
                  <a:extLst>
                    <a:ext uri="{9D8B030D-6E8A-4147-A177-3AD203B41FA5}">
                      <a16:colId xmlns:a16="http://schemas.microsoft.com/office/drawing/2014/main" val="2021770703"/>
                    </a:ext>
                  </a:extLst>
                </a:gridCol>
              </a:tblGrid>
              <a:tr h="370840">
                <a:tc>
                  <a:txBody>
                    <a:bodyPr/>
                    <a:lstStyle/>
                    <a:p>
                      <a:pPr algn="ctr" rtl="0" fontAlgn="ctr">
                        <a:spcBef>
                          <a:spcPts val="0"/>
                        </a:spcBef>
                        <a:spcAft>
                          <a:spcPts val="0"/>
                        </a:spcAft>
                      </a:pPr>
                      <a:r>
                        <a:rPr lang="en-US" sz="1600" b="1" u="none" strike="noStrike" dirty="0">
                          <a:solidFill>
                            <a:srgbClr val="FFFFFF"/>
                          </a:solidFill>
                          <a:effectLst/>
                        </a:rPr>
                        <a:t>Criteria</a:t>
                      </a:r>
                      <a:endParaRPr lang="en-US" sz="1600" dirty="0">
                        <a:effectLst/>
                        <a:latin typeface="Avenir Book" panose="02000503020000020003" pitchFamily="2" charset="0"/>
                      </a:endParaRPr>
                    </a:p>
                  </a:txBody>
                  <a:tcPr marL="95250" marR="95250" marT="95250" marB="95250" anchor="ctr"/>
                </a:tc>
                <a:tc>
                  <a:txBody>
                    <a:bodyPr/>
                    <a:lstStyle/>
                    <a:p>
                      <a:pPr algn="ctr" rtl="0" fontAlgn="t">
                        <a:spcBef>
                          <a:spcPts val="0"/>
                        </a:spcBef>
                        <a:spcAft>
                          <a:spcPts val="0"/>
                        </a:spcAft>
                      </a:pPr>
                      <a:r>
                        <a:rPr lang="en-US" sz="1600" b="1" u="none" strike="noStrike">
                          <a:solidFill>
                            <a:srgbClr val="FFFFFF"/>
                          </a:solidFill>
                          <a:effectLst/>
                        </a:rPr>
                        <a:t>Average score</a:t>
                      </a:r>
                      <a:endParaRPr lang="en-US" sz="1600">
                        <a:effectLst/>
                      </a:endParaRPr>
                    </a:p>
                    <a:p>
                      <a:pPr algn="ctr" rtl="0" fontAlgn="t">
                        <a:spcBef>
                          <a:spcPts val="0"/>
                        </a:spcBef>
                        <a:spcAft>
                          <a:spcPts val="0"/>
                        </a:spcAft>
                      </a:pPr>
                      <a:r>
                        <a:rPr lang="en-US" sz="1600" b="1" u="none" strike="noStrike">
                          <a:solidFill>
                            <a:srgbClr val="FFFFFF"/>
                          </a:solidFill>
                          <a:effectLst/>
                        </a:rPr>
                        <a:t>(between 1-3)</a:t>
                      </a:r>
                      <a:endParaRPr lang="en-US" sz="1600">
                        <a:effectLst/>
                        <a:latin typeface="Avenir Book" panose="02000503020000020003" pitchFamily="2" charset="0"/>
                      </a:endParaRPr>
                    </a:p>
                  </a:txBody>
                  <a:tcPr marL="95250" marR="95250" marT="95250" marB="95250"/>
                </a:tc>
                <a:extLst>
                  <a:ext uri="{0D108BD9-81ED-4DB2-BD59-A6C34878D82A}">
                    <a16:rowId xmlns:a16="http://schemas.microsoft.com/office/drawing/2014/main" val="595157148"/>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A. Assesses state science standards to provide evidence about students’ achievement in science. Assessment requires students to use some understanding of the strand’s core ideas to successfully complete it, and includes Reading and Writing for Science and Technical standards.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2.47</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441226334"/>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B. Assessment requires students to use at least one Science and Engineering Practice to successfully complete the task.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2.39</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3385288190"/>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C. Assessment requires students to identify and interpret evidence and engage in scientific reasoning as they make sense of phenomena and address problems.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2.39</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942681844"/>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D. There are varied task types requiring a range of analytical thinking and cognitive complexity.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2.24</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897621343"/>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E. Majority of assessment cannot be answered without information from tasks or items, nor can the majority of the assessment’s items be answered successfully by using rote knowledge.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2.34</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1387336834"/>
                  </a:ext>
                </a:extLst>
              </a:tr>
            </a:tbl>
          </a:graphicData>
        </a:graphic>
      </p:graphicFrame>
    </p:spTree>
    <p:extLst>
      <p:ext uri="{BB962C8B-B14F-4D97-AF65-F5344CB8AC3E}">
        <p14:creationId xmlns:p14="http://schemas.microsoft.com/office/powerpoint/2010/main" val="20093698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5D54E-4D8B-5C20-AC8A-B3F6E7E8D503}"/>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AB959751-CA38-038C-41EE-AF7A81E4E77A}"/>
              </a:ext>
            </a:extLst>
          </p:cNvPr>
          <p:cNvSpPr txBox="1"/>
          <p:nvPr/>
        </p:nvSpPr>
        <p:spPr>
          <a:xfrm>
            <a:off x="250723" y="471948"/>
            <a:ext cx="7108723" cy="369332"/>
          </a:xfrm>
          <a:prstGeom prst="rect">
            <a:avLst/>
          </a:prstGeom>
          <a:noFill/>
        </p:spPr>
        <p:txBody>
          <a:bodyPr wrap="square" rtlCol="0">
            <a:spAutoFit/>
          </a:bodyPr>
          <a:lstStyle/>
          <a:p>
            <a:r>
              <a:rPr lang="en-US" sz="1800" b="0" i="0" u="none" strike="noStrike" dirty="0">
                <a:solidFill>
                  <a:schemeClr val="bg1"/>
                </a:solidFill>
                <a:effectLst/>
                <a:latin typeface="Avenir" panose="02000503020000020003" pitchFamily="2" charset="0"/>
              </a:rPr>
              <a:t>Social Studies Curriculum Analysis</a:t>
            </a:r>
            <a:endParaRPr lang="en-US" sz="3600" dirty="0">
              <a:solidFill>
                <a:schemeClr val="bg1"/>
              </a:solidFill>
            </a:endParaRPr>
          </a:p>
        </p:txBody>
      </p:sp>
      <p:graphicFrame>
        <p:nvGraphicFramePr>
          <p:cNvPr id="2" name="Table 1">
            <a:extLst>
              <a:ext uri="{FF2B5EF4-FFF2-40B4-BE49-F238E27FC236}">
                <a16:creationId xmlns:a16="http://schemas.microsoft.com/office/drawing/2014/main" id="{F54858FA-C2F9-79C2-FF5D-759D8B913C70}"/>
              </a:ext>
            </a:extLst>
          </p:cNvPr>
          <p:cNvGraphicFramePr>
            <a:graphicFrameLocks noGrp="1"/>
          </p:cNvGraphicFramePr>
          <p:nvPr>
            <p:extLst>
              <p:ext uri="{D42A27DB-BD31-4B8C-83A1-F6EECF244321}">
                <p14:modId xmlns:p14="http://schemas.microsoft.com/office/powerpoint/2010/main" val="2022781567"/>
              </p:ext>
            </p:extLst>
          </p:nvPr>
        </p:nvGraphicFramePr>
        <p:xfrm>
          <a:off x="298450" y="952500"/>
          <a:ext cx="8547100" cy="5044440"/>
        </p:xfrm>
        <a:graphic>
          <a:graphicData uri="http://schemas.openxmlformats.org/drawingml/2006/table">
            <a:tbl>
              <a:tblPr firstRow="1" bandRow="1">
                <a:tableStyleId>{2A488322-F2BA-4B5B-9748-0D474271808F}</a:tableStyleId>
              </a:tblPr>
              <a:tblGrid>
                <a:gridCol w="6775450">
                  <a:extLst>
                    <a:ext uri="{9D8B030D-6E8A-4147-A177-3AD203B41FA5}">
                      <a16:colId xmlns:a16="http://schemas.microsoft.com/office/drawing/2014/main" val="1648696323"/>
                    </a:ext>
                  </a:extLst>
                </a:gridCol>
                <a:gridCol w="1771650">
                  <a:extLst>
                    <a:ext uri="{9D8B030D-6E8A-4147-A177-3AD203B41FA5}">
                      <a16:colId xmlns:a16="http://schemas.microsoft.com/office/drawing/2014/main" val="2021770703"/>
                    </a:ext>
                  </a:extLst>
                </a:gridCol>
              </a:tblGrid>
              <a:tr h="370840">
                <a:tc>
                  <a:txBody>
                    <a:bodyPr/>
                    <a:lstStyle/>
                    <a:p>
                      <a:pPr algn="ctr" rtl="0" fontAlgn="ctr">
                        <a:spcBef>
                          <a:spcPts val="0"/>
                        </a:spcBef>
                        <a:spcAft>
                          <a:spcPts val="0"/>
                        </a:spcAft>
                      </a:pPr>
                      <a:r>
                        <a:rPr lang="en-US" sz="1600" b="1" u="none" strike="noStrike" dirty="0">
                          <a:solidFill>
                            <a:srgbClr val="FFFFFF"/>
                          </a:solidFill>
                          <a:effectLst/>
                        </a:rPr>
                        <a:t>Criteria</a:t>
                      </a:r>
                      <a:endParaRPr lang="en-US" sz="1600" dirty="0">
                        <a:effectLst/>
                        <a:latin typeface="Avenir Book" panose="02000503020000020003" pitchFamily="2" charset="0"/>
                      </a:endParaRPr>
                    </a:p>
                  </a:txBody>
                  <a:tcPr marL="95250" marR="95250" marT="95250" marB="95250" anchor="ctr"/>
                </a:tc>
                <a:tc>
                  <a:txBody>
                    <a:bodyPr/>
                    <a:lstStyle/>
                    <a:p>
                      <a:pPr algn="ctr" rtl="0" fontAlgn="t">
                        <a:spcBef>
                          <a:spcPts val="0"/>
                        </a:spcBef>
                        <a:spcAft>
                          <a:spcPts val="0"/>
                        </a:spcAft>
                      </a:pPr>
                      <a:r>
                        <a:rPr lang="en-US" sz="1600" b="1" u="none" strike="noStrike">
                          <a:solidFill>
                            <a:srgbClr val="FFFFFF"/>
                          </a:solidFill>
                          <a:effectLst/>
                        </a:rPr>
                        <a:t>Average score</a:t>
                      </a:r>
                      <a:endParaRPr lang="en-US" sz="1600">
                        <a:effectLst/>
                      </a:endParaRPr>
                    </a:p>
                    <a:p>
                      <a:pPr algn="ctr" rtl="0" fontAlgn="t">
                        <a:spcBef>
                          <a:spcPts val="0"/>
                        </a:spcBef>
                        <a:spcAft>
                          <a:spcPts val="0"/>
                        </a:spcAft>
                      </a:pPr>
                      <a:r>
                        <a:rPr lang="en-US" sz="1600" b="1" u="none" strike="noStrike">
                          <a:solidFill>
                            <a:srgbClr val="FFFFFF"/>
                          </a:solidFill>
                          <a:effectLst/>
                        </a:rPr>
                        <a:t>(between 1-3)</a:t>
                      </a:r>
                      <a:endParaRPr lang="en-US" sz="1600">
                        <a:effectLst/>
                        <a:latin typeface="Avenir Book" panose="02000503020000020003" pitchFamily="2" charset="0"/>
                      </a:endParaRPr>
                    </a:p>
                  </a:txBody>
                  <a:tcPr marL="95250" marR="95250" marT="95250" marB="95250"/>
                </a:tc>
                <a:extLst>
                  <a:ext uri="{0D108BD9-81ED-4DB2-BD59-A6C34878D82A}">
                    <a16:rowId xmlns:a16="http://schemas.microsoft.com/office/drawing/2014/main" val="595157148"/>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A. Texts, including primary sources, are worth reading. Texts reflect the quality of writing that is produced by authorities in the social sciences.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2.00</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441226334"/>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B. Informational texts and tasks associated with them reflect demands of shifts (citing evidence, building knowledge, text complexity) and standards.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2.25</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3385288190"/>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C. Assessments and tasks should include purposefully linked passages or questions that allude to other accessible historical texts or sources.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1.63</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942681844"/>
                  </a:ext>
                </a:extLst>
              </a:tr>
              <a:tr h="370840">
                <a:tc>
                  <a:txBody>
                    <a:bodyPr/>
                    <a:lstStyle/>
                    <a:p>
                      <a:pPr rtl="0" fontAlgn="t">
                        <a:spcBef>
                          <a:spcPts val="0"/>
                        </a:spcBef>
                        <a:spcAft>
                          <a:spcPts val="0"/>
                        </a:spcAft>
                      </a:pPr>
                      <a:r>
                        <a:rPr lang="en-US" sz="1600" b="0" u="none" strike="noStrike">
                          <a:solidFill>
                            <a:srgbClr val="000000"/>
                          </a:solidFill>
                          <a:effectLst/>
                          <a:latin typeface="Avenir Book" panose="02000503020000020003" pitchFamily="2" charset="0"/>
                        </a:rPr>
                        <a:t>D. Variety of item types to accurately assess a standard. Students should have the opportunity to write in response to high-quality texts and primary sources. </a:t>
                      </a:r>
                      <a:endParaRPr lang="en-US" sz="160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a:solidFill>
                            <a:srgbClr val="000000"/>
                          </a:solidFill>
                          <a:effectLst/>
                          <a:latin typeface="Avenir Book" panose="02000503020000020003" pitchFamily="2" charset="0"/>
                        </a:rPr>
                        <a:t>1.94</a:t>
                      </a:r>
                      <a:endParaRPr lang="en-US" sz="160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2897621343"/>
                  </a:ext>
                </a:extLst>
              </a:tr>
              <a:tr h="370840">
                <a:tc>
                  <a:txBody>
                    <a:bodyPr/>
                    <a:lstStyle/>
                    <a:p>
                      <a:pPr rtl="0" fontAlgn="t">
                        <a:spcBef>
                          <a:spcPts val="0"/>
                        </a:spcBef>
                        <a:spcAft>
                          <a:spcPts val="0"/>
                        </a:spcAft>
                      </a:pPr>
                      <a:r>
                        <a:rPr lang="en-US" sz="1600" b="0" u="none" strike="noStrike" dirty="0">
                          <a:solidFill>
                            <a:srgbClr val="000000"/>
                          </a:solidFill>
                          <a:effectLst/>
                          <a:latin typeface="Avenir Book" panose="02000503020000020003" pitchFamily="2" charset="0"/>
                        </a:rPr>
                        <a:t>E. Items should be designed to elicit direct, observable evidence of the degree to which a student can independently demonstrate the key understandings relative to the demands of the social studies standard(s). </a:t>
                      </a:r>
                      <a:endParaRPr lang="en-US" sz="1600" dirty="0">
                        <a:effectLst/>
                        <a:latin typeface="Avenir Book" panose="02000503020000020003" pitchFamily="2" charset="0"/>
                      </a:endParaRPr>
                    </a:p>
                  </a:txBody>
                  <a:tcPr marL="95250" marR="95250" marT="95250" marB="95250"/>
                </a:tc>
                <a:tc>
                  <a:txBody>
                    <a:bodyPr/>
                    <a:lstStyle/>
                    <a:p>
                      <a:pPr algn="ctr" rtl="0" fontAlgn="ctr">
                        <a:spcBef>
                          <a:spcPts val="0"/>
                        </a:spcBef>
                        <a:spcAft>
                          <a:spcPts val="0"/>
                        </a:spcAft>
                      </a:pPr>
                      <a:r>
                        <a:rPr lang="en-US" sz="1600" b="0" u="none" strike="noStrike" dirty="0">
                          <a:solidFill>
                            <a:srgbClr val="000000"/>
                          </a:solidFill>
                          <a:effectLst/>
                          <a:latin typeface="Avenir Book" panose="02000503020000020003" pitchFamily="2" charset="0"/>
                        </a:rPr>
                        <a:t>2.19</a:t>
                      </a:r>
                      <a:endParaRPr lang="en-US" sz="1600" dirty="0">
                        <a:effectLst/>
                        <a:latin typeface="Avenir Book" panose="02000503020000020003" pitchFamily="2" charset="0"/>
                      </a:endParaRPr>
                    </a:p>
                  </a:txBody>
                  <a:tcPr marL="95250" marR="95250" marT="95250" marB="95250" anchor="ctr"/>
                </a:tc>
                <a:extLst>
                  <a:ext uri="{0D108BD9-81ED-4DB2-BD59-A6C34878D82A}">
                    <a16:rowId xmlns:a16="http://schemas.microsoft.com/office/drawing/2014/main" val="1387336834"/>
                  </a:ext>
                </a:extLst>
              </a:tr>
            </a:tbl>
          </a:graphicData>
        </a:graphic>
      </p:graphicFrame>
    </p:spTree>
    <p:extLst>
      <p:ext uri="{BB962C8B-B14F-4D97-AF65-F5344CB8AC3E}">
        <p14:creationId xmlns:p14="http://schemas.microsoft.com/office/powerpoint/2010/main" val="8682667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 name="Icebreaker"/>
          <p:cNvSpPr txBox="1">
            <a:spLocks noGrp="1"/>
          </p:cNvSpPr>
          <p:nvPr>
            <p:ph type="title"/>
          </p:nvPr>
        </p:nvSpPr>
        <p:spPr>
          <a:prstGeom prst="rect">
            <a:avLst/>
          </a:prstGeom>
        </p:spPr>
        <p:txBody>
          <a:bodyPr/>
          <a:lstStyle/>
          <a:p>
            <a:r>
              <a:rPr lang="en-US" dirty="0"/>
              <a:t>District Recommendations</a:t>
            </a:r>
            <a:endParaRPr dirty="0"/>
          </a:p>
        </p:txBody>
      </p:sp>
    </p:spTree>
    <p:extLst>
      <p:ext uri="{BB962C8B-B14F-4D97-AF65-F5344CB8AC3E}">
        <p14:creationId xmlns:p14="http://schemas.microsoft.com/office/powerpoint/2010/main" val="1501507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B12AB1-BDEE-92F1-AE01-A77AC2F5C335}"/>
              </a:ext>
            </a:extLst>
          </p:cNvPr>
          <p:cNvSpPr txBox="1"/>
          <p:nvPr/>
        </p:nvSpPr>
        <p:spPr>
          <a:xfrm>
            <a:off x="250723" y="471948"/>
            <a:ext cx="7108723" cy="2862322"/>
          </a:xfrm>
          <a:prstGeom prst="rect">
            <a:avLst/>
          </a:prstGeom>
          <a:noFill/>
        </p:spPr>
        <p:txBody>
          <a:bodyPr wrap="square" rtlCol="0">
            <a:spAutoFit/>
          </a:bodyPr>
          <a:lstStyle/>
          <a:p>
            <a:r>
              <a:rPr lang="en-US" sz="3600" b="0" i="0" u="sng" strike="noStrike" dirty="0">
                <a:solidFill>
                  <a:schemeClr val="bg1"/>
                </a:solidFill>
                <a:effectLst/>
                <a:latin typeface="Avenir" panose="02000503020000020003" pitchFamily="2" charset="0"/>
              </a:rPr>
              <a:t>Adopt a district-wide </a:t>
            </a:r>
            <a:r>
              <a:rPr lang="en-US" sz="3600" u="sng" dirty="0">
                <a:solidFill>
                  <a:schemeClr val="bg1"/>
                </a:solidFill>
                <a:latin typeface="Avenir" panose="02000503020000020003" pitchFamily="2" charset="0"/>
              </a:rPr>
              <a:t>Instructional Framework</a:t>
            </a:r>
            <a:r>
              <a:rPr lang="en-US" sz="3600" dirty="0">
                <a:solidFill>
                  <a:schemeClr val="bg1"/>
                </a:solidFill>
                <a:latin typeface="Avenir" panose="02000503020000020003" pitchFamily="2" charset="0"/>
              </a:rPr>
              <a:t> to define and promote instructional excellence consistently and frequently across DCSD.</a:t>
            </a:r>
            <a:endParaRPr lang="en-US" sz="3600" dirty="0">
              <a:solidFill>
                <a:schemeClr val="bg1"/>
              </a:solidFill>
            </a:endParaRPr>
          </a:p>
        </p:txBody>
      </p:sp>
    </p:spTree>
    <p:extLst>
      <p:ext uri="{BB962C8B-B14F-4D97-AF65-F5344CB8AC3E}">
        <p14:creationId xmlns:p14="http://schemas.microsoft.com/office/powerpoint/2010/main" val="903739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8B080-EC52-7344-B69A-B8BE387A2259}"/>
              </a:ext>
            </a:extLst>
          </p:cNvPr>
          <p:cNvSpPr>
            <a:spLocks noGrp="1"/>
          </p:cNvSpPr>
          <p:nvPr>
            <p:ph type="title"/>
          </p:nvPr>
        </p:nvSpPr>
        <p:spPr>
          <a:xfrm>
            <a:off x="442449" y="90518"/>
            <a:ext cx="8296198" cy="996353"/>
          </a:xfrm>
        </p:spPr>
        <p:txBody>
          <a:bodyPr/>
          <a:lstStyle/>
          <a:p>
            <a:r>
              <a:rPr lang="en-US" sz="4600" dirty="0"/>
              <a:t>About Us</a:t>
            </a:r>
          </a:p>
        </p:txBody>
      </p:sp>
      <p:sp>
        <p:nvSpPr>
          <p:cNvPr id="3" name="Content Placeholder 2">
            <a:extLst>
              <a:ext uri="{FF2B5EF4-FFF2-40B4-BE49-F238E27FC236}">
                <a16:creationId xmlns:a16="http://schemas.microsoft.com/office/drawing/2014/main" id="{26273479-0FE0-BA44-8E37-BADBA9646BE6}"/>
              </a:ext>
            </a:extLst>
          </p:cNvPr>
          <p:cNvSpPr>
            <a:spLocks noGrp="1"/>
          </p:cNvSpPr>
          <p:nvPr>
            <p:ph sz="quarter" idx="10"/>
          </p:nvPr>
        </p:nvSpPr>
        <p:spPr>
          <a:xfrm>
            <a:off x="442449" y="1086872"/>
            <a:ext cx="8296198" cy="5084722"/>
          </a:xfrm>
        </p:spPr>
        <p:txBody>
          <a:bodyPr>
            <a:normAutofit/>
          </a:bodyPr>
          <a:lstStyle/>
          <a:p>
            <a:pPr marL="0" indent="0">
              <a:buNone/>
            </a:pPr>
            <a:r>
              <a:rPr lang="en-US" u="sng" dirty="0"/>
              <a:t>Tim Suba</a:t>
            </a:r>
          </a:p>
          <a:p>
            <a:pPr marL="0" indent="0">
              <a:buNone/>
            </a:pPr>
            <a:endParaRPr lang="en-US" u="sng" dirty="0"/>
          </a:p>
          <a:p>
            <a:pPr>
              <a:buFontTx/>
              <a:buChar char="-"/>
            </a:pPr>
            <a:r>
              <a:rPr lang="en-US" b="0" i="0" dirty="0">
                <a:effectLst/>
              </a:rPr>
              <a:t>22 years in urban public education as a teacher, department head, instructional coach, school leader, and consultant</a:t>
            </a:r>
          </a:p>
          <a:p>
            <a:pPr>
              <a:buFontTx/>
              <a:buChar char="-"/>
            </a:pPr>
            <a:endParaRPr lang="en-US" b="0" i="0" dirty="0">
              <a:effectLst/>
            </a:endParaRPr>
          </a:p>
          <a:p>
            <a:pPr>
              <a:buFontTx/>
              <a:buChar char="-"/>
            </a:pPr>
            <a:r>
              <a:rPr lang="en-US" dirty="0"/>
              <a:t>12 years consulting across the country in rural and urban districts on curriculum and assessments, district strategy, instructional leadership, and teacher coaching</a:t>
            </a:r>
            <a:endParaRPr lang="en-US" b="0" i="0" dirty="0">
              <a:effectLst/>
            </a:endParaRPr>
          </a:p>
        </p:txBody>
      </p:sp>
    </p:spTree>
    <p:extLst>
      <p:ext uri="{BB962C8B-B14F-4D97-AF65-F5344CB8AC3E}">
        <p14:creationId xmlns:p14="http://schemas.microsoft.com/office/powerpoint/2010/main" val="3106134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59806-799A-2A28-1C3F-0B66BCA81A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F237006-E6C9-FEB0-15A0-D9197A208EF6}"/>
              </a:ext>
            </a:extLst>
          </p:cNvPr>
          <p:cNvSpPr txBox="1"/>
          <p:nvPr/>
        </p:nvSpPr>
        <p:spPr>
          <a:xfrm>
            <a:off x="250723" y="471948"/>
            <a:ext cx="8391832" cy="5632311"/>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Why?</a:t>
            </a:r>
          </a:p>
          <a:p>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Strengthens the work of Academic Coaches by providing a shared, evidence-based understanding of high-quality instruction.</a:t>
            </a:r>
          </a:p>
          <a:p>
            <a:pPr marL="342900" indent="-342900">
              <a:buFont typeface="Arial" panose="020B0604020202020204" pitchFamily="34" charset="0"/>
              <a:buChar char="•"/>
            </a:pPr>
            <a:r>
              <a:rPr lang="en-US" sz="2400" b="1" dirty="0">
                <a:solidFill>
                  <a:schemeClr val="bg1"/>
                </a:solidFill>
                <a:latin typeface="Avenir Book" panose="02000503020000020003" pitchFamily="2" charset="0"/>
              </a:rPr>
              <a:t>Focus group feedback</a:t>
            </a:r>
            <a:r>
              <a:rPr lang="en-US" sz="2400" dirty="0">
                <a:solidFill>
                  <a:schemeClr val="bg1"/>
                </a:solidFill>
                <a:latin typeface="Avenir Book" panose="02000503020000020003" pitchFamily="2" charset="0"/>
              </a:rPr>
              <a:t> emphasizes the need for a unified vision of instructional excellence to align with the use of high-quality instructional materials.</a:t>
            </a:r>
          </a:p>
          <a:p>
            <a:endParaRPr lang="en-US" sz="2400" dirty="0">
              <a:solidFill>
                <a:schemeClr val="bg1"/>
              </a:solidFill>
              <a:latin typeface="Avenir Book" panose="02000503020000020003" pitchFamily="2" charset="0"/>
            </a:endParaRPr>
          </a:p>
          <a:p>
            <a:r>
              <a:rPr lang="en-US" sz="2400" u="sng" dirty="0">
                <a:solidFill>
                  <a:schemeClr val="bg1"/>
                </a:solidFill>
                <a:latin typeface="Avenir Book" panose="02000503020000020003" pitchFamily="2" charset="0"/>
              </a:rPr>
              <a:t>Action Steps</a:t>
            </a:r>
          </a:p>
          <a:p>
            <a:endParaRPr lang="en-US" sz="2400" dirty="0">
              <a:solidFill>
                <a:schemeClr val="bg1"/>
              </a:solidFill>
              <a:latin typeface="Avenir Book" panose="02000503020000020003" pitchFamily="2" charset="0"/>
            </a:endParaRPr>
          </a:p>
          <a:p>
            <a:r>
              <a:rPr lang="en-US" sz="2400" dirty="0">
                <a:solidFill>
                  <a:schemeClr val="bg1"/>
                </a:solidFill>
                <a:latin typeface="Avenir Book" panose="02000503020000020003" pitchFamily="2" charset="0"/>
              </a:rPr>
              <a:t>Form a </a:t>
            </a:r>
            <a:r>
              <a:rPr lang="en-US" sz="2400" b="1" dirty="0">
                <a:solidFill>
                  <a:schemeClr val="bg1"/>
                </a:solidFill>
                <a:latin typeface="Avenir Book" panose="02000503020000020003" pitchFamily="2" charset="0"/>
              </a:rPr>
              <a:t>steering committee</a:t>
            </a:r>
            <a:r>
              <a:rPr lang="en-US" sz="2400" dirty="0">
                <a:solidFill>
                  <a:schemeClr val="bg1"/>
                </a:solidFill>
                <a:latin typeface="Avenir Book" panose="02000503020000020003" pitchFamily="2" charset="0"/>
              </a:rPr>
              <a:t> to guide the selection, customization, and implementation of the framework, including designing professional development for effective rollout. </a:t>
            </a:r>
          </a:p>
        </p:txBody>
      </p:sp>
    </p:spTree>
    <p:extLst>
      <p:ext uri="{BB962C8B-B14F-4D97-AF65-F5344CB8AC3E}">
        <p14:creationId xmlns:p14="http://schemas.microsoft.com/office/powerpoint/2010/main" val="626156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4B30A-A697-8CA2-A6FF-F072407A4D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7541AC-C62D-7EAE-D18F-070FF81336F8}"/>
              </a:ext>
            </a:extLst>
          </p:cNvPr>
          <p:cNvSpPr txBox="1"/>
          <p:nvPr/>
        </p:nvSpPr>
        <p:spPr>
          <a:xfrm>
            <a:off x="250723" y="471948"/>
            <a:ext cx="8391832" cy="5262979"/>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Consider</a:t>
            </a:r>
          </a:p>
          <a:p>
            <a:endParaRPr lang="en-US" sz="2400" dirty="0">
              <a:solidFill>
                <a:schemeClr val="bg1"/>
              </a:solidFill>
              <a:latin typeface="Avenir Book" panose="02000503020000020003" pitchFamily="2" charset="0"/>
            </a:endParaRPr>
          </a:p>
          <a:p>
            <a:r>
              <a:rPr lang="en-US" sz="2400" dirty="0">
                <a:solidFill>
                  <a:schemeClr val="bg1"/>
                </a:solidFill>
                <a:latin typeface="Avenir Book" panose="02000503020000020003" pitchFamily="2" charset="0"/>
              </a:rPr>
              <a:t>DCSD could consider established models like:</a:t>
            </a:r>
          </a:p>
          <a:p>
            <a:endParaRPr lang="en-US" sz="2400" dirty="0">
              <a:solidFill>
                <a:schemeClr val="bg1"/>
              </a:solidFill>
              <a:latin typeface="Avenir Book" panose="02000503020000020003" pitchFamily="2" charset="0"/>
            </a:endParaRPr>
          </a:p>
          <a:p>
            <a:pPr>
              <a:buFont typeface="Arial" panose="020B0604020202020204" pitchFamily="34" charset="0"/>
              <a:buChar char="•"/>
            </a:pPr>
            <a:r>
              <a:rPr lang="en-US" sz="2400" b="1" dirty="0">
                <a:solidFill>
                  <a:schemeClr val="bg1"/>
                </a:solidFill>
                <a:latin typeface="Avenir Book" panose="02000503020000020003" pitchFamily="2" charset="0"/>
              </a:rPr>
              <a:t> The Danielson Framework for Teaching (FFT)</a:t>
            </a:r>
            <a:r>
              <a:rPr lang="en-US" sz="2400" dirty="0">
                <a:solidFill>
                  <a:schemeClr val="bg1"/>
                </a:solidFill>
                <a:latin typeface="Avenir Book" panose="02000503020000020003" pitchFamily="2" charset="0"/>
              </a:rPr>
              <a:t> – A widely used tool with 22 components across four domains.</a:t>
            </a:r>
          </a:p>
          <a:p>
            <a:pPr>
              <a:buFont typeface="Arial" panose="020B0604020202020204" pitchFamily="34" charset="0"/>
              <a:buChar char="•"/>
            </a:pPr>
            <a:endParaRPr lang="en-US" sz="2400" dirty="0">
              <a:solidFill>
                <a:schemeClr val="bg1"/>
              </a:solidFill>
              <a:latin typeface="Avenir Book" panose="02000503020000020003" pitchFamily="2" charset="0"/>
            </a:endParaRPr>
          </a:p>
          <a:p>
            <a:pPr>
              <a:buFont typeface="Arial" panose="020B0604020202020204" pitchFamily="34" charset="0"/>
              <a:buChar char="•"/>
            </a:pPr>
            <a:r>
              <a:rPr lang="en-US" sz="2400" b="1" dirty="0">
                <a:solidFill>
                  <a:schemeClr val="bg1"/>
                </a:solidFill>
                <a:latin typeface="Avenir Book" panose="02000503020000020003" pitchFamily="2" charset="0"/>
              </a:rPr>
              <a:t> The Marzano Framework</a:t>
            </a:r>
            <a:r>
              <a:rPr lang="en-US" sz="2400" dirty="0">
                <a:solidFill>
                  <a:schemeClr val="bg1"/>
                </a:solidFill>
                <a:latin typeface="Avenir Book" panose="02000503020000020003" pitchFamily="2" charset="0"/>
              </a:rPr>
              <a:t> – A research-based model for improving teaching and learning outcomes.</a:t>
            </a:r>
          </a:p>
          <a:p>
            <a:endParaRPr lang="en-US" sz="2400" dirty="0">
              <a:solidFill>
                <a:schemeClr val="bg1"/>
              </a:solidFill>
              <a:latin typeface="Avenir Book" panose="02000503020000020003" pitchFamily="2" charset="0"/>
            </a:endParaRPr>
          </a:p>
          <a:p>
            <a:r>
              <a:rPr lang="en-US" sz="2400" dirty="0">
                <a:solidFill>
                  <a:schemeClr val="bg1"/>
                </a:solidFill>
                <a:latin typeface="Avenir Book" panose="02000503020000020003" pitchFamily="2" charset="0"/>
              </a:rPr>
              <a:t>Both frameworks offer proven structures to align teaching practices, instructional support, and stakeholder understanding across large districts.</a:t>
            </a:r>
          </a:p>
          <a:p>
            <a:endParaRPr lang="en-US" sz="2400" dirty="0">
              <a:solidFill>
                <a:schemeClr val="bg1"/>
              </a:solidFill>
              <a:latin typeface="Avenir Book" panose="02000503020000020003" pitchFamily="2" charset="0"/>
            </a:endParaRPr>
          </a:p>
        </p:txBody>
      </p:sp>
    </p:spTree>
    <p:extLst>
      <p:ext uri="{BB962C8B-B14F-4D97-AF65-F5344CB8AC3E}">
        <p14:creationId xmlns:p14="http://schemas.microsoft.com/office/powerpoint/2010/main" val="429870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670601-89F0-C2BC-98DC-A53331128DAF}"/>
              </a:ext>
            </a:extLst>
          </p:cNvPr>
          <p:cNvSpPr txBox="1"/>
          <p:nvPr/>
        </p:nvSpPr>
        <p:spPr>
          <a:xfrm>
            <a:off x="339213" y="501445"/>
            <a:ext cx="7108723" cy="4524315"/>
          </a:xfrm>
          <a:prstGeom prst="rect">
            <a:avLst/>
          </a:prstGeom>
          <a:noFill/>
        </p:spPr>
        <p:txBody>
          <a:bodyPr wrap="square" rtlCol="0">
            <a:spAutoFit/>
          </a:bodyPr>
          <a:lstStyle/>
          <a:p>
            <a:r>
              <a:rPr lang="en-US" sz="3600" b="0" i="0" u="sng" strike="noStrike" dirty="0">
                <a:solidFill>
                  <a:schemeClr val="bg1"/>
                </a:solidFill>
                <a:effectLst/>
                <a:latin typeface="Avenir" panose="02000503020000020003" pitchFamily="2" charset="0"/>
              </a:rPr>
              <a:t>Strengthen and Expand School-Based Academic Coaching Program</a:t>
            </a:r>
            <a:r>
              <a:rPr lang="en-US" sz="3600" b="0" i="0" strike="noStrike" dirty="0">
                <a:solidFill>
                  <a:schemeClr val="bg1"/>
                </a:solidFill>
                <a:effectLst/>
                <a:latin typeface="Avenir" panose="02000503020000020003" pitchFamily="2" charset="0"/>
              </a:rPr>
              <a:t> </a:t>
            </a:r>
            <a:r>
              <a:rPr lang="en-US" sz="3600" dirty="0">
                <a:solidFill>
                  <a:schemeClr val="bg1"/>
                </a:solidFill>
                <a:latin typeface="Avenir Book" panose="02000503020000020003" pitchFamily="2" charset="0"/>
              </a:rPr>
              <a:t>to </a:t>
            </a:r>
            <a:r>
              <a:rPr lang="en-US" sz="3600" b="1" dirty="0">
                <a:solidFill>
                  <a:schemeClr val="bg1"/>
                </a:solidFill>
                <a:latin typeface="Avenir Book" panose="02000503020000020003" pitchFamily="2" charset="0"/>
              </a:rPr>
              <a:t>strengthen instructional quality, teacher capacity, and ultimately student achievement</a:t>
            </a:r>
            <a:r>
              <a:rPr lang="en-US" sz="3600" dirty="0">
                <a:solidFill>
                  <a:schemeClr val="bg1"/>
                </a:solidFill>
                <a:latin typeface="Avenir Book" panose="02000503020000020003" pitchFamily="2" charset="0"/>
              </a:rPr>
              <a:t> by ensuring every school has equitable access to coaching support</a:t>
            </a:r>
          </a:p>
        </p:txBody>
      </p:sp>
    </p:spTree>
    <p:extLst>
      <p:ext uri="{BB962C8B-B14F-4D97-AF65-F5344CB8AC3E}">
        <p14:creationId xmlns:p14="http://schemas.microsoft.com/office/powerpoint/2010/main" val="2962554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54736-636A-11AA-E7A6-3A037B94DC2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20E498-8E79-9A3A-7446-8F0DBAC14265}"/>
              </a:ext>
            </a:extLst>
          </p:cNvPr>
          <p:cNvSpPr txBox="1"/>
          <p:nvPr/>
        </p:nvSpPr>
        <p:spPr>
          <a:xfrm>
            <a:off x="361335" y="243512"/>
            <a:ext cx="8421329" cy="6370975"/>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Why?</a:t>
            </a:r>
          </a:p>
          <a:p>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Teachers, coaches, coordinators, and administrators identified Academic Coaches as essential to improving student outcomes and building teacher capacity</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Coaches play a pivotal role in helping teachers effectively implement comprehensive instructional materials already available in Canvas through 1:1 and group planning</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Research confirms that, when paired with professional development, school-based </a:t>
            </a:r>
            <a:r>
              <a:rPr lang="en-US" sz="2400" b="1" dirty="0">
                <a:solidFill>
                  <a:schemeClr val="bg1"/>
                </a:solidFill>
                <a:latin typeface="Avenir Book" panose="02000503020000020003" pitchFamily="2" charset="0"/>
              </a:rPr>
              <a:t>instructional coaching significantly improves teacher practice, increases</a:t>
            </a:r>
            <a:r>
              <a:rPr lang="en-US" sz="2400" dirty="0">
                <a:solidFill>
                  <a:schemeClr val="bg1"/>
                </a:solidFill>
                <a:latin typeface="Avenir Book" panose="02000503020000020003" pitchFamily="2" charset="0"/>
              </a:rPr>
              <a:t> the </a:t>
            </a:r>
            <a:r>
              <a:rPr lang="en-US" sz="2400" b="1" dirty="0">
                <a:solidFill>
                  <a:schemeClr val="bg1"/>
                </a:solidFill>
                <a:latin typeface="Avenir Book" panose="02000503020000020003" pitchFamily="2" charset="0"/>
              </a:rPr>
              <a:t>likelihood of improved student achievement, </a:t>
            </a:r>
            <a:r>
              <a:rPr lang="en-US" sz="2400" dirty="0">
                <a:solidFill>
                  <a:schemeClr val="bg1"/>
                </a:solidFill>
                <a:latin typeface="Avenir Book" panose="02000503020000020003" pitchFamily="2" charset="0"/>
              </a:rPr>
              <a:t>and enhances the </a:t>
            </a:r>
            <a:r>
              <a:rPr lang="en-US" sz="2400" b="1" dirty="0">
                <a:solidFill>
                  <a:schemeClr val="bg1"/>
                </a:solidFill>
                <a:latin typeface="Avenir Book" panose="02000503020000020003" pitchFamily="2" charset="0"/>
              </a:rPr>
              <a:t>quality and adoption</a:t>
            </a:r>
            <a:r>
              <a:rPr lang="en-US" sz="2400" dirty="0">
                <a:solidFill>
                  <a:schemeClr val="bg1"/>
                </a:solidFill>
                <a:latin typeface="Avenir Book" panose="02000503020000020003" pitchFamily="2" charset="0"/>
              </a:rPr>
              <a:t> of new teaching strategies.</a:t>
            </a:r>
          </a:p>
          <a:p>
            <a:endParaRPr lang="en-US" sz="2400" dirty="0"/>
          </a:p>
        </p:txBody>
      </p:sp>
    </p:spTree>
    <p:extLst>
      <p:ext uri="{BB962C8B-B14F-4D97-AF65-F5344CB8AC3E}">
        <p14:creationId xmlns:p14="http://schemas.microsoft.com/office/powerpoint/2010/main" val="14761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C2075-A046-5754-F158-E546B9A89B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80058A3-E565-A56D-C935-6DBE2C0BF38A}"/>
              </a:ext>
            </a:extLst>
          </p:cNvPr>
          <p:cNvSpPr txBox="1"/>
          <p:nvPr/>
        </p:nvSpPr>
        <p:spPr>
          <a:xfrm>
            <a:off x="339213" y="501445"/>
            <a:ext cx="8421329" cy="6370975"/>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Action Steps</a:t>
            </a:r>
          </a:p>
          <a:p>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Currently, not all schools benefit from on-site coaches. Expand the program to all schools, ensuring </a:t>
            </a:r>
            <a:r>
              <a:rPr lang="en-US" sz="2400" b="1" dirty="0">
                <a:solidFill>
                  <a:schemeClr val="bg1"/>
                </a:solidFill>
                <a:latin typeface="Avenir Book" panose="02000503020000020003" pitchFamily="2" charset="0"/>
              </a:rPr>
              <a:t>all teachers</a:t>
            </a:r>
            <a:r>
              <a:rPr lang="en-US" sz="2400" dirty="0">
                <a:solidFill>
                  <a:schemeClr val="bg1"/>
                </a:solidFill>
                <a:latin typeface="Avenir Book" panose="02000503020000020003" pitchFamily="2" charset="0"/>
              </a:rPr>
              <a:t>, not just those perceived to need support, receive coaching—</a:t>
            </a:r>
            <a:r>
              <a:rPr lang="en-US" sz="2400" b="1" dirty="0">
                <a:solidFill>
                  <a:schemeClr val="bg1"/>
                </a:solidFill>
                <a:latin typeface="Avenir Book" panose="02000503020000020003" pitchFamily="2" charset="0"/>
              </a:rPr>
              <a:t>normalizing professional growth</a:t>
            </a:r>
            <a:r>
              <a:rPr lang="en-US" sz="2400" dirty="0">
                <a:solidFill>
                  <a:schemeClr val="bg1"/>
                </a:solidFill>
                <a:latin typeface="Avenir Book" panose="02000503020000020003" pitchFamily="2" charset="0"/>
              </a:rPr>
              <a:t> district-wide.</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r>
              <a:rPr lang="en-US" sz="2400" u="sng" dirty="0">
                <a:solidFill>
                  <a:schemeClr val="bg1"/>
                </a:solidFill>
                <a:latin typeface="Avenir Book" panose="02000503020000020003" pitchFamily="2" charset="0"/>
              </a:rPr>
              <a:t>Consider</a:t>
            </a:r>
          </a:p>
          <a:p>
            <a:endParaRPr lang="en-US" sz="2400" u="sng"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Each teacher should participate in at least one full coaching cycle annually.</a:t>
            </a: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School-based coaches will lead PD, support PLCs, and align coaching to district instructional priorities.</a:t>
            </a: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Instructional Leadership Teams (ILTs) and teacher leaders may also assist in coaching duties, especially where staff numbers are high.</a:t>
            </a:r>
          </a:p>
          <a:p>
            <a:endParaRPr lang="en-US" sz="2400" u="sng" dirty="0">
              <a:solidFill>
                <a:schemeClr val="bg1"/>
              </a:solidFill>
              <a:latin typeface="Avenir Book" panose="02000503020000020003" pitchFamily="2" charset="0"/>
            </a:endParaRPr>
          </a:p>
        </p:txBody>
      </p:sp>
    </p:spTree>
    <p:extLst>
      <p:ext uri="{BB962C8B-B14F-4D97-AF65-F5344CB8AC3E}">
        <p14:creationId xmlns:p14="http://schemas.microsoft.com/office/powerpoint/2010/main" val="9624439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5164C-747F-B360-B18D-6DD7EFA845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A53D611-7EF6-BA88-CEB5-FE49A1560726}"/>
              </a:ext>
            </a:extLst>
          </p:cNvPr>
          <p:cNvSpPr txBox="1"/>
          <p:nvPr/>
        </p:nvSpPr>
        <p:spPr>
          <a:xfrm>
            <a:off x="154858" y="353961"/>
            <a:ext cx="8834284" cy="2554545"/>
          </a:xfrm>
          <a:prstGeom prst="rect">
            <a:avLst/>
          </a:prstGeom>
          <a:noFill/>
        </p:spPr>
        <p:txBody>
          <a:bodyPr wrap="square" rtlCol="0">
            <a:spAutoFit/>
          </a:bodyPr>
          <a:lstStyle/>
          <a:p>
            <a:r>
              <a:rPr lang="en-US" sz="3200" dirty="0">
                <a:solidFill>
                  <a:schemeClr val="bg1"/>
                </a:solidFill>
                <a:effectLst/>
                <a:latin typeface="Avenir Book" panose="02000503020000020003" pitchFamily="2" charset="0"/>
              </a:rPr>
              <a:t>Expand training opportunities for Academic Coaches on the curriculum materials in Canvas, and ensure clear understanding among all DCSD stakeholders of the role of the Academic Coach.</a:t>
            </a:r>
          </a:p>
        </p:txBody>
      </p:sp>
    </p:spTree>
    <p:extLst>
      <p:ext uri="{BB962C8B-B14F-4D97-AF65-F5344CB8AC3E}">
        <p14:creationId xmlns:p14="http://schemas.microsoft.com/office/powerpoint/2010/main" val="8804851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0938DE-A99D-9270-B6B9-4BC84326838E}"/>
              </a:ext>
            </a:extLst>
          </p:cNvPr>
          <p:cNvSpPr txBox="1"/>
          <p:nvPr/>
        </p:nvSpPr>
        <p:spPr>
          <a:xfrm>
            <a:off x="154858" y="353961"/>
            <a:ext cx="8834284" cy="6370975"/>
          </a:xfrm>
          <a:prstGeom prst="rect">
            <a:avLst/>
          </a:prstGeom>
          <a:noFill/>
        </p:spPr>
        <p:txBody>
          <a:bodyPr wrap="square" rtlCol="0">
            <a:spAutoFit/>
          </a:bodyPr>
          <a:lstStyle/>
          <a:p>
            <a:r>
              <a:rPr lang="en-US" sz="2400" u="sng" dirty="0">
                <a:solidFill>
                  <a:schemeClr val="bg1"/>
                </a:solidFill>
                <a:effectLst/>
                <a:latin typeface="Avenir Book" panose="02000503020000020003" pitchFamily="2" charset="0"/>
              </a:rPr>
              <a:t>Why?</a:t>
            </a:r>
          </a:p>
          <a:p>
            <a:endParaRPr lang="en-US" sz="2400" u="sng"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effectLst/>
                <a:latin typeface="Avenir Book" panose="02000503020000020003" pitchFamily="2" charset="0"/>
              </a:rPr>
              <a:t>Survey data and focus groups reveal that teachers with access to a building-based academic coach appreciate, learn from, and want more contact with their academic coach. </a:t>
            </a:r>
          </a:p>
          <a:p>
            <a:endParaRPr lang="en-US" sz="2400"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effectLst/>
                <a:latin typeface="Avenir Book" panose="02000503020000020003" pitchFamily="2" charset="0"/>
              </a:rPr>
              <a:t>Conversations with different DCSD stakeholder groups indicate that various duties and responsibilities sometimes prevent Academic Coaches (dependent on school and Area) from concentrating primarily on the business of coaching.</a:t>
            </a:r>
          </a:p>
          <a:p>
            <a:pPr marL="342900" indent="-342900">
              <a:buFont typeface="Arial" panose="020B0604020202020204" pitchFamily="34" charset="0"/>
              <a:buChar char="•"/>
            </a:pPr>
            <a:endParaRPr lang="en-US" sz="2400"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effectLst/>
                <a:latin typeface="Avenir Book" panose="02000503020000020003" pitchFamily="2" charset="0"/>
              </a:rPr>
              <a:t>Occasional disconnects between the curriculum materials in Canvas and what is being taught in classrooms (via walkthrough and artifact analysis data) may show the need for more interventions and support from Academic Coaches to teachers in their buildings.</a:t>
            </a:r>
          </a:p>
          <a:p>
            <a:pPr marL="342900" indent="-342900">
              <a:buFont typeface="Arial" panose="020B0604020202020204" pitchFamily="34" charset="0"/>
              <a:buChar char="•"/>
            </a:pPr>
            <a:endParaRPr lang="en-US" sz="2400" u="sng" dirty="0">
              <a:solidFill>
                <a:schemeClr val="bg1"/>
              </a:solidFill>
              <a:effectLst/>
              <a:latin typeface="Avenir Book" panose="02000503020000020003" pitchFamily="2" charset="0"/>
            </a:endParaRPr>
          </a:p>
        </p:txBody>
      </p:sp>
    </p:spTree>
    <p:extLst>
      <p:ext uri="{BB962C8B-B14F-4D97-AF65-F5344CB8AC3E}">
        <p14:creationId xmlns:p14="http://schemas.microsoft.com/office/powerpoint/2010/main" val="868334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BB15B-8B39-111F-C7DE-1D8B09398E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DF7C03C-27F3-0B3C-E402-071F72B632D1}"/>
              </a:ext>
            </a:extLst>
          </p:cNvPr>
          <p:cNvSpPr txBox="1"/>
          <p:nvPr/>
        </p:nvSpPr>
        <p:spPr>
          <a:xfrm>
            <a:off x="154858" y="353961"/>
            <a:ext cx="8834284" cy="6140142"/>
          </a:xfrm>
          <a:prstGeom prst="rect">
            <a:avLst/>
          </a:prstGeom>
          <a:noFill/>
        </p:spPr>
        <p:txBody>
          <a:bodyPr wrap="square" rtlCol="0">
            <a:spAutoFit/>
          </a:bodyPr>
          <a:lstStyle/>
          <a:p>
            <a:r>
              <a:rPr lang="en-US" sz="2400" u="sng" dirty="0">
                <a:solidFill>
                  <a:schemeClr val="bg1"/>
                </a:solidFill>
                <a:effectLst/>
                <a:latin typeface="Avenir Book" panose="02000503020000020003" pitchFamily="2" charset="0"/>
              </a:rPr>
              <a:t>Action Steps</a:t>
            </a:r>
          </a:p>
          <a:p>
            <a:endParaRPr lang="en-US" sz="2400" u="sng"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300" b="1" dirty="0">
                <a:solidFill>
                  <a:schemeClr val="bg1"/>
                </a:solidFill>
                <a:latin typeface="Avenir Book" panose="02000503020000020003" pitchFamily="2" charset="0"/>
              </a:rPr>
              <a:t>Provide Academic Coaches with dedicated time and training</a:t>
            </a:r>
            <a:r>
              <a:rPr lang="en-US" sz="2300" dirty="0">
                <a:solidFill>
                  <a:schemeClr val="bg1"/>
                </a:solidFill>
                <a:latin typeface="Avenir Book" panose="02000503020000020003" pitchFamily="2" charset="0"/>
              </a:rPr>
              <a:t> to explore curriculum materials deeply, including structured sessions and phased rollouts.</a:t>
            </a:r>
          </a:p>
          <a:p>
            <a:pPr marL="342900" indent="-342900">
              <a:buFont typeface="Arial" panose="020B0604020202020204" pitchFamily="34" charset="0"/>
              <a:buChar char="•"/>
            </a:pPr>
            <a:endParaRPr lang="en-US" sz="23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300" b="1" dirty="0">
                <a:solidFill>
                  <a:schemeClr val="bg1"/>
                </a:solidFill>
                <a:latin typeface="Avenir Book" panose="02000503020000020003" pitchFamily="2" charset="0"/>
              </a:rPr>
              <a:t>Clarify the Academic Coach role for all stakeholders</a:t>
            </a:r>
            <a:r>
              <a:rPr lang="en-US" sz="2300" dirty="0">
                <a:solidFill>
                  <a:schemeClr val="bg1"/>
                </a:solidFill>
                <a:latin typeface="Avenir Book" panose="02000503020000020003" pitchFamily="2" charset="0"/>
              </a:rPr>
              <a:t> by reducing administrative tasks and limiting extra duties that distract from instructional support.</a:t>
            </a:r>
          </a:p>
          <a:p>
            <a:pPr marL="342900" indent="-342900">
              <a:buFont typeface="Arial" panose="020B0604020202020204" pitchFamily="34" charset="0"/>
              <a:buChar char="•"/>
            </a:pPr>
            <a:endParaRPr lang="en-US" sz="23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300" b="1" dirty="0">
                <a:solidFill>
                  <a:schemeClr val="bg1"/>
                </a:solidFill>
                <a:latin typeface="Avenir Book" panose="02000503020000020003" pitchFamily="2" charset="0"/>
              </a:rPr>
              <a:t>Streamline the coaching process</a:t>
            </a:r>
            <a:r>
              <a:rPr lang="en-US" sz="2300" dirty="0">
                <a:solidFill>
                  <a:schemeClr val="bg1"/>
                </a:solidFill>
                <a:latin typeface="Avenir Book" panose="02000503020000020003" pitchFamily="2" charset="0"/>
              </a:rPr>
              <a:t> through ongoing development in coaching cycles and conversation templates that drive teacher and student growth.</a:t>
            </a:r>
          </a:p>
          <a:p>
            <a:pPr marL="342900" indent="-342900">
              <a:buFont typeface="Arial" panose="020B0604020202020204" pitchFamily="34" charset="0"/>
              <a:buChar char="•"/>
            </a:pPr>
            <a:endParaRPr lang="en-US" sz="23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300" b="1" dirty="0">
                <a:solidFill>
                  <a:schemeClr val="bg1"/>
                </a:solidFill>
                <a:latin typeface="Avenir Book" panose="02000503020000020003" pitchFamily="2" charset="0"/>
              </a:rPr>
              <a:t>Equip coaches to support diverse learners effectively</a:t>
            </a:r>
            <a:r>
              <a:rPr lang="en-US" sz="2300" dirty="0">
                <a:solidFill>
                  <a:schemeClr val="bg1"/>
                </a:solidFill>
                <a:latin typeface="Avenir Book" panose="02000503020000020003" pitchFamily="2" charset="0"/>
              </a:rPr>
              <a:t> with targeted training in equity-focused strategies like SIOP and Tier 2/3 instruction.</a:t>
            </a:r>
          </a:p>
        </p:txBody>
      </p:sp>
    </p:spTree>
    <p:extLst>
      <p:ext uri="{BB962C8B-B14F-4D97-AF65-F5344CB8AC3E}">
        <p14:creationId xmlns:p14="http://schemas.microsoft.com/office/powerpoint/2010/main" val="449287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BB358-4D60-764B-61E9-CC5B7F4DCC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CC4F70E-5242-43A7-DC6A-E5D3C97D8843}"/>
              </a:ext>
            </a:extLst>
          </p:cNvPr>
          <p:cNvSpPr txBox="1"/>
          <p:nvPr/>
        </p:nvSpPr>
        <p:spPr>
          <a:xfrm>
            <a:off x="368710" y="368710"/>
            <a:ext cx="8436077" cy="3370153"/>
          </a:xfrm>
          <a:prstGeom prst="rect">
            <a:avLst/>
          </a:prstGeom>
          <a:noFill/>
        </p:spPr>
        <p:txBody>
          <a:bodyPr wrap="square" rtlCol="0">
            <a:spAutoFit/>
          </a:bodyPr>
          <a:lstStyle/>
          <a:p>
            <a:r>
              <a:rPr lang="en-US" sz="3600" dirty="0">
                <a:solidFill>
                  <a:schemeClr val="bg1"/>
                </a:solidFill>
                <a:effectLst/>
                <a:latin typeface="Avenir Book" panose="02000503020000020003" pitchFamily="2" charset="0"/>
              </a:rPr>
              <a:t>Continue promoting Canvas as an interactive, user-friendly learning platform that supports teachers and</a:t>
            </a:r>
          </a:p>
          <a:p>
            <a:r>
              <a:rPr lang="en-US" sz="3600" dirty="0">
                <a:solidFill>
                  <a:schemeClr val="bg1"/>
                </a:solidFill>
                <a:effectLst/>
                <a:latin typeface="Avenir Book" panose="02000503020000020003" pitchFamily="2" charset="0"/>
              </a:rPr>
              <a:t>students, vs. a static document storage system. </a:t>
            </a:r>
          </a:p>
          <a:p>
            <a:endParaRPr lang="en-US" sz="3300" dirty="0">
              <a:solidFill>
                <a:schemeClr val="bg1"/>
              </a:solidFill>
              <a:latin typeface="Avenir Book" panose="02000503020000020003" pitchFamily="2" charset="0"/>
            </a:endParaRPr>
          </a:p>
        </p:txBody>
      </p:sp>
    </p:spTree>
    <p:extLst>
      <p:ext uri="{BB962C8B-B14F-4D97-AF65-F5344CB8AC3E}">
        <p14:creationId xmlns:p14="http://schemas.microsoft.com/office/powerpoint/2010/main" val="36286095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A37A32-5316-700A-3E79-10D2F5C4DEE4}"/>
              </a:ext>
            </a:extLst>
          </p:cNvPr>
          <p:cNvSpPr txBox="1"/>
          <p:nvPr/>
        </p:nvSpPr>
        <p:spPr>
          <a:xfrm>
            <a:off x="353961" y="120402"/>
            <a:ext cx="8436077" cy="6617196"/>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Why?</a:t>
            </a:r>
          </a:p>
          <a:p>
            <a:endParaRPr lang="en-US" sz="2400" u="sng"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200" dirty="0">
                <a:solidFill>
                  <a:schemeClr val="bg1"/>
                </a:solidFill>
                <a:effectLst/>
                <a:latin typeface="Avenir Book" panose="02000503020000020003" pitchFamily="2" charset="0"/>
              </a:rPr>
              <a:t>A review of curriculum materials submitted by DCSD teachers across several content areas, as well as virtual and live walkthrough data, reveal a disconnect between what is being taught and what is available on Canvas.</a:t>
            </a:r>
          </a:p>
          <a:p>
            <a:endParaRPr lang="en-US" sz="22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200" dirty="0">
                <a:solidFill>
                  <a:schemeClr val="bg1"/>
                </a:solidFill>
                <a:effectLst/>
                <a:latin typeface="Avenir Book" panose="02000503020000020003" pitchFamily="2" charset="0"/>
              </a:rPr>
              <a:t>Some teachers report that some DCSD-purchased curriculum materials are not available enough in Canvas. This may indicate an actual lack of access or the need for training to reliably integrate Curriculum Community materials with purchased materials.</a:t>
            </a:r>
          </a:p>
          <a:p>
            <a:endParaRPr lang="en-US" sz="2200"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200" dirty="0">
                <a:solidFill>
                  <a:schemeClr val="bg1"/>
                </a:solidFill>
                <a:effectLst/>
                <a:latin typeface="Avenir Book" panose="02000503020000020003" pitchFamily="2" charset="0"/>
              </a:rPr>
              <a:t>Survey questions and comments from teachers reveal a need for continuous, targeted training for teachers to be made aware of, understand, effectively utilize, and critically consume the work many other teachers, coaches, and leaders have put into Curriculum Community.</a:t>
            </a:r>
            <a:endParaRPr lang="en-US" sz="2200" u="sng" dirty="0">
              <a:solidFill>
                <a:schemeClr val="bg1"/>
              </a:solidFill>
              <a:effectLst/>
              <a:latin typeface="Avenir Book" panose="02000503020000020003" pitchFamily="2" charset="0"/>
            </a:endParaRPr>
          </a:p>
          <a:p>
            <a:endParaRPr lang="en-US" sz="2400" u="sng" dirty="0">
              <a:solidFill>
                <a:schemeClr val="bg1"/>
              </a:solidFill>
              <a:effectLst/>
              <a:latin typeface="Avenir Book" panose="02000503020000020003" pitchFamily="2" charset="0"/>
            </a:endParaRPr>
          </a:p>
        </p:txBody>
      </p:sp>
    </p:spTree>
    <p:extLst>
      <p:ext uri="{BB962C8B-B14F-4D97-AF65-F5344CB8AC3E}">
        <p14:creationId xmlns:p14="http://schemas.microsoft.com/office/powerpoint/2010/main" val="758974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DE97BD2B-A819-BC4D-92DD-41E40E7A3CFE}"/>
              </a:ext>
            </a:extLst>
          </p:cNvPr>
          <p:cNvSpPr txBox="1">
            <a:spLocks/>
          </p:cNvSpPr>
          <p:nvPr/>
        </p:nvSpPr>
        <p:spPr>
          <a:xfrm rot="16200000">
            <a:off x="-1235907" y="2973892"/>
            <a:ext cx="4744278" cy="996353"/>
          </a:xfrm>
          <a:prstGeom prst="rect">
            <a:avLst/>
          </a:prstGeom>
          <a:solidFill>
            <a:schemeClr val="tx1">
              <a:lumMod val="65000"/>
              <a:lumOff val="35000"/>
            </a:schemeClr>
          </a:solidFill>
        </p:spPr>
        <p:txBody>
          <a:bodyPr anchor="ctr"/>
          <a:lstStyle>
            <a:lvl1pPr algn="ctr" defTabSz="914400" rtl="0" eaLnBrk="1" latinLnBrk="0" hangingPunct="1">
              <a:lnSpc>
                <a:spcPct val="90000"/>
              </a:lnSpc>
              <a:spcBef>
                <a:spcPct val="0"/>
              </a:spcBef>
              <a:buNone/>
              <a:defRPr sz="4400" b="0" i="0" kern="1200">
                <a:solidFill>
                  <a:schemeClr val="bg1"/>
                </a:solidFill>
                <a:latin typeface="Avenir Medium" panose="02000503020000020003" pitchFamily="2" charset="0"/>
                <a:ea typeface="+mj-ea"/>
                <a:cs typeface="+mj-cs"/>
              </a:defRPr>
            </a:lvl1pPr>
          </a:lstStyle>
          <a:p>
            <a:r>
              <a:rPr lang="en-US" dirty="0"/>
              <a:t>Agenda</a:t>
            </a:r>
          </a:p>
        </p:txBody>
      </p:sp>
      <p:graphicFrame>
        <p:nvGraphicFramePr>
          <p:cNvPr id="3" name="Diagram 2">
            <a:extLst>
              <a:ext uri="{FF2B5EF4-FFF2-40B4-BE49-F238E27FC236}">
                <a16:creationId xmlns:a16="http://schemas.microsoft.com/office/drawing/2014/main" id="{1F3D8BA7-8FED-2F41-A767-0363278189BC}"/>
              </a:ext>
            </a:extLst>
          </p:cNvPr>
          <p:cNvGraphicFramePr/>
          <p:nvPr>
            <p:extLst>
              <p:ext uri="{D42A27DB-BD31-4B8C-83A1-F6EECF244321}">
                <p14:modId xmlns:p14="http://schemas.microsoft.com/office/powerpoint/2010/main" val="3800818196"/>
              </p:ext>
            </p:extLst>
          </p:nvPr>
        </p:nvGraphicFramePr>
        <p:xfrm>
          <a:off x="1975261" y="674486"/>
          <a:ext cx="6822375" cy="5414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07901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CF37B-B069-69D0-4DF9-DE47FC137EC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28E8DE2-1A47-494F-920E-690340E677BD}"/>
              </a:ext>
            </a:extLst>
          </p:cNvPr>
          <p:cNvSpPr txBox="1"/>
          <p:nvPr/>
        </p:nvSpPr>
        <p:spPr>
          <a:xfrm>
            <a:off x="353961" y="120402"/>
            <a:ext cx="8436077" cy="5262979"/>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Action Steps</a:t>
            </a:r>
          </a:p>
          <a:p>
            <a:endParaRPr lang="en-US" sz="2400" u="sng"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400" b="1" dirty="0">
                <a:solidFill>
                  <a:schemeClr val="bg1"/>
                </a:solidFill>
                <a:latin typeface="Avenir Book" panose="02000503020000020003" pitchFamily="2" charset="0"/>
              </a:rPr>
              <a:t>Identify and support teachers with tech challenges</a:t>
            </a:r>
            <a:r>
              <a:rPr lang="en-US" sz="2400" dirty="0">
                <a:solidFill>
                  <a:schemeClr val="bg1"/>
                </a:solidFill>
                <a:latin typeface="Avenir Book" panose="02000503020000020003" pitchFamily="2" charset="0"/>
              </a:rPr>
              <a:t> through voluntary surveys and promote cross-school collaboration to share best practices.</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1"/>
                </a:solidFill>
                <a:latin typeface="Avenir Book" panose="02000503020000020003" pitchFamily="2" charset="0"/>
              </a:rPr>
              <a:t>Deliver continuous, targeted LMS training</a:t>
            </a:r>
            <a:r>
              <a:rPr lang="en-US" sz="2400" dirty="0">
                <a:solidFill>
                  <a:schemeClr val="bg1"/>
                </a:solidFill>
                <a:latin typeface="Avenir Book" panose="02000503020000020003" pitchFamily="2" charset="0"/>
              </a:rPr>
              <a:t> via school visits, hands-on sessions, and virtual content chats, ensuring practice, relevance, and data-driven coaching.</a:t>
            </a:r>
          </a:p>
          <a:p>
            <a:pPr marL="342900" indent="-342900">
              <a:buFont typeface="Arial" panose="020B0604020202020204" pitchFamily="34" charset="0"/>
              <a:buChar char="•"/>
            </a:pPr>
            <a:endParaRPr lang="en-US" sz="2400" b="1"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1"/>
                </a:solidFill>
                <a:latin typeface="Avenir Book" panose="02000503020000020003" pitchFamily="2" charset="0"/>
              </a:rPr>
              <a:t>Resolve curriculum access issues quickly</a:t>
            </a:r>
            <a:r>
              <a:rPr lang="en-US" sz="2400" dirty="0">
                <a:solidFill>
                  <a:schemeClr val="bg1"/>
                </a:solidFill>
                <a:latin typeface="Avenir Book" panose="02000503020000020003" pitchFamily="2" charset="0"/>
              </a:rPr>
              <a:t> by publicizing support channels, addressing both technical and instructional concerns, and committing to timely follow-up.</a:t>
            </a:r>
          </a:p>
        </p:txBody>
      </p:sp>
    </p:spTree>
    <p:extLst>
      <p:ext uri="{BB962C8B-B14F-4D97-AF65-F5344CB8AC3E}">
        <p14:creationId xmlns:p14="http://schemas.microsoft.com/office/powerpoint/2010/main" val="1362293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D943FE-3715-0C9A-37CD-60F9588017D7}"/>
              </a:ext>
            </a:extLst>
          </p:cNvPr>
          <p:cNvSpPr/>
          <p:nvPr/>
        </p:nvSpPr>
        <p:spPr>
          <a:xfrm>
            <a:off x="0" y="117988"/>
            <a:ext cx="9144000" cy="6622026"/>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C4DBA80-1888-EAA3-13A9-E1544C4A13CE}"/>
              </a:ext>
            </a:extLst>
          </p:cNvPr>
          <p:cNvSpPr txBox="1"/>
          <p:nvPr/>
        </p:nvSpPr>
        <p:spPr>
          <a:xfrm>
            <a:off x="221225" y="353962"/>
            <a:ext cx="8731046" cy="2308324"/>
          </a:xfrm>
          <a:prstGeom prst="rect">
            <a:avLst/>
          </a:prstGeom>
          <a:noFill/>
        </p:spPr>
        <p:txBody>
          <a:bodyPr wrap="square" rtlCol="0">
            <a:spAutoFit/>
          </a:bodyPr>
          <a:lstStyle/>
          <a:p>
            <a:r>
              <a:rPr lang="en-US" sz="3600" dirty="0">
                <a:solidFill>
                  <a:schemeClr val="bg1"/>
                </a:solidFill>
                <a:effectLst/>
                <a:latin typeface="Avenir Book" panose="02000503020000020003" pitchFamily="2" charset="0"/>
              </a:rPr>
              <a:t>Improve communication about new curriculum materials, including timing of rollout and alignment to</a:t>
            </a:r>
          </a:p>
          <a:p>
            <a:r>
              <a:rPr lang="en-US" sz="3600" dirty="0">
                <a:solidFill>
                  <a:schemeClr val="bg1"/>
                </a:solidFill>
                <a:effectLst/>
                <a:latin typeface="Avenir Book" panose="02000503020000020003" pitchFamily="2" charset="0"/>
              </a:rPr>
              <a:t>existing resources.</a:t>
            </a:r>
          </a:p>
        </p:txBody>
      </p:sp>
    </p:spTree>
    <p:extLst>
      <p:ext uri="{BB962C8B-B14F-4D97-AF65-F5344CB8AC3E}">
        <p14:creationId xmlns:p14="http://schemas.microsoft.com/office/powerpoint/2010/main" val="25666219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29213-0BBC-5857-455C-59FCC0FB555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C520EBB-7FFE-291A-A584-160C29E5FC7C}"/>
              </a:ext>
            </a:extLst>
          </p:cNvPr>
          <p:cNvSpPr/>
          <p:nvPr/>
        </p:nvSpPr>
        <p:spPr>
          <a:xfrm>
            <a:off x="0" y="117988"/>
            <a:ext cx="9144000" cy="6622026"/>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497534E-817E-D6A9-F8FB-4176A7E52F3B}"/>
              </a:ext>
            </a:extLst>
          </p:cNvPr>
          <p:cNvSpPr txBox="1"/>
          <p:nvPr/>
        </p:nvSpPr>
        <p:spPr>
          <a:xfrm>
            <a:off x="221225" y="353962"/>
            <a:ext cx="8731046" cy="6555641"/>
          </a:xfrm>
          <a:prstGeom prst="rect">
            <a:avLst/>
          </a:prstGeom>
          <a:noFill/>
        </p:spPr>
        <p:txBody>
          <a:bodyPr wrap="square" rtlCol="0">
            <a:spAutoFit/>
          </a:bodyPr>
          <a:lstStyle/>
          <a:p>
            <a:r>
              <a:rPr lang="en-US" sz="2200" u="sng" dirty="0">
                <a:solidFill>
                  <a:schemeClr val="bg1"/>
                </a:solidFill>
                <a:effectLst/>
                <a:latin typeface="Avenir Book" panose="02000503020000020003" pitchFamily="2" charset="0"/>
              </a:rPr>
              <a:t>Why?</a:t>
            </a:r>
          </a:p>
          <a:p>
            <a:endParaRPr lang="en-US" sz="2200" u="sng"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200" dirty="0">
                <a:solidFill>
                  <a:schemeClr val="bg1"/>
                </a:solidFill>
                <a:effectLst/>
                <a:latin typeface="Avenir Book" panose="02000503020000020003" pitchFamily="2" charset="0"/>
              </a:rPr>
              <a:t>Interviews with school leaders, corroborated by survey data from teachers, emphasized the need for proactive, timely communication that helps them understand how new resources fit into their existing curriculum and support their specific student populations.</a:t>
            </a:r>
          </a:p>
          <a:p>
            <a:pPr marL="342900" indent="-342900">
              <a:buFont typeface="Arial" panose="020B0604020202020204" pitchFamily="34" charset="0"/>
              <a:buChar char="•"/>
            </a:pPr>
            <a:endParaRPr lang="en-US" sz="2200" dirty="0">
              <a:solidFill>
                <a:schemeClr val="bg1"/>
              </a:solidFill>
              <a:latin typeface="Avenir Book" panose="02000503020000020003" pitchFamily="2" charset="0"/>
            </a:endParaRPr>
          </a:p>
          <a:p>
            <a:r>
              <a:rPr lang="en-US" sz="2200" u="sng" dirty="0">
                <a:solidFill>
                  <a:schemeClr val="bg1"/>
                </a:solidFill>
                <a:latin typeface="Avenir Book" panose="02000503020000020003" pitchFamily="2" charset="0"/>
              </a:rPr>
              <a:t>Action Steps</a:t>
            </a:r>
            <a:endParaRPr lang="en-US" sz="2200" dirty="0">
              <a:solidFill>
                <a:schemeClr val="bg1"/>
              </a:solidFill>
              <a:latin typeface="Avenir Book" panose="02000503020000020003" pitchFamily="2" charset="0"/>
            </a:endParaRPr>
          </a:p>
          <a:p>
            <a:endParaRPr lang="en-US" sz="2200" u="sng"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200" dirty="0">
                <a:solidFill>
                  <a:schemeClr val="bg1"/>
                </a:solidFill>
                <a:latin typeface="Avenir Book" panose="02000503020000020003" pitchFamily="2" charset="0"/>
              </a:rPr>
              <a:t>Inform principals about new materials early, ideally during CSIP planning, to support alignment with school goals.</a:t>
            </a:r>
          </a:p>
          <a:p>
            <a:pPr marL="342900" indent="-342900">
              <a:buFont typeface="Arial" panose="020B0604020202020204" pitchFamily="34" charset="0"/>
              <a:buChar char="•"/>
            </a:pPr>
            <a:r>
              <a:rPr lang="en-US" sz="2200" dirty="0">
                <a:solidFill>
                  <a:schemeClr val="bg1"/>
                </a:solidFill>
                <a:latin typeface="Avenir Book" panose="02000503020000020003" pitchFamily="2" charset="0"/>
              </a:rPr>
              <a:t>Share clear guidance on how new materials connect with existing resources and instructional plans.</a:t>
            </a:r>
          </a:p>
          <a:p>
            <a:pPr marL="342900" indent="-342900">
              <a:buFont typeface="Arial" panose="020B0604020202020204" pitchFamily="34" charset="0"/>
              <a:buChar char="•"/>
            </a:pPr>
            <a:r>
              <a:rPr lang="en-US" sz="2200" dirty="0">
                <a:solidFill>
                  <a:schemeClr val="bg1"/>
                </a:solidFill>
                <a:latin typeface="Avenir Book" panose="02000503020000020003" pitchFamily="2" charset="0"/>
              </a:rPr>
              <a:t>Communicate the purpose and rollout strategy of materials before arrival to ensure smooth implementation.</a:t>
            </a:r>
          </a:p>
          <a:p>
            <a:pPr marL="342900" indent="-342900">
              <a:buFont typeface="Arial" panose="020B0604020202020204" pitchFamily="34" charset="0"/>
              <a:buChar char="•"/>
            </a:pPr>
            <a:r>
              <a:rPr lang="en-US" sz="2200" dirty="0">
                <a:solidFill>
                  <a:schemeClr val="bg1"/>
                </a:solidFill>
                <a:latin typeface="Avenir Book" panose="02000503020000020003" pitchFamily="2" charset="0"/>
              </a:rPr>
              <a:t>Provide early and on-demand training so teachers can prepare without being overwhelmed.</a:t>
            </a:r>
          </a:p>
          <a:p>
            <a:endParaRPr lang="en-US" sz="2400" u="sng" dirty="0">
              <a:solidFill>
                <a:schemeClr val="bg1"/>
              </a:solidFill>
              <a:effectLst/>
              <a:latin typeface="Avenir Book" panose="02000503020000020003" pitchFamily="2" charset="0"/>
            </a:endParaRPr>
          </a:p>
        </p:txBody>
      </p:sp>
    </p:spTree>
    <p:extLst>
      <p:ext uri="{BB962C8B-B14F-4D97-AF65-F5344CB8AC3E}">
        <p14:creationId xmlns:p14="http://schemas.microsoft.com/office/powerpoint/2010/main" val="19581659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23BAA-3E1F-B7E2-E180-F0476C2C9A2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889EADC-779C-37EE-FCB1-A724907EFFAE}"/>
              </a:ext>
            </a:extLst>
          </p:cNvPr>
          <p:cNvSpPr/>
          <p:nvPr/>
        </p:nvSpPr>
        <p:spPr>
          <a:xfrm>
            <a:off x="0" y="117988"/>
            <a:ext cx="9144000" cy="6622026"/>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58BA41A-4CE7-175B-29AE-60756C4700D6}"/>
              </a:ext>
            </a:extLst>
          </p:cNvPr>
          <p:cNvSpPr txBox="1"/>
          <p:nvPr/>
        </p:nvSpPr>
        <p:spPr>
          <a:xfrm>
            <a:off x="221225" y="353962"/>
            <a:ext cx="8731046" cy="5262979"/>
          </a:xfrm>
          <a:prstGeom prst="rect">
            <a:avLst/>
          </a:prstGeom>
          <a:noFill/>
        </p:spPr>
        <p:txBody>
          <a:bodyPr wrap="square" rtlCol="0">
            <a:spAutoFit/>
          </a:bodyPr>
          <a:lstStyle/>
          <a:p>
            <a:r>
              <a:rPr lang="en-US" sz="2400" u="sng" dirty="0">
                <a:solidFill>
                  <a:schemeClr val="bg1"/>
                </a:solidFill>
                <a:latin typeface="Avenir Book" panose="02000503020000020003" pitchFamily="2" charset="0"/>
              </a:rPr>
              <a:t>Action Steps</a:t>
            </a:r>
            <a:endParaRPr lang="en-US" sz="2400" dirty="0">
              <a:solidFill>
                <a:schemeClr val="bg1"/>
              </a:solidFill>
              <a:latin typeface="Avenir Book" panose="02000503020000020003" pitchFamily="2" charset="0"/>
            </a:endParaRPr>
          </a:p>
          <a:p>
            <a:endParaRPr lang="en-US" sz="2400" u="sng" dirty="0">
              <a:solidFill>
                <a:schemeClr val="bg1"/>
              </a:solidFill>
              <a:effectLst/>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Inform principals about new materials early, ideally during CSIP planning, to support alignment with school goals.</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Share clear guidance on how new materials connect with existing resources and instructional plans.</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Communicate the purpose and rollout strategy of materials before arrival to ensure smooth implementation.</a:t>
            </a:r>
          </a:p>
          <a:p>
            <a:pPr marL="342900" indent="-342900">
              <a:buFont typeface="Arial" panose="020B0604020202020204" pitchFamily="34" charset="0"/>
              <a:buChar char="•"/>
            </a:pPr>
            <a:endParaRPr lang="en-US" sz="2400" dirty="0">
              <a:solidFill>
                <a:schemeClr val="bg1"/>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1"/>
                </a:solidFill>
                <a:latin typeface="Avenir Book" panose="02000503020000020003" pitchFamily="2" charset="0"/>
              </a:rPr>
              <a:t>Provide early and on-demand training so teachers can prepare without being overwhelmed.</a:t>
            </a:r>
          </a:p>
          <a:p>
            <a:endParaRPr lang="en-US" sz="2400" u="sng" dirty="0">
              <a:solidFill>
                <a:schemeClr val="bg1"/>
              </a:solidFill>
              <a:effectLst/>
              <a:latin typeface="Avenir Book" panose="02000503020000020003" pitchFamily="2" charset="0"/>
            </a:endParaRPr>
          </a:p>
        </p:txBody>
      </p:sp>
    </p:spTree>
    <p:extLst>
      <p:ext uri="{BB962C8B-B14F-4D97-AF65-F5344CB8AC3E}">
        <p14:creationId xmlns:p14="http://schemas.microsoft.com/office/powerpoint/2010/main" val="23449975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F0465-45F2-15B3-A4E1-8A6977C91F3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D78CFF4-370E-7C02-649A-4533F933EB14}"/>
              </a:ext>
            </a:extLst>
          </p:cNvPr>
          <p:cNvSpPr/>
          <p:nvPr/>
        </p:nvSpPr>
        <p:spPr>
          <a:xfrm>
            <a:off x="0" y="117988"/>
            <a:ext cx="9144000" cy="6622026"/>
          </a:xfrm>
          <a:prstGeom prst="rect">
            <a:avLst/>
          </a:prstGeom>
          <a:solidFill>
            <a:srgbClr val="F8C04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1BE06"/>
              </a:solidFill>
            </a:endParaRPr>
          </a:p>
        </p:txBody>
      </p:sp>
      <p:sp>
        <p:nvSpPr>
          <p:cNvPr id="3" name="TextBox 2">
            <a:extLst>
              <a:ext uri="{FF2B5EF4-FFF2-40B4-BE49-F238E27FC236}">
                <a16:creationId xmlns:a16="http://schemas.microsoft.com/office/drawing/2014/main" id="{F8461606-7EFE-F2BF-04B5-635DAA7ABBC4}"/>
              </a:ext>
            </a:extLst>
          </p:cNvPr>
          <p:cNvSpPr txBox="1"/>
          <p:nvPr/>
        </p:nvSpPr>
        <p:spPr>
          <a:xfrm>
            <a:off x="206477" y="335845"/>
            <a:ext cx="8731046" cy="2862322"/>
          </a:xfrm>
          <a:prstGeom prst="rect">
            <a:avLst/>
          </a:prstGeom>
          <a:noFill/>
        </p:spPr>
        <p:txBody>
          <a:bodyPr wrap="square" rtlCol="0">
            <a:spAutoFit/>
          </a:bodyPr>
          <a:lstStyle/>
          <a:p>
            <a:r>
              <a:rPr lang="en-US" sz="3600" dirty="0">
                <a:solidFill>
                  <a:schemeClr val="bg2">
                    <a:lumMod val="25000"/>
                  </a:schemeClr>
                </a:solidFill>
                <a:effectLst/>
                <a:latin typeface="Avenir Book" panose="02000503020000020003" pitchFamily="2" charset="0"/>
              </a:rPr>
              <a:t>Ensure all schools have and follow clear guidelines for two school-based structures: </a:t>
            </a:r>
            <a:r>
              <a:rPr lang="en-US" sz="3600" b="1" dirty="0">
                <a:solidFill>
                  <a:schemeClr val="bg2">
                    <a:lumMod val="25000"/>
                  </a:schemeClr>
                </a:solidFill>
                <a:effectLst/>
                <a:latin typeface="Avenir Book" panose="02000503020000020003" pitchFamily="2" charset="0"/>
              </a:rPr>
              <a:t>curriculum-based coaching for school leaders</a:t>
            </a:r>
            <a:r>
              <a:rPr lang="en-US" sz="3600" dirty="0">
                <a:solidFill>
                  <a:schemeClr val="bg2">
                    <a:lumMod val="25000"/>
                  </a:schemeClr>
                </a:solidFill>
                <a:effectLst/>
                <a:latin typeface="Avenir Book" panose="02000503020000020003" pitchFamily="2" charset="0"/>
              </a:rPr>
              <a:t>, and </a:t>
            </a:r>
            <a:r>
              <a:rPr lang="en-US" sz="3600" b="1" dirty="0">
                <a:solidFill>
                  <a:schemeClr val="bg2">
                    <a:lumMod val="25000"/>
                  </a:schemeClr>
                </a:solidFill>
                <a:effectLst/>
                <a:latin typeface="Avenir Book" panose="02000503020000020003" pitchFamily="2" charset="0"/>
              </a:rPr>
              <a:t>curriculum-based teacher collaboration</a:t>
            </a:r>
            <a:r>
              <a:rPr lang="en-US" sz="3600" dirty="0">
                <a:solidFill>
                  <a:schemeClr val="bg2">
                    <a:lumMod val="25000"/>
                  </a:schemeClr>
                </a:solidFill>
                <a:effectLst/>
                <a:latin typeface="Avenir Book" panose="02000503020000020003" pitchFamily="2" charset="0"/>
              </a:rPr>
              <a:t>.</a:t>
            </a:r>
          </a:p>
        </p:txBody>
      </p:sp>
    </p:spTree>
    <p:extLst>
      <p:ext uri="{BB962C8B-B14F-4D97-AF65-F5344CB8AC3E}">
        <p14:creationId xmlns:p14="http://schemas.microsoft.com/office/powerpoint/2010/main" val="28107887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CF920-782D-E2B7-868E-464CCFC99E9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B6404B1-DF02-3EE9-F6B0-6CDD2BDD17E6}"/>
              </a:ext>
            </a:extLst>
          </p:cNvPr>
          <p:cNvSpPr/>
          <p:nvPr/>
        </p:nvSpPr>
        <p:spPr>
          <a:xfrm>
            <a:off x="0" y="117988"/>
            <a:ext cx="9144000" cy="6622026"/>
          </a:xfrm>
          <a:prstGeom prst="rect">
            <a:avLst/>
          </a:prstGeom>
          <a:solidFill>
            <a:srgbClr val="F8C04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1BE06"/>
              </a:solidFill>
            </a:endParaRPr>
          </a:p>
        </p:txBody>
      </p:sp>
      <p:sp>
        <p:nvSpPr>
          <p:cNvPr id="3" name="TextBox 2">
            <a:extLst>
              <a:ext uri="{FF2B5EF4-FFF2-40B4-BE49-F238E27FC236}">
                <a16:creationId xmlns:a16="http://schemas.microsoft.com/office/drawing/2014/main" id="{928A3BE9-237A-1CE5-C4D1-EACEC136524C}"/>
              </a:ext>
            </a:extLst>
          </p:cNvPr>
          <p:cNvSpPr txBox="1"/>
          <p:nvPr/>
        </p:nvSpPr>
        <p:spPr>
          <a:xfrm>
            <a:off x="206477" y="335845"/>
            <a:ext cx="8731046" cy="4154984"/>
          </a:xfrm>
          <a:prstGeom prst="rect">
            <a:avLst/>
          </a:prstGeom>
          <a:noFill/>
        </p:spPr>
        <p:txBody>
          <a:bodyPr wrap="square" rtlCol="0">
            <a:spAutoFit/>
          </a:bodyPr>
          <a:lstStyle/>
          <a:p>
            <a:r>
              <a:rPr lang="en-US" sz="2400" u="sng" dirty="0">
                <a:solidFill>
                  <a:schemeClr val="bg2">
                    <a:lumMod val="25000"/>
                  </a:schemeClr>
                </a:solidFill>
                <a:effectLst/>
                <a:latin typeface="Avenir Book" panose="02000503020000020003" pitchFamily="2" charset="0"/>
              </a:rPr>
              <a:t>Why?</a:t>
            </a:r>
          </a:p>
          <a:p>
            <a:endParaRPr lang="en-US" sz="2400" u="sng"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dirty="0">
                <a:solidFill>
                  <a:schemeClr val="bg2">
                    <a:lumMod val="25000"/>
                  </a:schemeClr>
                </a:solidFill>
                <a:effectLst/>
                <a:latin typeface="Avenir Book" panose="02000503020000020003" pitchFamily="2" charset="0"/>
              </a:rPr>
              <a:t>Creating protective structures and protocols is crucial to ensuring leaders can focus on curriculum-focused support for their teachers.</a:t>
            </a:r>
          </a:p>
          <a:p>
            <a:pPr marL="342900" indent="-342900">
              <a:buFont typeface="Arial" panose="020B0604020202020204" pitchFamily="34" charset="0"/>
              <a:buChar char="•"/>
            </a:pPr>
            <a:endParaRPr lang="en-US" sz="2400" dirty="0">
              <a:solidFill>
                <a:schemeClr val="bg2">
                  <a:lumMod val="25000"/>
                </a:schemeClr>
              </a:solidFill>
              <a:effectLst/>
              <a:latin typeface="Avenir Book" panose="02000503020000020003" pitchFamily="2" charset="0"/>
            </a:endParaRPr>
          </a:p>
          <a:p>
            <a:pPr marL="342900" indent="-342900">
              <a:buFont typeface="Arial" panose="020B0604020202020204" pitchFamily="34" charset="0"/>
              <a:buChar char="•"/>
            </a:pPr>
            <a:r>
              <a:rPr lang="en-US" sz="2400" dirty="0">
                <a:solidFill>
                  <a:schemeClr val="bg2">
                    <a:lumMod val="25000"/>
                  </a:schemeClr>
                </a:solidFill>
                <a:effectLst/>
                <a:latin typeface="Avenir Book" panose="02000503020000020003" pitchFamily="2" charset="0"/>
              </a:rPr>
              <a:t>Data from surveys and focus groups suggest that while collaboration time is often provided, the effectiveness varies by school. Some schools use PLC time well, while others, for various reasons, need support optimizing PLC time.</a:t>
            </a:r>
          </a:p>
          <a:p>
            <a:endParaRPr lang="en-US" sz="2400" u="sng" dirty="0">
              <a:solidFill>
                <a:schemeClr val="bg2">
                  <a:lumMod val="25000"/>
                </a:schemeClr>
              </a:solidFill>
              <a:effectLst/>
              <a:latin typeface="Avenir Book" panose="02000503020000020003" pitchFamily="2" charset="0"/>
            </a:endParaRPr>
          </a:p>
        </p:txBody>
      </p:sp>
    </p:spTree>
    <p:extLst>
      <p:ext uri="{BB962C8B-B14F-4D97-AF65-F5344CB8AC3E}">
        <p14:creationId xmlns:p14="http://schemas.microsoft.com/office/powerpoint/2010/main" val="2146797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5148F-82EF-0C5C-124B-E0AC43EE21D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FBA8C95-FA81-F75F-DFD0-AB777BE8C135}"/>
              </a:ext>
            </a:extLst>
          </p:cNvPr>
          <p:cNvSpPr/>
          <p:nvPr/>
        </p:nvSpPr>
        <p:spPr>
          <a:xfrm>
            <a:off x="0" y="117988"/>
            <a:ext cx="9144000" cy="6622026"/>
          </a:xfrm>
          <a:prstGeom prst="rect">
            <a:avLst/>
          </a:prstGeom>
          <a:solidFill>
            <a:srgbClr val="F8C04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1BE06"/>
              </a:solidFill>
            </a:endParaRPr>
          </a:p>
        </p:txBody>
      </p:sp>
      <p:sp>
        <p:nvSpPr>
          <p:cNvPr id="3" name="TextBox 2">
            <a:extLst>
              <a:ext uri="{FF2B5EF4-FFF2-40B4-BE49-F238E27FC236}">
                <a16:creationId xmlns:a16="http://schemas.microsoft.com/office/drawing/2014/main" id="{70D13FE6-6EF1-CAC0-D258-4EF561AE5F80}"/>
              </a:ext>
            </a:extLst>
          </p:cNvPr>
          <p:cNvSpPr txBox="1"/>
          <p:nvPr/>
        </p:nvSpPr>
        <p:spPr>
          <a:xfrm>
            <a:off x="206477" y="335845"/>
            <a:ext cx="8731046" cy="5262979"/>
          </a:xfrm>
          <a:prstGeom prst="rect">
            <a:avLst/>
          </a:prstGeom>
          <a:noFill/>
        </p:spPr>
        <p:txBody>
          <a:bodyPr wrap="square" rtlCol="0">
            <a:spAutoFit/>
          </a:bodyPr>
          <a:lstStyle/>
          <a:p>
            <a:r>
              <a:rPr lang="en-US" sz="2400" u="sng" dirty="0">
                <a:solidFill>
                  <a:schemeClr val="bg2">
                    <a:lumMod val="25000"/>
                  </a:schemeClr>
                </a:solidFill>
                <a:latin typeface="Avenir Book" panose="02000503020000020003" pitchFamily="2" charset="0"/>
              </a:rPr>
              <a:t>Action Steps (School Leader Curriculum-Based Coaching)</a:t>
            </a:r>
            <a:endParaRPr lang="en-US" sz="2400" u="sng" dirty="0">
              <a:solidFill>
                <a:schemeClr val="bg2">
                  <a:lumMod val="25000"/>
                </a:schemeClr>
              </a:solidFill>
              <a:effectLst/>
              <a:latin typeface="Avenir Book" panose="02000503020000020003" pitchFamily="2" charset="0"/>
            </a:endParaRPr>
          </a:p>
          <a:p>
            <a:endParaRPr lang="en-US" sz="2400" u="sng"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2">
                    <a:lumMod val="25000"/>
                  </a:schemeClr>
                </a:solidFill>
                <a:latin typeface="Avenir Book" panose="02000503020000020003" pitchFamily="2" charset="0"/>
              </a:rPr>
              <a:t>Clarify what qualifies as an emergency</a:t>
            </a:r>
            <a:r>
              <a:rPr lang="en-US" sz="2400" dirty="0">
                <a:solidFill>
                  <a:schemeClr val="bg2">
                    <a:lumMod val="25000"/>
                  </a:schemeClr>
                </a:solidFill>
                <a:latin typeface="Avenir Book" panose="02000503020000020003" pitchFamily="2" charset="0"/>
              </a:rPr>
              <a:t> to help school leaders protect time for instructional coaching and collaboration.</a:t>
            </a:r>
          </a:p>
          <a:p>
            <a:pPr marL="342900" indent="-342900">
              <a:buFont typeface="Arial" panose="020B0604020202020204" pitchFamily="34" charset="0"/>
              <a:buChar char="•"/>
            </a:pPr>
            <a:endParaRPr lang="en-US" sz="2400"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2">
                    <a:lumMod val="25000"/>
                  </a:schemeClr>
                </a:solidFill>
                <a:latin typeface="Avenir Book" panose="02000503020000020003" pitchFamily="2" charset="0"/>
              </a:rPr>
              <a:t>Establish district-wide protocols</a:t>
            </a:r>
            <a:r>
              <a:rPr lang="en-US" sz="2400" dirty="0">
                <a:solidFill>
                  <a:schemeClr val="bg2">
                    <a:lumMod val="25000"/>
                  </a:schemeClr>
                </a:solidFill>
                <a:latin typeface="Avenir Book" panose="02000503020000020003" pitchFamily="2" charset="0"/>
              </a:rPr>
              <a:t> that prioritize leaders’ time for in-building instructional support like walkthroughs and PLCs.</a:t>
            </a:r>
          </a:p>
          <a:p>
            <a:pPr marL="342900" indent="-342900">
              <a:buFont typeface="Arial" panose="020B0604020202020204" pitchFamily="34" charset="0"/>
              <a:buChar char="•"/>
            </a:pPr>
            <a:endParaRPr lang="en-US" sz="2400"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2">
                    <a:lumMod val="25000"/>
                  </a:schemeClr>
                </a:solidFill>
                <a:latin typeface="Avenir Book" panose="02000503020000020003" pitchFamily="2" charset="0"/>
              </a:rPr>
              <a:t>Offer ongoing training for principals</a:t>
            </a:r>
            <a:r>
              <a:rPr lang="en-US" sz="2400" dirty="0">
                <a:solidFill>
                  <a:schemeClr val="bg2">
                    <a:lumMod val="25000"/>
                  </a:schemeClr>
                </a:solidFill>
                <a:latin typeface="Avenir Book" panose="02000503020000020003" pitchFamily="2" charset="0"/>
              </a:rPr>
              <a:t> on managing priorities and safeguarding time for curriculum and instructional leadership.</a:t>
            </a:r>
          </a:p>
          <a:p>
            <a:endParaRPr lang="en-US" sz="2400" u="sng" dirty="0">
              <a:solidFill>
                <a:schemeClr val="bg2">
                  <a:lumMod val="25000"/>
                </a:schemeClr>
              </a:solidFill>
              <a:effectLst/>
              <a:latin typeface="Avenir Book" panose="02000503020000020003" pitchFamily="2" charset="0"/>
            </a:endParaRPr>
          </a:p>
        </p:txBody>
      </p:sp>
    </p:spTree>
    <p:extLst>
      <p:ext uri="{BB962C8B-B14F-4D97-AF65-F5344CB8AC3E}">
        <p14:creationId xmlns:p14="http://schemas.microsoft.com/office/powerpoint/2010/main" val="25252757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8F12B-34FB-1BF5-D834-0062AF12D3F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EDA500D-DED1-72B5-1924-2781425A109F}"/>
              </a:ext>
            </a:extLst>
          </p:cNvPr>
          <p:cNvSpPr/>
          <p:nvPr/>
        </p:nvSpPr>
        <p:spPr>
          <a:xfrm>
            <a:off x="0" y="117988"/>
            <a:ext cx="9144000" cy="6622026"/>
          </a:xfrm>
          <a:prstGeom prst="rect">
            <a:avLst/>
          </a:prstGeom>
          <a:solidFill>
            <a:srgbClr val="F8C04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1BE06"/>
              </a:solidFill>
            </a:endParaRPr>
          </a:p>
        </p:txBody>
      </p:sp>
      <p:sp>
        <p:nvSpPr>
          <p:cNvPr id="3" name="TextBox 2">
            <a:extLst>
              <a:ext uri="{FF2B5EF4-FFF2-40B4-BE49-F238E27FC236}">
                <a16:creationId xmlns:a16="http://schemas.microsoft.com/office/drawing/2014/main" id="{BD407B73-2EFF-5C09-8CFC-FECD82B9DB4B}"/>
              </a:ext>
            </a:extLst>
          </p:cNvPr>
          <p:cNvSpPr txBox="1"/>
          <p:nvPr/>
        </p:nvSpPr>
        <p:spPr>
          <a:xfrm>
            <a:off x="206477" y="335845"/>
            <a:ext cx="8731046" cy="3416320"/>
          </a:xfrm>
          <a:prstGeom prst="rect">
            <a:avLst/>
          </a:prstGeom>
          <a:noFill/>
        </p:spPr>
        <p:txBody>
          <a:bodyPr wrap="square" rtlCol="0">
            <a:spAutoFit/>
          </a:bodyPr>
          <a:lstStyle/>
          <a:p>
            <a:r>
              <a:rPr lang="en-US" sz="2400" u="sng" dirty="0">
                <a:solidFill>
                  <a:schemeClr val="bg2">
                    <a:lumMod val="25000"/>
                  </a:schemeClr>
                </a:solidFill>
                <a:latin typeface="Avenir Book" panose="02000503020000020003" pitchFamily="2" charset="0"/>
              </a:rPr>
              <a:t>Action Steps (PLCs)</a:t>
            </a:r>
            <a:endParaRPr lang="en-US" sz="2400" u="sng" dirty="0">
              <a:solidFill>
                <a:schemeClr val="bg2">
                  <a:lumMod val="25000"/>
                </a:schemeClr>
              </a:solidFill>
              <a:effectLst/>
              <a:latin typeface="Avenir Book" panose="02000503020000020003" pitchFamily="2" charset="0"/>
            </a:endParaRPr>
          </a:p>
          <a:p>
            <a:endParaRPr lang="en-US" sz="2400" u="sng"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2">
                    <a:lumMod val="25000"/>
                  </a:schemeClr>
                </a:solidFill>
                <a:latin typeface="Avenir Book" panose="02000503020000020003" pitchFamily="2" charset="0"/>
              </a:rPr>
              <a:t>Establish clear, non-negotiable expectations for PLCs</a:t>
            </a:r>
            <a:r>
              <a:rPr lang="en-US" sz="2400" dirty="0">
                <a:solidFill>
                  <a:schemeClr val="bg2">
                    <a:lumMod val="25000"/>
                  </a:schemeClr>
                </a:solidFill>
                <a:latin typeface="Avenir Book" panose="02000503020000020003" pitchFamily="2" charset="0"/>
              </a:rPr>
              <a:t> with consistent structure, trained facilitators, and systems to monitor implementation.</a:t>
            </a:r>
          </a:p>
          <a:p>
            <a:pPr marL="342900" indent="-342900">
              <a:buFont typeface="Arial" panose="020B0604020202020204" pitchFamily="34" charset="0"/>
              <a:buChar char="•"/>
            </a:pPr>
            <a:endParaRPr lang="en-US" sz="2400" dirty="0">
              <a:solidFill>
                <a:schemeClr val="bg2">
                  <a:lumMod val="25000"/>
                </a:schemeClr>
              </a:solidFill>
              <a:latin typeface="Avenir Book" panose="02000503020000020003" pitchFamily="2" charset="0"/>
            </a:endParaRPr>
          </a:p>
          <a:p>
            <a:pPr marL="342900" indent="-342900">
              <a:buFont typeface="Arial" panose="020B0604020202020204" pitchFamily="34" charset="0"/>
              <a:buChar char="•"/>
            </a:pPr>
            <a:r>
              <a:rPr lang="en-US" sz="2400" b="1" dirty="0">
                <a:solidFill>
                  <a:schemeClr val="bg2">
                    <a:lumMod val="25000"/>
                  </a:schemeClr>
                </a:solidFill>
                <a:latin typeface="Avenir Book" panose="02000503020000020003" pitchFamily="2" charset="0"/>
              </a:rPr>
              <a:t>Train school leaders to manage effective PLCs</a:t>
            </a:r>
            <a:r>
              <a:rPr lang="en-US" sz="2400" dirty="0">
                <a:solidFill>
                  <a:schemeClr val="bg2">
                    <a:lumMod val="25000"/>
                  </a:schemeClr>
                </a:solidFill>
                <a:latin typeface="Avenir Book" panose="02000503020000020003" pitchFamily="2" charset="0"/>
              </a:rPr>
              <a:t>, including creative scheduling and cross-school collaboration to support all teachers.</a:t>
            </a:r>
          </a:p>
        </p:txBody>
      </p:sp>
    </p:spTree>
    <p:extLst>
      <p:ext uri="{BB962C8B-B14F-4D97-AF65-F5344CB8AC3E}">
        <p14:creationId xmlns:p14="http://schemas.microsoft.com/office/powerpoint/2010/main" val="9790500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1633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 name="Icebreaker"/>
          <p:cNvSpPr txBox="1">
            <a:spLocks noGrp="1"/>
          </p:cNvSpPr>
          <p:nvPr>
            <p:ph type="title"/>
          </p:nvPr>
        </p:nvSpPr>
        <p:spPr>
          <a:prstGeom prst="rect">
            <a:avLst/>
          </a:prstGeom>
        </p:spPr>
        <p:txBody>
          <a:bodyPr/>
          <a:lstStyle/>
          <a:p>
            <a:r>
              <a:rPr lang="en-US" dirty="0"/>
              <a:t>Purpose</a:t>
            </a:r>
            <a:endParaRPr dirty="0"/>
          </a:p>
        </p:txBody>
      </p:sp>
    </p:spTree>
    <p:extLst>
      <p:ext uri="{BB962C8B-B14F-4D97-AF65-F5344CB8AC3E}">
        <p14:creationId xmlns:p14="http://schemas.microsoft.com/office/powerpoint/2010/main" val="3366589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 name="How to hold a socratic seminar"/>
          <p:cNvSpPr txBox="1">
            <a:spLocks noGrp="1"/>
          </p:cNvSpPr>
          <p:nvPr>
            <p:ph type="title"/>
          </p:nvPr>
        </p:nvSpPr>
        <p:spPr>
          <a:prstGeom prst="rect">
            <a:avLst/>
          </a:prstGeom>
        </p:spPr>
        <p:txBody>
          <a:bodyPr>
            <a:normAutofit/>
          </a:bodyPr>
          <a:lstStyle>
            <a:lvl1pPr defTabSz="877823">
              <a:defRPr sz="4896"/>
            </a:lvl1pPr>
          </a:lstStyle>
          <a:p>
            <a:r>
              <a:rPr lang="en-US" sz="4700" dirty="0"/>
              <a:t>To understand:</a:t>
            </a:r>
            <a:endParaRPr sz="4700" dirty="0"/>
          </a:p>
        </p:txBody>
      </p:sp>
      <p:sp>
        <p:nvSpPr>
          <p:cNvPr id="2" name="Content Placeholder 3">
            <a:extLst>
              <a:ext uri="{FF2B5EF4-FFF2-40B4-BE49-F238E27FC236}">
                <a16:creationId xmlns:a16="http://schemas.microsoft.com/office/drawing/2014/main" id="{31F6136F-4415-066A-5A9E-51CEA84A4970}"/>
              </a:ext>
            </a:extLst>
          </p:cNvPr>
          <p:cNvSpPr txBox="1">
            <a:spLocks/>
          </p:cNvSpPr>
          <p:nvPr/>
        </p:nvSpPr>
        <p:spPr>
          <a:xfrm>
            <a:off x="677544" y="2870262"/>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state of DCSD’s curriculum materials</a:t>
            </a:r>
          </a:p>
        </p:txBody>
      </p:sp>
      <p:sp>
        <p:nvSpPr>
          <p:cNvPr id="11" name="Content Placeholder 3">
            <a:extLst>
              <a:ext uri="{FF2B5EF4-FFF2-40B4-BE49-F238E27FC236}">
                <a16:creationId xmlns:a16="http://schemas.microsoft.com/office/drawing/2014/main" id="{C708AB2C-D2BF-6B28-CB36-E868E455A70C}"/>
              </a:ext>
            </a:extLst>
          </p:cNvPr>
          <p:cNvSpPr txBox="1">
            <a:spLocks/>
          </p:cNvSpPr>
          <p:nvPr/>
        </p:nvSpPr>
        <p:spPr>
          <a:xfrm>
            <a:off x="3500572" y="2870262"/>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12" name="Content Placeholder 3">
            <a:extLst>
              <a:ext uri="{FF2B5EF4-FFF2-40B4-BE49-F238E27FC236}">
                <a16:creationId xmlns:a16="http://schemas.microsoft.com/office/drawing/2014/main" id="{5D4892EE-7A6A-2A21-B27D-F191F73AD44A}"/>
              </a:ext>
            </a:extLst>
          </p:cNvPr>
          <p:cNvSpPr txBox="1">
            <a:spLocks/>
          </p:cNvSpPr>
          <p:nvPr/>
        </p:nvSpPr>
        <p:spPr>
          <a:xfrm>
            <a:off x="6323601" y="2863536"/>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Experiences of different stakeholder groups</a:t>
            </a:r>
          </a:p>
        </p:txBody>
      </p:sp>
      <p:sp>
        <p:nvSpPr>
          <p:cNvPr id="13" name="Content Placeholder 3">
            <a:extLst>
              <a:ext uri="{FF2B5EF4-FFF2-40B4-BE49-F238E27FC236}">
                <a16:creationId xmlns:a16="http://schemas.microsoft.com/office/drawing/2014/main" id="{B8330F85-80C8-5B20-A7C4-BDD83D693AEF}"/>
              </a:ext>
            </a:extLst>
          </p:cNvPr>
          <p:cNvSpPr txBox="1">
            <a:spLocks/>
          </p:cNvSpPr>
          <p:nvPr/>
        </p:nvSpPr>
        <p:spPr>
          <a:xfrm>
            <a:off x="3500572" y="2863536"/>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Systems and structures supporting curriculum</a:t>
            </a:r>
          </a:p>
        </p:txBody>
      </p:sp>
    </p:spTree>
    <p:extLst>
      <p:ext uri="{BB962C8B-B14F-4D97-AF65-F5344CB8AC3E}">
        <p14:creationId xmlns:p14="http://schemas.microsoft.com/office/powerpoint/2010/main" val="295264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 name="How to hold a socratic seminar"/>
          <p:cNvSpPr txBox="1">
            <a:spLocks noGrp="1"/>
          </p:cNvSpPr>
          <p:nvPr>
            <p:ph type="title"/>
          </p:nvPr>
        </p:nvSpPr>
        <p:spPr>
          <a:prstGeom prst="rect">
            <a:avLst/>
          </a:prstGeom>
        </p:spPr>
        <p:txBody>
          <a:bodyPr>
            <a:normAutofit/>
          </a:bodyPr>
          <a:lstStyle>
            <a:lvl1pPr defTabSz="877823">
              <a:defRPr sz="4896"/>
            </a:lvl1pPr>
          </a:lstStyle>
          <a:p>
            <a:r>
              <a:rPr lang="en-US" sz="4700" dirty="0"/>
              <a:t>In order to:</a:t>
            </a:r>
            <a:endParaRPr sz="4700" dirty="0"/>
          </a:p>
        </p:txBody>
      </p:sp>
      <p:sp>
        <p:nvSpPr>
          <p:cNvPr id="2" name="Content Placeholder 3">
            <a:extLst>
              <a:ext uri="{FF2B5EF4-FFF2-40B4-BE49-F238E27FC236}">
                <a16:creationId xmlns:a16="http://schemas.microsoft.com/office/drawing/2014/main" id="{31F6136F-4415-066A-5A9E-51CEA84A4970}"/>
              </a:ext>
            </a:extLst>
          </p:cNvPr>
          <p:cNvSpPr txBox="1">
            <a:spLocks/>
          </p:cNvSpPr>
          <p:nvPr/>
        </p:nvSpPr>
        <p:spPr>
          <a:xfrm>
            <a:off x="677544" y="2870262"/>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Define the “pain points”</a:t>
            </a:r>
          </a:p>
        </p:txBody>
      </p:sp>
      <p:sp>
        <p:nvSpPr>
          <p:cNvPr id="11" name="Content Placeholder 3">
            <a:extLst>
              <a:ext uri="{FF2B5EF4-FFF2-40B4-BE49-F238E27FC236}">
                <a16:creationId xmlns:a16="http://schemas.microsoft.com/office/drawing/2014/main" id="{C708AB2C-D2BF-6B28-CB36-E868E455A70C}"/>
              </a:ext>
            </a:extLst>
          </p:cNvPr>
          <p:cNvSpPr txBox="1">
            <a:spLocks/>
          </p:cNvSpPr>
          <p:nvPr/>
        </p:nvSpPr>
        <p:spPr>
          <a:xfrm>
            <a:off x="3500572" y="2870262"/>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12" name="Content Placeholder 3">
            <a:extLst>
              <a:ext uri="{FF2B5EF4-FFF2-40B4-BE49-F238E27FC236}">
                <a16:creationId xmlns:a16="http://schemas.microsoft.com/office/drawing/2014/main" id="{5D4892EE-7A6A-2A21-B27D-F191F73AD44A}"/>
              </a:ext>
            </a:extLst>
          </p:cNvPr>
          <p:cNvSpPr txBox="1">
            <a:spLocks/>
          </p:cNvSpPr>
          <p:nvPr/>
        </p:nvSpPr>
        <p:spPr>
          <a:xfrm>
            <a:off x="6323600" y="3110279"/>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Recommend next steps</a:t>
            </a:r>
          </a:p>
        </p:txBody>
      </p:sp>
      <p:sp>
        <p:nvSpPr>
          <p:cNvPr id="13" name="Content Placeholder 3">
            <a:extLst>
              <a:ext uri="{FF2B5EF4-FFF2-40B4-BE49-F238E27FC236}">
                <a16:creationId xmlns:a16="http://schemas.microsoft.com/office/drawing/2014/main" id="{B8330F85-80C8-5B20-A7C4-BDD83D693AEF}"/>
              </a:ext>
            </a:extLst>
          </p:cNvPr>
          <p:cNvSpPr txBox="1">
            <a:spLocks/>
          </p:cNvSpPr>
          <p:nvPr/>
        </p:nvSpPr>
        <p:spPr>
          <a:xfrm>
            <a:off x="3500572" y="2870262"/>
            <a:ext cx="2267678" cy="1999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Analyze gap between present and ideal</a:t>
            </a:r>
          </a:p>
        </p:txBody>
      </p:sp>
    </p:spTree>
    <p:extLst>
      <p:ext uri="{BB962C8B-B14F-4D97-AF65-F5344CB8AC3E}">
        <p14:creationId xmlns:p14="http://schemas.microsoft.com/office/powerpoint/2010/main" val="601735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 name="Icebreaker"/>
          <p:cNvSpPr txBox="1">
            <a:spLocks noGrp="1"/>
          </p:cNvSpPr>
          <p:nvPr>
            <p:ph type="title"/>
          </p:nvPr>
        </p:nvSpPr>
        <p:spPr>
          <a:prstGeom prst="rect">
            <a:avLst/>
          </a:prstGeom>
        </p:spPr>
        <p:txBody>
          <a:bodyPr/>
          <a:lstStyle/>
          <a:p>
            <a:r>
              <a:rPr lang="en-US" dirty="0"/>
              <a:t>Methods</a:t>
            </a:r>
            <a:endParaRPr dirty="0"/>
          </a:p>
        </p:txBody>
      </p:sp>
    </p:spTree>
    <p:extLst>
      <p:ext uri="{BB962C8B-B14F-4D97-AF65-F5344CB8AC3E}">
        <p14:creationId xmlns:p14="http://schemas.microsoft.com/office/powerpoint/2010/main" val="355769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59026-0732-944D-8566-840E915029E5}"/>
              </a:ext>
            </a:extLst>
          </p:cNvPr>
          <p:cNvSpPr>
            <a:spLocks noGrp="1"/>
          </p:cNvSpPr>
          <p:nvPr>
            <p:ph type="title"/>
          </p:nvPr>
        </p:nvSpPr>
        <p:spPr/>
        <p:txBody>
          <a:bodyPr>
            <a:normAutofit/>
          </a:bodyPr>
          <a:lstStyle/>
          <a:p>
            <a:r>
              <a:rPr lang="en-US" sz="5100" dirty="0"/>
              <a:t>Methods and Sequence</a:t>
            </a:r>
          </a:p>
        </p:txBody>
      </p:sp>
      <p:sp>
        <p:nvSpPr>
          <p:cNvPr id="4" name="Content Placeholder 3">
            <a:extLst>
              <a:ext uri="{FF2B5EF4-FFF2-40B4-BE49-F238E27FC236}">
                <a16:creationId xmlns:a16="http://schemas.microsoft.com/office/drawing/2014/main" id="{3AB8FAB2-B429-EF4C-8DB2-241D2E0EF779}"/>
              </a:ext>
            </a:extLst>
          </p:cNvPr>
          <p:cNvSpPr>
            <a:spLocks noGrp="1"/>
          </p:cNvSpPr>
          <p:nvPr>
            <p:ph sz="quarter" idx="11"/>
          </p:nvPr>
        </p:nvSpPr>
        <p:spPr/>
        <p:txBody>
          <a:bodyPr>
            <a:normAutofit fontScale="92500" lnSpcReduction="10000"/>
          </a:bodyPr>
          <a:lstStyle/>
          <a:p>
            <a:pPr marL="0" indent="0">
              <a:buNone/>
            </a:pPr>
            <a:r>
              <a:rPr lang="en-US" dirty="0"/>
              <a:t>Solicit feedback from various stakeholder groups about their experience with DCSD’S curriculum</a:t>
            </a:r>
          </a:p>
          <a:p>
            <a:pPr marL="0" indent="0">
              <a:buNone/>
            </a:pPr>
            <a:endParaRPr lang="en-US" dirty="0"/>
          </a:p>
        </p:txBody>
      </p:sp>
      <p:sp>
        <p:nvSpPr>
          <p:cNvPr id="5" name="Content Placeholder 4">
            <a:extLst>
              <a:ext uri="{FF2B5EF4-FFF2-40B4-BE49-F238E27FC236}">
                <a16:creationId xmlns:a16="http://schemas.microsoft.com/office/drawing/2014/main" id="{87D81796-2F12-0742-9E85-829B52E0485F}"/>
              </a:ext>
            </a:extLst>
          </p:cNvPr>
          <p:cNvSpPr>
            <a:spLocks noGrp="1"/>
          </p:cNvSpPr>
          <p:nvPr>
            <p:ph sz="quarter" idx="12"/>
          </p:nvPr>
        </p:nvSpPr>
        <p:spPr/>
        <p:txBody>
          <a:bodyPr>
            <a:normAutofit/>
          </a:bodyPr>
          <a:lstStyle/>
          <a:p>
            <a:pPr marL="0" indent="0">
              <a:buNone/>
            </a:pPr>
            <a:r>
              <a:rPr lang="en-US" sz="2600" dirty="0"/>
              <a:t>Analyze curriculum materials solicited from teachers and accessed on district servers</a:t>
            </a:r>
          </a:p>
        </p:txBody>
      </p:sp>
      <p:sp>
        <p:nvSpPr>
          <p:cNvPr id="6" name="Content Placeholder 5">
            <a:extLst>
              <a:ext uri="{FF2B5EF4-FFF2-40B4-BE49-F238E27FC236}">
                <a16:creationId xmlns:a16="http://schemas.microsoft.com/office/drawing/2014/main" id="{FEA927B5-6CFC-D443-9595-F660C2F7274A}"/>
              </a:ext>
            </a:extLst>
          </p:cNvPr>
          <p:cNvSpPr>
            <a:spLocks noGrp="1"/>
          </p:cNvSpPr>
          <p:nvPr>
            <p:ph sz="quarter" idx="13"/>
          </p:nvPr>
        </p:nvSpPr>
        <p:spPr/>
        <p:txBody>
          <a:bodyPr>
            <a:normAutofit/>
          </a:bodyPr>
          <a:lstStyle/>
          <a:p>
            <a:pPr marL="0" indent="0">
              <a:buNone/>
            </a:pPr>
            <a:r>
              <a:rPr lang="en-US" sz="2600" dirty="0"/>
              <a:t>Create report containing findings and recommendations for next steps</a:t>
            </a:r>
          </a:p>
        </p:txBody>
      </p:sp>
      <p:sp>
        <p:nvSpPr>
          <p:cNvPr id="9" name="Content Placeholder 3">
            <a:extLst>
              <a:ext uri="{FF2B5EF4-FFF2-40B4-BE49-F238E27FC236}">
                <a16:creationId xmlns:a16="http://schemas.microsoft.com/office/drawing/2014/main" id="{77A0D1CE-CB99-B145-AB76-0F04707974BC}"/>
              </a:ext>
            </a:extLst>
          </p:cNvPr>
          <p:cNvSpPr txBox="1">
            <a:spLocks/>
          </p:cNvSpPr>
          <p:nvPr/>
        </p:nvSpPr>
        <p:spPr>
          <a:xfrm>
            <a:off x="928913" y="1474839"/>
            <a:ext cx="3179099" cy="219076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Avenir Medium"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Avenir Medium"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Observe classrooms (live and virtually) and conduct broad review of curriculum artifacts across all campuses and multiple content areas</a:t>
            </a:r>
          </a:p>
        </p:txBody>
      </p:sp>
    </p:spTree>
    <p:extLst>
      <p:ext uri="{BB962C8B-B14F-4D97-AF65-F5344CB8AC3E}">
        <p14:creationId xmlns:p14="http://schemas.microsoft.com/office/powerpoint/2010/main" val="1934266454"/>
      </p:ext>
    </p:extLst>
  </p:cSld>
  <p:clrMapOvr>
    <a:masterClrMapping/>
  </p:clrMapOvr>
</p:sld>
</file>

<file path=ppt/theme/theme1.xml><?xml version="1.0" encoding="utf-8"?>
<a:theme xmlns:a="http://schemas.openxmlformats.org/drawingml/2006/main" name="18A-IEG-Theme-Master">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EG-PPT-SD-Template_18A_MASTER" id="{27EC402A-718A-894E-A449-B2A4DF468BBB}" vid="{B1519DD1-A439-1D45-A5F0-3F13FF4370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18A-IEG-Theme-Master</Template>
  <TotalTime>13915</TotalTime>
  <Words>3079</Words>
  <Application>Microsoft Macintosh PowerPoint</Application>
  <PresentationFormat>On-screen Show (4:3)</PresentationFormat>
  <Paragraphs>384</Paragraphs>
  <Slides>48</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Avenir</vt:lpstr>
      <vt:lpstr>Avenir Black</vt:lpstr>
      <vt:lpstr>Avenir Book</vt:lpstr>
      <vt:lpstr>Avenir Medium</vt:lpstr>
      <vt:lpstr>Calibri</vt:lpstr>
      <vt:lpstr>Wingdings 2</vt:lpstr>
      <vt:lpstr>18A-IEG-Theme-Master</vt:lpstr>
      <vt:lpstr>DeKalb County School District</vt:lpstr>
      <vt:lpstr>About Us</vt:lpstr>
      <vt:lpstr>About Us</vt:lpstr>
      <vt:lpstr>PowerPoint Presentation</vt:lpstr>
      <vt:lpstr>Purpose</vt:lpstr>
      <vt:lpstr>To understand:</vt:lpstr>
      <vt:lpstr>In order to:</vt:lpstr>
      <vt:lpstr>Methods</vt:lpstr>
      <vt:lpstr>Methods and Sequence</vt:lpstr>
      <vt:lpstr>Survey Highlights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Curriculum Analysis and Walkthrough Highlights</vt:lpstr>
      <vt:lpstr>PowerPoint Presentation</vt:lpstr>
      <vt:lpstr>PowerPoint Presentation</vt:lpstr>
      <vt:lpstr>PowerPoint Presentation</vt:lpstr>
      <vt:lpstr>PowerPoint Presentation</vt:lpstr>
      <vt:lpstr>PowerPoint Presentation</vt:lpstr>
      <vt:lpstr>District Recommendations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Leadership</dc:title>
  <dc:creator>Jessica Wilson</dc:creator>
  <cp:lastModifiedBy>Microsoft Office User</cp:lastModifiedBy>
  <cp:revision>67</cp:revision>
  <dcterms:created xsi:type="dcterms:W3CDTF">2019-01-18T20:58:55Z</dcterms:created>
  <dcterms:modified xsi:type="dcterms:W3CDTF">2025-08-04T21:00:11Z</dcterms:modified>
</cp:coreProperties>
</file>