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1" r:id="rId5"/>
    <p:sldId id="262" r:id="rId6"/>
    <p:sldId id="263" r:id="rId7"/>
    <p:sldId id="264" r:id="rId8"/>
    <p:sldId id="256" r:id="rId9"/>
    <p:sldId id="26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B4344-80B2-F347-92D8-18FA5D319663}" v="35" dt="2024-02-12T16:38:18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ron Schueneman (Finance)" userId="6d18f2a0-257b-4f30-ae1c-ab26b27a58ae" providerId="ADAL" clId="{C380572A-62DE-BD45-B143-2931DD45F6D6}"/>
    <pc:docChg chg="custSel addSld delSld modSld">
      <pc:chgData name="Byron Schueneman (Finance)" userId="6d18f2a0-257b-4f30-ae1c-ab26b27a58ae" providerId="ADAL" clId="{C380572A-62DE-BD45-B143-2931DD45F6D6}" dt="2024-01-05T20:13:23.414" v="244" actId="20577"/>
      <pc:docMkLst>
        <pc:docMk/>
      </pc:docMkLst>
      <pc:sldChg chg="addSp delSp modSp mod">
        <pc:chgData name="Byron Schueneman (Finance)" userId="6d18f2a0-257b-4f30-ae1c-ab26b27a58ae" providerId="ADAL" clId="{C380572A-62DE-BD45-B143-2931DD45F6D6}" dt="2024-01-05T20:07:33.114" v="239" actId="20577"/>
        <pc:sldMkLst>
          <pc:docMk/>
          <pc:sldMk cId="3211859542" sldId="256"/>
        </pc:sldMkLst>
        <pc:graphicFrameChg chg="del">
          <ac:chgData name="Byron Schueneman (Finance)" userId="6d18f2a0-257b-4f30-ae1c-ab26b27a58ae" providerId="ADAL" clId="{C380572A-62DE-BD45-B143-2931DD45F6D6}" dt="2024-01-05T20:05:11.044" v="180" actId="478"/>
          <ac:graphicFrameMkLst>
            <pc:docMk/>
            <pc:sldMk cId="3211859542" sldId="256"/>
            <ac:graphicFrameMk id="2" creationId="{00000000-0000-0000-0000-000000000000}"/>
          </ac:graphicFrameMkLst>
        </pc:graphicFrameChg>
        <pc:graphicFrameChg chg="modGraphic">
          <ac:chgData name="Byron Schueneman (Finance)" userId="6d18f2a0-257b-4f30-ae1c-ab26b27a58ae" providerId="ADAL" clId="{C380572A-62DE-BD45-B143-2931DD45F6D6}" dt="2024-01-05T20:07:33.114" v="239" actId="20577"/>
          <ac:graphicFrameMkLst>
            <pc:docMk/>
            <pc:sldMk cId="3211859542" sldId="256"/>
            <ac:graphicFrameMk id="3" creationId="{343700A6-C4F8-93A3-A23C-84EB36F11234}"/>
          </ac:graphicFrameMkLst>
        </pc:graphicFrameChg>
        <pc:graphicFrameChg chg="modGraphic">
          <ac:chgData name="Byron Schueneman (Finance)" userId="6d18f2a0-257b-4f30-ae1c-ab26b27a58ae" providerId="ADAL" clId="{C380572A-62DE-BD45-B143-2931DD45F6D6}" dt="2024-01-05T20:06:43.505" v="220" actId="20577"/>
          <ac:graphicFrameMkLst>
            <pc:docMk/>
            <pc:sldMk cId="3211859542" sldId="256"/>
            <ac:graphicFrameMk id="4" creationId="{F683DAD0-C51F-6628-087E-239754635D61}"/>
          </ac:graphicFrameMkLst>
        </pc:graphicFrameChg>
        <pc:graphicFrameChg chg="add mod">
          <ac:chgData name="Byron Schueneman (Finance)" userId="6d18f2a0-257b-4f30-ae1c-ab26b27a58ae" providerId="ADAL" clId="{C380572A-62DE-BD45-B143-2931DD45F6D6}" dt="2024-01-05T20:05:25.306" v="183" actId="1076"/>
          <ac:graphicFrameMkLst>
            <pc:docMk/>
            <pc:sldMk cId="3211859542" sldId="256"/>
            <ac:graphicFrameMk id="5" creationId="{8F808C0D-B2C6-756B-F61F-D29100C23D1F}"/>
          </ac:graphicFrameMkLst>
        </pc:graphicFrameChg>
      </pc:sldChg>
      <pc:sldChg chg="del">
        <pc:chgData name="Byron Schueneman (Finance)" userId="6d18f2a0-257b-4f30-ae1c-ab26b27a58ae" providerId="ADAL" clId="{C380572A-62DE-BD45-B143-2931DD45F6D6}" dt="2024-01-05T19:40:38.231" v="14" actId="2696"/>
        <pc:sldMkLst>
          <pc:docMk/>
          <pc:sldMk cId="3522166635" sldId="257"/>
        </pc:sldMkLst>
      </pc:sldChg>
      <pc:sldChg chg="del">
        <pc:chgData name="Byron Schueneman (Finance)" userId="6d18f2a0-257b-4f30-ae1c-ab26b27a58ae" providerId="ADAL" clId="{C380572A-62DE-BD45-B143-2931DD45F6D6}" dt="2024-01-05T19:59:23.755" v="150" actId="2696"/>
        <pc:sldMkLst>
          <pc:docMk/>
          <pc:sldMk cId="2841409475" sldId="259"/>
        </pc:sldMkLst>
      </pc:sldChg>
      <pc:sldChg chg="addSp delSp modSp mod">
        <pc:chgData name="Byron Schueneman (Finance)" userId="6d18f2a0-257b-4f30-ae1c-ab26b27a58ae" providerId="ADAL" clId="{C380572A-62DE-BD45-B143-2931DD45F6D6}" dt="2024-01-05T20:13:23.414" v="244" actId="20577"/>
        <pc:sldMkLst>
          <pc:docMk/>
          <pc:sldMk cId="3295803926" sldId="260"/>
        </pc:sldMkLst>
        <pc:graphicFrameChg chg="del">
          <ac:chgData name="Byron Schueneman (Finance)" userId="6d18f2a0-257b-4f30-ae1c-ab26b27a58ae" providerId="ADAL" clId="{C380572A-62DE-BD45-B143-2931DD45F6D6}" dt="2024-01-05T20:00:53.037" v="153" actId="478"/>
          <ac:graphicFrameMkLst>
            <pc:docMk/>
            <pc:sldMk cId="3295803926" sldId="260"/>
            <ac:graphicFrameMk id="2" creationId="{00000000-0000-0000-0000-000000000000}"/>
          </ac:graphicFrameMkLst>
        </pc:graphicFrameChg>
        <pc:graphicFrameChg chg="add mod">
          <ac:chgData name="Byron Schueneman (Finance)" userId="6d18f2a0-257b-4f30-ae1c-ab26b27a58ae" providerId="ADAL" clId="{C380572A-62DE-BD45-B143-2931DD45F6D6}" dt="2024-01-05T20:01:11.637" v="156" actId="1076"/>
          <ac:graphicFrameMkLst>
            <pc:docMk/>
            <pc:sldMk cId="3295803926" sldId="260"/>
            <ac:graphicFrameMk id="3" creationId="{D1342E04-8C01-3A63-D3EE-B22DE5E8DFCA}"/>
          </ac:graphicFrameMkLst>
        </pc:graphicFrameChg>
        <pc:graphicFrameChg chg="modGraphic">
          <ac:chgData name="Byron Schueneman (Finance)" userId="6d18f2a0-257b-4f30-ae1c-ab26b27a58ae" providerId="ADAL" clId="{C380572A-62DE-BD45-B143-2931DD45F6D6}" dt="2024-01-05T20:13:23.414" v="244" actId="20577"/>
          <ac:graphicFrameMkLst>
            <pc:docMk/>
            <pc:sldMk cId="3295803926" sldId="260"/>
            <ac:graphicFrameMk id="5" creationId="{39C0F456-967F-7001-96D2-11CA2ACA15DE}"/>
          </ac:graphicFrameMkLst>
        </pc:graphicFrameChg>
      </pc:sldChg>
      <pc:sldChg chg="modSp mod">
        <pc:chgData name="Byron Schueneman (Finance)" userId="6d18f2a0-257b-4f30-ae1c-ab26b27a58ae" providerId="ADAL" clId="{C380572A-62DE-BD45-B143-2931DD45F6D6}" dt="2024-01-05T19:35:28.294" v="5" actId="20577"/>
        <pc:sldMkLst>
          <pc:docMk/>
          <pc:sldMk cId="7630729" sldId="261"/>
        </pc:sldMkLst>
        <pc:spChg chg="mod">
          <ac:chgData name="Byron Schueneman (Finance)" userId="6d18f2a0-257b-4f30-ae1c-ab26b27a58ae" providerId="ADAL" clId="{C380572A-62DE-BD45-B143-2931DD45F6D6}" dt="2024-01-05T19:35:28.294" v="5" actId="20577"/>
          <ac:spMkLst>
            <pc:docMk/>
            <pc:sldMk cId="7630729" sldId="261"/>
            <ac:spMk id="12" creationId="{00000000-0000-0000-0000-000000000000}"/>
          </ac:spMkLst>
        </pc:spChg>
      </pc:sldChg>
      <pc:sldChg chg="addSp modSp add mod">
        <pc:chgData name="Byron Schueneman (Finance)" userId="6d18f2a0-257b-4f30-ae1c-ab26b27a58ae" providerId="ADAL" clId="{C380572A-62DE-BD45-B143-2931DD45F6D6}" dt="2024-01-05T19:43:58.007" v="55" actId="207"/>
        <pc:sldMkLst>
          <pc:docMk/>
          <pc:sldMk cId="1267241475" sldId="263"/>
        </pc:sldMkLst>
        <pc:graphicFrameChg chg="mod">
          <ac:chgData name="Byron Schueneman (Finance)" userId="6d18f2a0-257b-4f30-ae1c-ab26b27a58ae" providerId="ADAL" clId="{C380572A-62DE-BD45-B143-2931DD45F6D6}" dt="2024-01-05T19:40:06.624" v="13" actId="1076"/>
          <ac:graphicFrameMkLst>
            <pc:docMk/>
            <pc:sldMk cId="1267241475" sldId="263"/>
            <ac:graphicFrameMk id="2" creationId="{00000000-0000-0000-0000-000000000000}"/>
          </ac:graphicFrameMkLst>
        </pc:graphicFrameChg>
        <pc:graphicFrameChg chg="add mod modGraphic">
          <ac:chgData name="Byron Schueneman (Finance)" userId="6d18f2a0-257b-4f30-ae1c-ab26b27a58ae" providerId="ADAL" clId="{C380572A-62DE-BD45-B143-2931DD45F6D6}" dt="2024-01-05T19:43:58.007" v="55" actId="207"/>
          <ac:graphicFrameMkLst>
            <pc:docMk/>
            <pc:sldMk cId="1267241475" sldId="263"/>
            <ac:graphicFrameMk id="3" creationId="{26D0CFD1-0ABA-3E83-BCDF-BEE63F0182AA}"/>
          </ac:graphicFrameMkLst>
        </pc:graphicFrameChg>
      </pc:sldChg>
      <pc:sldChg chg="addSp modSp add mod">
        <pc:chgData name="Byron Schueneman (Finance)" userId="6d18f2a0-257b-4f30-ae1c-ab26b27a58ae" providerId="ADAL" clId="{C380572A-62DE-BD45-B143-2931DD45F6D6}" dt="2024-01-05T19:58:45.155" v="149" actId="1076"/>
        <pc:sldMkLst>
          <pc:docMk/>
          <pc:sldMk cId="3308464544" sldId="264"/>
        </pc:sldMkLst>
        <pc:graphicFrameChg chg="mod">
          <ac:chgData name="Byron Schueneman (Finance)" userId="6d18f2a0-257b-4f30-ae1c-ab26b27a58ae" providerId="ADAL" clId="{C380572A-62DE-BD45-B143-2931DD45F6D6}" dt="2024-01-05T19:46:17.324" v="62" actId="1076"/>
          <ac:graphicFrameMkLst>
            <pc:docMk/>
            <pc:sldMk cId="3308464544" sldId="264"/>
            <ac:graphicFrameMk id="2" creationId="{00000000-0000-0000-0000-000000000000}"/>
          </ac:graphicFrameMkLst>
        </pc:graphicFrameChg>
        <pc:graphicFrameChg chg="add mod modGraphic">
          <ac:chgData name="Byron Schueneman (Finance)" userId="6d18f2a0-257b-4f30-ae1c-ab26b27a58ae" providerId="ADAL" clId="{C380572A-62DE-BD45-B143-2931DD45F6D6}" dt="2024-01-05T19:58:45.155" v="149" actId="1076"/>
          <ac:graphicFrameMkLst>
            <pc:docMk/>
            <pc:sldMk cId="3308464544" sldId="264"/>
            <ac:graphicFrameMk id="3" creationId="{06233563-1645-2ACC-54F3-3F38C222AC86}"/>
          </ac:graphicFrameMkLst>
        </pc:graphicFrameChg>
      </pc:sldChg>
      <pc:sldChg chg="delSp add del mod">
        <pc:chgData name="Byron Schueneman (Finance)" userId="6d18f2a0-257b-4f30-ae1c-ab26b27a58ae" providerId="ADAL" clId="{C380572A-62DE-BD45-B143-2931DD45F6D6}" dt="2024-01-05T20:01:25.658" v="157" actId="2696"/>
        <pc:sldMkLst>
          <pc:docMk/>
          <pc:sldMk cId="3620558304" sldId="265"/>
        </pc:sldMkLst>
        <pc:graphicFrameChg chg="del">
          <ac:chgData name="Byron Schueneman (Finance)" userId="6d18f2a0-257b-4f30-ae1c-ab26b27a58ae" providerId="ADAL" clId="{C380572A-62DE-BD45-B143-2931DD45F6D6}" dt="2024-01-05T20:00:46.533" v="152" actId="21"/>
          <ac:graphicFrameMkLst>
            <pc:docMk/>
            <pc:sldMk cId="3620558304" sldId="265"/>
            <ac:graphicFrameMk id="2" creationId="{00000000-0000-0000-0000-000000000000}"/>
          </ac:graphicFrameMkLst>
        </pc:graphicFrameChg>
      </pc:sldChg>
    </pc:docChg>
  </pc:docChgLst>
  <pc:docChgLst>
    <pc:chgData name="Byron Schueneman (Finance)" userId="6d18f2a0-257b-4f30-ae1c-ab26b27a58ae" providerId="ADAL" clId="{A5EB4344-80B2-F347-92D8-18FA5D319663}"/>
    <pc:docChg chg="undo custSel modSld">
      <pc:chgData name="Byron Schueneman (Finance)" userId="6d18f2a0-257b-4f30-ae1c-ab26b27a58ae" providerId="ADAL" clId="{A5EB4344-80B2-F347-92D8-18FA5D319663}" dt="2024-01-18T12:55:37.037" v="321" actId="20577"/>
      <pc:docMkLst>
        <pc:docMk/>
      </pc:docMkLst>
      <pc:sldChg chg="addSp delSp modSp mod">
        <pc:chgData name="Byron Schueneman (Finance)" userId="6d18f2a0-257b-4f30-ae1c-ab26b27a58ae" providerId="ADAL" clId="{A5EB4344-80B2-F347-92D8-18FA5D319663}" dt="2024-01-18T12:50:24.855" v="290" actId="20577"/>
        <pc:sldMkLst>
          <pc:docMk/>
          <pc:sldMk cId="3211859542" sldId="256"/>
        </pc:sldMkLst>
        <pc:graphicFrameChg chg="add mod">
          <ac:chgData name="Byron Schueneman (Finance)" userId="6d18f2a0-257b-4f30-ae1c-ab26b27a58ae" providerId="ADAL" clId="{A5EB4344-80B2-F347-92D8-18FA5D319663}" dt="2024-01-18T12:47:00.229" v="237" actId="1076"/>
          <ac:graphicFrameMkLst>
            <pc:docMk/>
            <pc:sldMk cId="3211859542" sldId="256"/>
            <ac:graphicFrameMk id="2" creationId="{12FD40AD-0329-A013-130C-31DA5C1AD540}"/>
          </ac:graphicFrameMkLst>
        </pc:graphicFrameChg>
        <pc:graphicFrameChg chg="modGraphic">
          <ac:chgData name="Byron Schueneman (Finance)" userId="6d18f2a0-257b-4f30-ae1c-ab26b27a58ae" providerId="ADAL" clId="{A5EB4344-80B2-F347-92D8-18FA5D319663}" dt="2024-01-18T12:50:24.855" v="290" actId="20577"/>
          <ac:graphicFrameMkLst>
            <pc:docMk/>
            <pc:sldMk cId="3211859542" sldId="256"/>
            <ac:graphicFrameMk id="3" creationId="{343700A6-C4F8-93A3-A23C-84EB36F11234}"/>
          </ac:graphicFrameMkLst>
        </pc:graphicFrameChg>
        <pc:graphicFrameChg chg="modGraphic">
          <ac:chgData name="Byron Schueneman (Finance)" userId="6d18f2a0-257b-4f30-ae1c-ab26b27a58ae" providerId="ADAL" clId="{A5EB4344-80B2-F347-92D8-18FA5D319663}" dt="2024-01-18T12:48:20.426" v="265" actId="20577"/>
          <ac:graphicFrameMkLst>
            <pc:docMk/>
            <pc:sldMk cId="3211859542" sldId="256"/>
            <ac:graphicFrameMk id="4" creationId="{F683DAD0-C51F-6628-087E-239754635D61}"/>
          </ac:graphicFrameMkLst>
        </pc:graphicFrameChg>
        <pc:graphicFrameChg chg="del">
          <ac:chgData name="Byron Schueneman (Finance)" userId="6d18f2a0-257b-4f30-ae1c-ab26b27a58ae" providerId="ADAL" clId="{A5EB4344-80B2-F347-92D8-18FA5D319663}" dt="2024-01-18T12:31:40.840" v="6" actId="478"/>
          <ac:graphicFrameMkLst>
            <pc:docMk/>
            <pc:sldMk cId="3211859542" sldId="256"/>
            <ac:graphicFrameMk id="5" creationId="{8F808C0D-B2C6-756B-F61F-D29100C23D1F}"/>
          </ac:graphicFrameMkLst>
        </pc:graphicFrameChg>
      </pc:sldChg>
      <pc:sldChg chg="addSp delSp modSp mod">
        <pc:chgData name="Byron Schueneman (Finance)" userId="6d18f2a0-257b-4f30-ae1c-ab26b27a58ae" providerId="ADAL" clId="{A5EB4344-80B2-F347-92D8-18FA5D319663}" dt="2024-01-18T12:52:43.596" v="303" actId="20577"/>
        <pc:sldMkLst>
          <pc:docMk/>
          <pc:sldMk cId="3295803926" sldId="260"/>
        </pc:sldMkLst>
        <pc:graphicFrameChg chg="add mod">
          <ac:chgData name="Byron Schueneman (Finance)" userId="6d18f2a0-257b-4f30-ae1c-ab26b27a58ae" providerId="ADAL" clId="{A5EB4344-80B2-F347-92D8-18FA5D319663}" dt="2024-01-18T12:38:51.806" v="139" actId="1076"/>
          <ac:graphicFrameMkLst>
            <pc:docMk/>
            <pc:sldMk cId="3295803926" sldId="260"/>
            <ac:graphicFrameMk id="2" creationId="{B75CA944-B760-BDB1-4753-377B8FEBE67F}"/>
          </ac:graphicFrameMkLst>
        </pc:graphicFrameChg>
        <pc:graphicFrameChg chg="del">
          <ac:chgData name="Byron Schueneman (Finance)" userId="6d18f2a0-257b-4f30-ae1c-ab26b27a58ae" providerId="ADAL" clId="{A5EB4344-80B2-F347-92D8-18FA5D319663}" dt="2024-01-18T12:38:28.600" v="135" actId="478"/>
          <ac:graphicFrameMkLst>
            <pc:docMk/>
            <pc:sldMk cId="3295803926" sldId="260"/>
            <ac:graphicFrameMk id="3" creationId="{D1342E04-8C01-3A63-D3EE-B22DE5E8DFCA}"/>
          </ac:graphicFrameMkLst>
        </pc:graphicFrameChg>
        <pc:graphicFrameChg chg="mod modGraphic">
          <ac:chgData name="Byron Schueneman (Finance)" userId="6d18f2a0-257b-4f30-ae1c-ab26b27a58ae" providerId="ADAL" clId="{A5EB4344-80B2-F347-92D8-18FA5D319663}" dt="2024-01-18T12:52:43.596" v="303" actId="20577"/>
          <ac:graphicFrameMkLst>
            <pc:docMk/>
            <pc:sldMk cId="3295803926" sldId="260"/>
            <ac:graphicFrameMk id="5" creationId="{39C0F456-967F-7001-96D2-11CA2ACA15DE}"/>
          </ac:graphicFrameMkLst>
        </pc:graphicFrameChg>
      </pc:sldChg>
      <pc:sldChg chg="modSp mod">
        <pc:chgData name="Byron Schueneman (Finance)" userId="6d18f2a0-257b-4f30-ae1c-ab26b27a58ae" providerId="ADAL" clId="{A5EB4344-80B2-F347-92D8-18FA5D319663}" dt="2024-01-18T12:29:11.870" v="5" actId="20577"/>
        <pc:sldMkLst>
          <pc:docMk/>
          <pc:sldMk cId="7630729" sldId="261"/>
        </pc:sldMkLst>
        <pc:spChg chg="mod">
          <ac:chgData name="Byron Schueneman (Finance)" userId="6d18f2a0-257b-4f30-ae1c-ab26b27a58ae" providerId="ADAL" clId="{A5EB4344-80B2-F347-92D8-18FA5D319663}" dt="2024-01-18T12:29:11.870" v="5" actId="20577"/>
          <ac:spMkLst>
            <pc:docMk/>
            <pc:sldMk cId="7630729" sldId="261"/>
            <ac:spMk id="12" creationId="{00000000-0000-0000-0000-000000000000}"/>
          </ac:spMkLst>
        </pc:spChg>
      </pc:sldChg>
      <pc:sldChg chg="addSp delSp modSp mod">
        <pc:chgData name="Byron Schueneman (Finance)" userId="6d18f2a0-257b-4f30-ae1c-ab26b27a58ae" providerId="ADAL" clId="{A5EB4344-80B2-F347-92D8-18FA5D319663}" dt="2024-01-18T12:55:37.037" v="321" actId="20577"/>
        <pc:sldMkLst>
          <pc:docMk/>
          <pc:sldMk cId="1267241475" sldId="263"/>
        </pc:sldMkLst>
        <pc:graphicFrameChg chg="del">
          <ac:chgData name="Byron Schueneman (Finance)" userId="6d18f2a0-257b-4f30-ae1c-ab26b27a58ae" providerId="ADAL" clId="{A5EB4344-80B2-F347-92D8-18FA5D319663}" dt="2024-01-18T12:33:25.176" v="36" actId="478"/>
          <ac:graphicFrameMkLst>
            <pc:docMk/>
            <pc:sldMk cId="1267241475" sldId="263"/>
            <ac:graphicFrameMk id="2" creationId="{00000000-0000-0000-0000-000000000000}"/>
          </ac:graphicFrameMkLst>
        </pc:graphicFrameChg>
        <pc:graphicFrameChg chg="modGraphic">
          <ac:chgData name="Byron Schueneman (Finance)" userId="6d18f2a0-257b-4f30-ae1c-ab26b27a58ae" providerId="ADAL" clId="{A5EB4344-80B2-F347-92D8-18FA5D319663}" dt="2024-01-18T12:55:37.037" v="321" actId="20577"/>
          <ac:graphicFrameMkLst>
            <pc:docMk/>
            <pc:sldMk cId="1267241475" sldId="263"/>
            <ac:graphicFrameMk id="3" creationId="{26D0CFD1-0ABA-3E83-BCDF-BEE63F0182AA}"/>
          </ac:graphicFrameMkLst>
        </pc:graphicFrameChg>
        <pc:graphicFrameChg chg="add mod">
          <ac:chgData name="Byron Schueneman (Finance)" userId="6d18f2a0-257b-4f30-ae1c-ab26b27a58ae" providerId="ADAL" clId="{A5EB4344-80B2-F347-92D8-18FA5D319663}" dt="2024-01-18T12:34:19.611" v="129" actId="1076"/>
          <ac:graphicFrameMkLst>
            <pc:docMk/>
            <pc:sldMk cId="1267241475" sldId="263"/>
            <ac:graphicFrameMk id="4" creationId="{33B94FF9-DBAF-F4EE-59E9-9CBEDD0529A7}"/>
          </ac:graphicFrameMkLst>
        </pc:graphicFrameChg>
      </pc:sldChg>
      <pc:sldChg chg="addSp delSp modSp mod">
        <pc:chgData name="Byron Schueneman (Finance)" userId="6d18f2a0-257b-4f30-ae1c-ab26b27a58ae" providerId="ADAL" clId="{A5EB4344-80B2-F347-92D8-18FA5D319663}" dt="2024-01-18T12:45:08.260" v="204" actId="20577"/>
        <pc:sldMkLst>
          <pc:docMk/>
          <pc:sldMk cId="3308464544" sldId="264"/>
        </pc:sldMkLst>
        <pc:graphicFrameChg chg="del">
          <ac:chgData name="Byron Schueneman (Finance)" userId="6d18f2a0-257b-4f30-ae1c-ab26b27a58ae" providerId="ADAL" clId="{A5EB4344-80B2-F347-92D8-18FA5D319663}" dt="2024-01-18T12:37:29.220" v="130" actId="478"/>
          <ac:graphicFrameMkLst>
            <pc:docMk/>
            <pc:sldMk cId="3308464544" sldId="264"/>
            <ac:graphicFrameMk id="2" creationId="{00000000-0000-0000-0000-000000000000}"/>
          </ac:graphicFrameMkLst>
        </pc:graphicFrameChg>
        <pc:graphicFrameChg chg="modGraphic">
          <ac:chgData name="Byron Schueneman (Finance)" userId="6d18f2a0-257b-4f30-ae1c-ab26b27a58ae" providerId="ADAL" clId="{A5EB4344-80B2-F347-92D8-18FA5D319663}" dt="2024-01-18T12:45:08.260" v="204" actId="20577"/>
          <ac:graphicFrameMkLst>
            <pc:docMk/>
            <pc:sldMk cId="3308464544" sldId="264"/>
            <ac:graphicFrameMk id="3" creationId="{06233563-1645-2ACC-54F3-3F38C222AC86}"/>
          </ac:graphicFrameMkLst>
        </pc:graphicFrameChg>
        <pc:graphicFrameChg chg="add mod">
          <ac:chgData name="Byron Schueneman (Finance)" userId="6d18f2a0-257b-4f30-ae1c-ab26b27a58ae" providerId="ADAL" clId="{A5EB4344-80B2-F347-92D8-18FA5D319663}" dt="2024-01-18T12:37:45.247" v="134" actId="1076"/>
          <ac:graphicFrameMkLst>
            <pc:docMk/>
            <pc:sldMk cId="3308464544" sldId="264"/>
            <ac:graphicFrameMk id="4" creationId="{CCA264C0-ACDF-B719-437B-F85FA00C9E3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F9395-2B05-5D49-9B4A-47EC086EEA5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F9C8A-BDB2-4E47-BD63-891AC1F3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7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Fund Balance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YTD Expenses by Month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YTD Revenues by Month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Fund Balance Over Time 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New KPI-Budget vs Actual Expense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106F-A246-2E48-9544-E8146AB80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29C53-2CA9-764A-93AB-ECAD546B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782C-8745-7347-B6AC-4D877228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CFD0D-118D-4441-A91C-1B836A28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B8388-0632-6942-96AC-2D61940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9CC8-54DA-0A42-9DA3-C9E7FB11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DD596-2259-614F-A986-3F25CF600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5B1C8-F927-B147-8326-E3862924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B53A9-157A-9941-B952-607DAB5F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F697C-66DE-734A-9CA9-579BCEA1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AABD5-DA08-A547-B641-D0E088917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8267B-68DB-BD49-A9B4-434AE7BB2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D5EC-A445-FF43-82E6-1E7554A5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6C67B-5186-6A4F-8CC0-6CBFEB11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1686-2B7E-F34D-B970-CC7FA2D3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EA2F-4473-0948-AB43-EBE33511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B151-747D-604F-903D-9A920F31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47E0C-8A67-AE45-9E33-B90E65F8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27D1-B1FA-884E-BB86-6AA912AD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0875C-8A74-6B43-8AF6-63659F8E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3F97-6513-314A-BEB3-8AC3A43C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C1008-6364-A640-BA0B-D8775884B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AB27E-7D19-9148-AFBE-D10DF7C1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B2F-DBDD-3343-AB56-539EF251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2543B-D933-004D-99FF-224DE8B9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9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5657-C487-1D4B-9C65-4DD0F323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F2E6E-20E6-9043-A03F-A481416CA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B42E3-D2BE-6F4D-92FC-1494FD65C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5245B-18BD-FF4F-92B6-242006FB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81255-874F-754B-A47E-861DA0CD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19D76-7CF9-AC46-8DF1-89FFCD7B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E17C-5F89-8D43-BA72-7627FFC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69009-5908-0446-A2D3-27CA7612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4F87B-6AD1-4F41-B65A-1712AF5CC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BD845-9E91-C744-AC94-1F3B0763A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476AE-7625-BD41-9CA9-51364370D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E53358-AC69-5B4B-A141-FBCF7AC8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CEA71-D074-9149-9053-65C6E547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57ED6-3E53-184B-96E1-A81C0B36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7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7104-1EED-AC46-9BFE-74C4C897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A8C08-9E8C-6741-A2F0-5FAB6AE5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7E1B8-2D7B-4548-B1EC-8C766C92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0B748-F1C5-8749-8C42-DAC929DF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4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E7249-F53D-4B4D-A448-22699C3D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682F3B-F381-C642-956B-8B897A4E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99A17-3A94-2D4B-863A-D140FD43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4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8CEF-1C51-8C45-A4DD-823EF2ED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74CA-1122-FA4B-B960-C80ADBD8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A1D2F-31D9-944B-9E05-A6DF632D8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8C1F2-E75A-7847-BE97-4BAFD26A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89FF9-DBBA-CD42-95A8-C1446B01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8F56-7D9A-9D48-8FD1-C96B13CC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4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87D9-2240-8D42-BF6D-3237D5EF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3825A-5AFC-8A42-93C4-F00E40A0F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956E5-5DA8-AB49-9E03-65283DF2A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163D5-4687-C243-A8A2-0650A788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00BF0-29B6-B343-A484-59353A8A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8E5C9-1065-5147-B725-91FB9915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1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B6787-B51F-DB42-9E52-63E10EB8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B9472-27F5-2144-BCEC-3E0A96761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52788-8A6E-D24F-82D2-F38C9E41A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730A-859E-B540-ADF3-E97069AD1FDB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DDB45-653D-0C49-B78E-967549C7B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DC715-0B9A-0348-A62C-3F8BCE535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ekalbschoolsga.org/data-dashboards/finance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7fe7a033-2552-46ef-bb97-ed290b8bb6d8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176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875319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GF Key Performance Indicators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As of 12/31/2023 (Per 6 of 12)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11/28/2023 12:48:16 PM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11/27/2023 3:53:36 PM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884B7-9A81-9ACD-3053-CD1F65F066CB}"/>
              </a:ext>
            </a:extLst>
          </p:cNvPr>
          <p:cNvSpPr txBox="1"/>
          <p:nvPr/>
        </p:nvSpPr>
        <p:spPr>
          <a:xfrm>
            <a:off x="810584" y="3568608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https://www.dekalbschoolsga.org/data-dashboards/finance/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Fund Balance ,YTD Expenses by Month ,YTD Revenues by Month ,Fund Balance Over Time  ,New KPI-Budget vs Actual Expens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-in_Banner">
            <a:extLst>
              <a:ext uri="{FF2B5EF4-FFF2-40B4-BE49-F238E27FC236}">
                <a16:creationId xmlns:a16="http://schemas.microsoft.com/office/drawing/2014/main" id="{3469E413-BCF5-4E2F-BE4B-EB617C589F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51395"/>
            <a:ext cx="12192000" cy="640515"/>
          </a:xfrm>
          <a:prstGeom prst="rect">
            <a:avLst/>
          </a:prstGeom>
          <a:solidFill>
            <a:srgbClr val="494748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32000" tIns="180000" rIns="216000" bIns="18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Microsoft Power BI</a:t>
            </a:r>
            <a:endParaRPr lang="en-IE" sz="12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Add-in_Icon" descr="Icon for Microsoft Power BI.">
            <a:extLst>
              <a:ext uri="{FF2B5EF4-FFF2-40B4-BE49-F238E27FC236}">
                <a16:creationId xmlns:a16="http://schemas.microsoft.com/office/drawing/2014/main" id="{87D43E1C-7B4D-44A2-8E6D-6786349BF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400" y="530365"/>
            <a:ext cx="291465" cy="291465"/>
          </a:xfrm>
          <a:prstGeom prst="rect">
            <a:avLst/>
          </a:prstGeom>
          <a:noFill/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D0CFD1-0ABA-3E83-BCDF-BEE63F018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23293"/>
              </p:ext>
            </p:extLst>
          </p:nvPr>
        </p:nvGraphicFramePr>
        <p:xfrm>
          <a:off x="2927864" y="5374640"/>
          <a:ext cx="6336271" cy="14833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422425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40935094"/>
                    </a:ext>
                  </a:extLst>
                </a:gridCol>
                <a:gridCol w="2272271">
                  <a:extLst>
                    <a:ext uri="{9D8B030D-6E8A-4147-A177-3AD203B41FA5}">
                      <a16:colId xmlns:a16="http://schemas.microsoft.com/office/drawing/2014/main" val="1126753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 Collected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of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88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88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71.0%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29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62754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" descr="Add-in content for Microsoft Power BI.">
                <a:extLst>
                  <a:ext uri="{FF2B5EF4-FFF2-40B4-BE49-F238E27FC236}">
                    <a16:creationId xmlns:a16="http://schemas.microsoft.com/office/drawing/2014/main" id="{33B94FF9-DBAF-F4EE-59E9-9CBEDD0529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58038"/>
                  </p:ext>
                </p:extLst>
              </p:nvPr>
            </p:nvGraphicFramePr>
            <p:xfrm>
              <a:off x="467136" y="59634"/>
              <a:ext cx="10535473" cy="532737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4" name="Add-in" descr="Add-in content for Microsoft Power BI.">
                <a:extLst>
                  <a:ext uri="{FF2B5EF4-FFF2-40B4-BE49-F238E27FC236}">
                    <a16:creationId xmlns:a16="http://schemas.microsoft.com/office/drawing/2014/main" id="{33B94FF9-DBAF-F4EE-59E9-9CBEDD0529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136" y="59634"/>
                <a:ext cx="10535473" cy="53273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24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-in_Banner">
            <a:extLst>
              <a:ext uri="{FF2B5EF4-FFF2-40B4-BE49-F238E27FC236}">
                <a16:creationId xmlns:a16="http://schemas.microsoft.com/office/drawing/2014/main" id="{3469E413-BCF5-4E2F-BE4B-EB617C589F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51395"/>
            <a:ext cx="12192000" cy="640515"/>
          </a:xfrm>
          <a:prstGeom prst="rect">
            <a:avLst/>
          </a:prstGeom>
          <a:solidFill>
            <a:srgbClr val="494748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32000" tIns="180000" rIns="216000" bIns="18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Microsoft Power BI</a:t>
            </a:r>
            <a:endParaRPr lang="en-IE" sz="12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Add-in_Icon" descr="Icon for Microsoft Power BI.">
            <a:extLst>
              <a:ext uri="{FF2B5EF4-FFF2-40B4-BE49-F238E27FC236}">
                <a16:creationId xmlns:a16="http://schemas.microsoft.com/office/drawing/2014/main" id="{87D43E1C-7B4D-44A2-8E6D-6786349BF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400" y="530365"/>
            <a:ext cx="291465" cy="291465"/>
          </a:xfrm>
          <a:prstGeom prst="rect">
            <a:avLst/>
          </a:prstGeom>
          <a:noFill/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233563-1645-2ACC-54F3-3F38C222A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16173"/>
              </p:ext>
            </p:extLst>
          </p:nvPr>
        </p:nvGraphicFramePr>
        <p:xfrm>
          <a:off x="2370378" y="5382961"/>
          <a:ext cx="7451244" cy="14833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328350">
                  <a:extLst>
                    <a:ext uri="{9D8B030D-6E8A-4147-A177-3AD203B41FA5}">
                      <a16:colId xmlns:a16="http://schemas.microsoft.com/office/drawing/2014/main" val="3242242596"/>
                    </a:ext>
                  </a:extLst>
                </a:gridCol>
                <a:gridCol w="1766047">
                  <a:extLst>
                    <a:ext uri="{9D8B030D-6E8A-4147-A177-3AD203B41FA5}">
                      <a16:colId xmlns:a16="http://schemas.microsoft.com/office/drawing/2014/main" val="3940935094"/>
                    </a:ext>
                  </a:extLst>
                </a:gridCol>
                <a:gridCol w="4356847">
                  <a:extLst>
                    <a:ext uri="{9D8B030D-6E8A-4147-A177-3AD203B41FA5}">
                      <a16:colId xmlns:a16="http://schemas.microsoft.com/office/drawing/2014/main" val="1126753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 Spent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of Budget (no encumbrances)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88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88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29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$5.9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62754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" descr="Add-in content for Microsoft Power BI.">
                <a:extLst>
                  <a:ext uri="{FF2B5EF4-FFF2-40B4-BE49-F238E27FC236}">
                    <a16:creationId xmlns:a16="http://schemas.microsoft.com/office/drawing/2014/main" id="{CCA264C0-ACDF-B719-437B-F85FA00C9E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5670426"/>
                  </p:ext>
                </p:extLst>
              </p:nvPr>
            </p:nvGraphicFramePr>
            <p:xfrm>
              <a:off x="777949" y="113283"/>
              <a:ext cx="10636101" cy="526967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4" name="Add-in" descr="Add-in content for Microsoft Power BI.">
                <a:extLst>
                  <a:ext uri="{FF2B5EF4-FFF2-40B4-BE49-F238E27FC236}">
                    <a16:creationId xmlns:a16="http://schemas.microsoft.com/office/drawing/2014/main" id="{CCA264C0-ACDF-B719-437B-F85FA00C9E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949" y="113283"/>
                <a:ext cx="10636101" cy="52696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46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-in_Banner">
            <a:extLst>
              <a:ext uri="{FF2B5EF4-FFF2-40B4-BE49-F238E27FC236}">
                <a16:creationId xmlns:a16="http://schemas.microsoft.com/office/drawing/2014/main" id="{3469E413-BCF5-4E2F-BE4B-EB617C589F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245"/>
            <a:ext cx="12192000" cy="612815"/>
          </a:xfrm>
          <a:prstGeom prst="rect">
            <a:avLst/>
          </a:prstGeom>
          <a:solidFill>
            <a:srgbClr val="494748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32000" tIns="180000" rIns="216000" bIns="18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Microsoft Power BI – General Fund Revenue and Expense Breakdown</a:t>
            </a:r>
            <a:endParaRPr lang="en-IE" sz="12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Add-in_Icon" descr="Icon for Microsoft Power BI.">
            <a:extLst>
              <a:ext uri="{FF2B5EF4-FFF2-40B4-BE49-F238E27FC236}">
                <a16:creationId xmlns:a16="http://schemas.microsoft.com/office/drawing/2014/main" id="{87D43E1C-7B4D-44A2-8E6D-6786349BF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400" y="530365"/>
            <a:ext cx="291465" cy="291465"/>
          </a:xfrm>
          <a:prstGeom prst="rect">
            <a:avLst/>
          </a:prstGeom>
          <a:noFill/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3700A6-C4F8-93A3-A23C-84EB36F11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404290"/>
              </p:ext>
            </p:extLst>
          </p:nvPr>
        </p:nvGraphicFramePr>
        <p:xfrm>
          <a:off x="5500757" y="5307496"/>
          <a:ext cx="45278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121">
                  <a:extLst>
                    <a:ext uri="{9D8B030D-6E8A-4147-A177-3AD203B41FA5}">
                      <a16:colId xmlns:a16="http://schemas.microsoft.com/office/drawing/2014/main" val="4065535418"/>
                    </a:ext>
                  </a:extLst>
                </a:gridCol>
                <a:gridCol w="1222513">
                  <a:extLst>
                    <a:ext uri="{9D8B030D-6E8A-4147-A177-3AD203B41FA5}">
                      <a16:colId xmlns:a16="http://schemas.microsoft.com/office/drawing/2014/main" val="2297884519"/>
                    </a:ext>
                  </a:extLst>
                </a:gridCol>
                <a:gridCol w="785192">
                  <a:extLst>
                    <a:ext uri="{9D8B030D-6E8A-4147-A177-3AD203B41FA5}">
                      <a16:colId xmlns:a16="http://schemas.microsoft.com/office/drawing/2014/main" val="11389728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Significant Functions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65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34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M&amp;O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$76.7M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5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School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$38.2M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90076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83DAD0-C51F-6628-087E-239754635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31041"/>
              </p:ext>
            </p:extLst>
          </p:nvPr>
        </p:nvGraphicFramePr>
        <p:xfrm>
          <a:off x="914400" y="5307496"/>
          <a:ext cx="45278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139">
                  <a:extLst>
                    <a:ext uri="{9D8B030D-6E8A-4147-A177-3AD203B41FA5}">
                      <a16:colId xmlns:a16="http://schemas.microsoft.com/office/drawing/2014/main" val="4065535418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2297884519"/>
                    </a:ext>
                  </a:extLst>
                </a:gridCol>
                <a:gridCol w="1327426">
                  <a:extLst>
                    <a:ext uri="{9D8B030D-6E8A-4147-A177-3AD203B41FA5}">
                      <a16:colId xmlns:a16="http://schemas.microsoft.com/office/drawing/2014/main" val="11389728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Revenue Sources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65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$764.7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34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$226.8M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5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90076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" descr="Add-in content for Microsoft Power BI.">
                <a:extLst>
                  <a:ext uri="{FF2B5EF4-FFF2-40B4-BE49-F238E27FC236}">
                    <a16:creationId xmlns:a16="http://schemas.microsoft.com/office/drawing/2014/main" id="{12FD40AD-0329-A013-130C-31DA5C1AD5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2618434"/>
                  </p:ext>
                </p:extLst>
              </p:nvPr>
            </p:nvGraphicFramePr>
            <p:xfrm>
              <a:off x="611682" y="184478"/>
              <a:ext cx="10440632" cy="509077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" descr="Add-in content for Microsoft Power BI.">
                <a:extLst>
                  <a:ext uri="{FF2B5EF4-FFF2-40B4-BE49-F238E27FC236}">
                    <a16:creationId xmlns:a16="http://schemas.microsoft.com/office/drawing/2014/main" id="{12FD40AD-0329-A013-130C-31DA5C1AD5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682" y="184478"/>
                <a:ext cx="10440632" cy="50907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85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-in_Banner">
            <a:extLst>
              <a:ext uri="{FF2B5EF4-FFF2-40B4-BE49-F238E27FC236}">
                <a16:creationId xmlns:a16="http://schemas.microsoft.com/office/drawing/2014/main" id="{3469E413-BCF5-4E2F-BE4B-EB617C589F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5245"/>
            <a:ext cx="12192000" cy="612815"/>
          </a:xfrm>
          <a:prstGeom prst="rect">
            <a:avLst/>
          </a:prstGeom>
          <a:solidFill>
            <a:srgbClr val="494748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32000" tIns="180000" rIns="216000" bIns="18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Microsoft Power BI – General Fund FB</a:t>
            </a:r>
            <a:endParaRPr lang="en-IE" sz="12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Add-in_Icon" descr="Icon for Microsoft Power BI.">
            <a:extLst>
              <a:ext uri="{FF2B5EF4-FFF2-40B4-BE49-F238E27FC236}">
                <a16:creationId xmlns:a16="http://schemas.microsoft.com/office/drawing/2014/main" id="{87D43E1C-7B4D-44A2-8E6D-6786349BF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400" y="530365"/>
            <a:ext cx="291465" cy="291465"/>
          </a:xfrm>
          <a:prstGeom prst="rect">
            <a:avLst/>
          </a:prstGeom>
          <a:noFill/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C0F456-967F-7001-96D2-11CA2ACA1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561896"/>
              </p:ext>
            </p:extLst>
          </p:nvPr>
        </p:nvGraphicFramePr>
        <p:xfrm>
          <a:off x="2139998" y="5369215"/>
          <a:ext cx="8113270" cy="14833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15159">
                  <a:extLst>
                    <a:ext uri="{9D8B030D-6E8A-4147-A177-3AD203B41FA5}">
                      <a16:colId xmlns:a16="http://schemas.microsoft.com/office/drawing/2014/main" val="3242242596"/>
                    </a:ext>
                  </a:extLst>
                </a:gridCol>
                <a:gridCol w="1629290">
                  <a:extLst>
                    <a:ext uri="{9D8B030D-6E8A-4147-A177-3AD203B41FA5}">
                      <a16:colId xmlns:a16="http://schemas.microsoft.com/office/drawing/2014/main" val="3940935094"/>
                    </a:ext>
                  </a:extLst>
                </a:gridCol>
                <a:gridCol w="1580187">
                  <a:extLst>
                    <a:ext uri="{9D8B030D-6E8A-4147-A177-3AD203B41FA5}">
                      <a16:colId xmlns:a16="http://schemas.microsoft.com/office/drawing/2014/main" val="1126753322"/>
                    </a:ext>
                  </a:extLst>
                </a:gridCol>
                <a:gridCol w="1694317">
                  <a:extLst>
                    <a:ext uri="{9D8B030D-6E8A-4147-A177-3AD203B41FA5}">
                      <a16:colId xmlns:a16="http://schemas.microsoft.com/office/drawing/2014/main" val="2116095020"/>
                    </a:ext>
                  </a:extLst>
                </a:gridCol>
                <a:gridCol w="1694317">
                  <a:extLst>
                    <a:ext uri="{9D8B030D-6E8A-4147-A177-3AD203B41FA5}">
                      <a16:colId xmlns:a16="http://schemas.microsoft.com/office/drawing/2014/main" val="1516738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Unassigned 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Designated 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88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FY24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$790.0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88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FY23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29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62754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" descr="Add-in content for Microsoft Power BI.">
                <a:extLst>
                  <a:ext uri="{FF2B5EF4-FFF2-40B4-BE49-F238E27FC236}">
                    <a16:creationId xmlns:a16="http://schemas.microsoft.com/office/drawing/2014/main" id="{B75CA944-B760-BDB1-4753-377B8FEBE6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6987346"/>
                  </p:ext>
                </p:extLst>
              </p:nvPr>
            </p:nvGraphicFramePr>
            <p:xfrm>
              <a:off x="591803" y="127270"/>
              <a:ext cx="10420753" cy="517237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" descr="Add-in content for Microsoft Power BI.">
                <a:extLst>
                  <a:ext uri="{FF2B5EF4-FFF2-40B4-BE49-F238E27FC236}">
                    <a16:creationId xmlns:a16="http://schemas.microsoft.com/office/drawing/2014/main" id="{B75CA944-B760-BDB1-4753-377B8FEBE6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803" y="127270"/>
                <a:ext cx="10420753" cy="51723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8039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_NAME_PARSED_KEY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webextensions/webextension1.xml><?xml version="1.0" encoding="utf-8"?>
<we:webextension xmlns:we="http://schemas.microsoft.com/office/webextensions/webextension/2010/11" id="{7E5E6259-9B16-7443-A488-7C9AB35F2F3D}">
  <we:reference id="WA200003233" version="2.0.0.3" store="en-US" storeType="OMEX"/>
  <we:alternateReferences/>
  <we:properties>
    <we:property name="Microsoft.Office.CampaignId" value="&quot;none&quot;"/>
    <we:property name="backgroundColor" value="&quot;#FFFFFF&quot;"/>
    <we:property name="bookmark" value="&quot;H4sIAAAAAAAAA81VS2/bMAz+K4EuvQSD/LZ6a9P2tA1FWhQYihxkiXHUOpYhy2mzIP99lGx0S5M22AtbDo5FUuT38eUNkaptKr7+zJdATsm51o9Lbh5HARmTelcm40iGCYtyfIRMMpFmOVrpxipdt+R0Qyw3Jdg71Xa8cg5ReD8bE15V17x0pzmvWhiTBkyra16pr9Abo8qaDrZjAs9NpQ13Lm8st+DcrtAczwgl+BBhRC6sWsENCNtLp9BoY4dznNGApXmAz1hGIbC8YHin7bUe5nF7F9QDm+jaclUjACebQ1zENBQ0ZJSKWKayyJy8VXVZDVS+371dNy597YLjP+apeMCIzs92i0TjNC5EPo9ymTKRJegxgl/1JRLIpJhnlPIMkVEhJPd4VWUH6MX68rkxWA+sUu9rgtkttVEC4/i8G2j7NG/IRFfd0r9d7shvdGcETGHuVbVVdo2eLlydHI5ro7G0XvYJE7fwwoV+mhhAE0lO6XaGkvcpVkqA2eFIloB95V4kt9xzaPpICnq9ll4NnuKGfFRIu/d9x6vOuT25wBtSP9UnCAp/MwetbyRE/fBDd/gbrY/y59Iw83XKaRDTJKFSZGnBwjSgRXC05mqJs7Nfc5nmTNKIyiLAn5RRLvZr3k/1hlx5IZMFDQQVjBVRRvMkTdPIaYc5f8do/G+bZjxgS5NEAo0pTeJMgqARbqE9AgeNXgicyRWvBbp9jf6sLA2U3A7Hy9+gdsuLCoLR9DW9L7cXozNhsbSjKaygdm3mTK66elhl9G3uIUsFnfMoDqO0CCnNGeN73A8a/TfczzuJnweQP8F+e2xdcLSdLLixuxPyxmwP7bv+C9PtoR7aWbqzbcMFXPMaDuwuZKMwZUfWl/9wvmyu7fYbMFFrXbgHAAA=&quot;"/>
    <we:property name="creatorSessionId" value="&quot;c7782d9c-4256-47f9-ad7f-000bc13761b9&quot;"/>
    <we:property name="creatorTenantId" value="&quot;312b238a-c083-41c1-a18b-736b02696f79&quot;"/>
    <we:property name="creatorUserId" value="&quot;10032002907FE0B2&quot;"/>
    <we:property name="datasetId" value="&quot;6ad8647b-22b3-4eb8-b1ee-3f04b328ae1f&quot;"/>
    <we:property name="embedUrl" value="&quot;/reportEmbed?reportId=f264f579-f86c-4645-821a-1b51204f938b&amp;config=eyJjbHVzdGVyVXJsIjoiaHR0cHM6Ly9XQUJJLVVTLU5PUlRILUNFTlRSQUwtSi1QUklNQVJZLXJlZGlyZWN0LmFuYWx5c2lzLndpbmRvd3MubmV0IiwiZW1iZWRGZWF0dXJlcyI6eyJ1c2FnZU1ldHJpY3NWTmV4dCI6dHJ1ZSwiZGlzYWJsZUFuZ3VsYXJKU0Jvb3RzdHJhcFJlcG9ydEVtYmVkIjp0cnVlfX0%3D&amp;disableSensitivityBanner=true&quot;"/>
    <we:property name="initialStateBookmark" value="&quot;H4sIAAAAAAAAA6WTTU/cMBCG/0rl8wr5K47DDSpOlA9BxQWhauxMti7eOEocVLra/95xdiUOHFZaLnHm9fh5xx+zZW2Yhgjvt7BBds4uU3rdwPj6TbAV6w/a3d31zcXD9a/bi5srktOQQ+ondr5lGcY15qcwzRALgcTnlxWDGO9hXaIO4oQrNuA4pR5i+If7ZJrK44y7FcO/Q0wjFORjhowF+0bpFJO3OFPkCD6HN3xEn/fqAw5pzIe4s43DDnylOG+4VN5IT2um/exS5vH8YroU9j31GUJPBRSt4wZrKTttuALBrRWuLfoU+nU8bOVj7c/3oZwXLDaXc85ULB2X+0PGBbfb0X4b7p0Q0ilj0alaoJX6i8jW6E6IzlnwjW1ayRXHr1ZpuDadFoZDzSvrtZX1UeT0G2j8xJKNaHXlvQDJgXOOIO2pLLCdb7RragdVw41EUx/fatjQY/zMqsBJqeqqFkYDalRQ+VNZxjh6I047UwmDDV1wpU5jLbgPhW2QWqz8pDlPA3i8h57i5y0bxkR9lQNOB3JwccmklhrL+CNkHPe+TxDnYrn0I1s8KAv6FtsjK0qbsqWsl/L5DwMJHqoxBAAA&quot;"/>
    <we:property name="isFiltersActionButtonVisible" value="true"/>
    <we:property name="isFooterCollapsed" value="true"/>
    <we:property name="pageDisplayName" value="&quot;Home&quot;"/>
    <we:property name="pageName" value="&quot;ReportSectionf89befac53009023c62c&quot;"/>
    <we:property name="reportEmbeddedTime" value="&quot;2024-01-18T12:32:44.800Z&quot;"/>
    <we:property name="reportName" value="&quot;Key Performance Indicators 01.17.2024 &quot;"/>
    <we:property name="reportState" value="&quot;CONNECTED&quot;"/>
    <we:property name="reportUrl" value="&quot;/groups/me/reports/f264f579-f86c-4645-821a-1b51204f938b/ReportSection470196810194d32e98b9?bookmarkGuid=09336c84-2e18-4817-a629-fdbd656c8f60&amp;bookmarkUsage=1&amp;ctid=312b238a-c083-41c1-a18b-736b02696f79&amp;fromEntryPoint=export&amp;pbi_source=storytelling_addin&quot;"/>
    <we:property name="isVisualContainerHeaderHidden" value="false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E827627F-30BF-A64A-8661-365363FDD789}">
  <we:reference id="WA200003233" version="2.0.0.3" store="en-US" storeType="OMEX"/>
  <we:alternateReferences/>
  <we:properties>
    <we:property name="Microsoft.Office.CampaignId" value="&quot;none&quot;"/>
    <we:property name="backgroundColor" value="&quot;#FFFFFF&quot;"/>
    <we:property name="bookmark" value="&quot;H4sIAAAAAAAAA81VTU/cMBD9KytfuKwqO9/hBguc2goBQqrQHsb2ZDeQjaPEgdLV/veOnZR2YWHVL7WnxOPx83tvZpI102XXVPD4EVbIDtmxMXcraO8mgk1ZvR0r8iILdZSEOsyLQiRhKgLKMo0tTd2xwzWz0C7QXpddD5UDpODNfMqgqs5h4VYFVB1OWYNtZ2qoyi84JNOWbXvcTBl+birTgoO8tGDRwd5TOq2JingX0o2gbHmPl6jsEL3AxrR2XMs0l1zHOs4F8DCLoiRSdKYbdj3N/fnuUk9sZmoLZU0EXKzI8kIGmRIQBmmoEgU88vGysmOKHJ1cszMfjIsCkoQrySUEcZQhZrnbHb19I2nK7GPjcmZkw8K0pYKKeYNa7AY/1mxmqn7l30634pembxVeYOG3alvaR0I6cYZuyOXz1lANfOwDKVz64NI8zFqkFM0OOa0HbpxnQa4TiFOlpFBJGgcvBexMehJwpO+hVgT7nP3RYtHiAuy4PP0NaVcgKwwmp8/lfbo6mRwpS6WcEAzWHbWhSznr67F9+Ovas0QqGaRS81imidBSK/5C+86k/0b7ca9pJFH/hHoX6cp6UY3D+X0argZNQLmzJbTWTb+8pTlyrb/5NpjE4PaHaRvblwjd/Ml+nXueRZAECrniAY9UHmeSh+Ag3uTfLYGeW9wdVg5KJDJSVELkgISa81/F4kGRRZimPAuFCDlqkWQvvhTOAu/KPx30+b5yd1WpsN3SyFZIX3r3osGC19AMN5U47Bvtt9FLXLP3JckesK+h6h3swQmd0OahPiBSG1/QVzrIn+j+Sv9kOowiQBEILuIoEnkcBHtrXq7ob/a85h5ul0Omt10DCs+hxh1OEXJJ47vHLP/jfPJps/kKEbckNLgHAAA=&quot;"/>
    <we:property name="creatorSessionId" value="&quot;c7782d9c-4256-47f9-ad7f-000bc13761b9&quot;"/>
    <we:property name="creatorTenantId" value="&quot;312b238a-c083-41c1-a18b-736b02696f79&quot;"/>
    <we:property name="creatorUserId" value="&quot;10032002907FE0B2&quot;"/>
    <we:property name="datasetId" value="&quot;6ad8647b-22b3-4eb8-b1ee-3f04b328ae1f&quot;"/>
    <we:property name="embedUrl" value="&quot;/reportEmbed?reportId=f264f579-f86c-4645-821a-1b51204f938b&amp;config=eyJjbHVzdGVyVXJsIjoiaHR0cHM6Ly9XQUJJLVVTLU5PUlRILUNFTlRSQUwtSi1QUklNQVJZLXJlZGlyZWN0LmFuYWx5c2lzLndpbmRvd3MubmV0IiwiZW1iZWRGZWF0dXJlcyI6eyJ1c2FnZU1ldHJpY3NWTmV4dCI6dHJ1ZSwiZGlzYWJsZUFuZ3VsYXJKU0Jvb3RzdHJhcFJlcG9ydEVtYmVkIjp0cnVlfX0%3D&amp;disableSensitivityBanner=true&quot;"/>
    <we:property name="initialStateBookmark" value="&quot;H4sIAAAAAAAAA6WTTU/cMBCG/0rl8wr5K47DDSpOlA9BxQWhauxMti7eOEocVLra/95xdiUOHFZaLnHm9fh5xx+zZW2Yhgjvt7BBds4uU3rdwPj6TbAV6w/a3d31zcXD9a/bi5srktOQQ+ondr5lGcY15qcwzRALgcTnlxWDGO9hXaIO4oQrNuA4pR5i+If7ZJrK44y7FcO/Q0wjFORjhowF+0bpFJO3OFPkCD6HN3xEn/fqAw5pzIe4s43DDnylOG+4VN5IT2um/exS5vH8YroU9j31GUJPBRSt4wZrKTttuALBrRWuLfoU+nU8bOVj7c/3oZwXLDaXc85ULB2X+0PGBbfb0X4b7p0Q0ilj0alaoJX6i8jW6E6IzlnwjW1ayRXHr1ZpuDadFoZDzSvrtZX1UeT0G2j8xJKNaHXlvQDJgXOOIO2pLLCdb7RragdVw41EUx/fatjQY/zMqsBJqeqqFkYDalRQ+VNZxjh6I047UwmDDV1wpU5jLbgPhW2QWqz8pDlPA3i8h57i5y0bxkR9lQNOB3JwccmklhrL+CNkHPe+TxDnYrn0I1s8KAv6FtsjK0qbsqWsl/L5DwMJHqoxBAAA&quot;"/>
    <we:property name="isFiltersActionButtonVisible" value="true"/>
    <we:property name="isFooterCollapsed" value="true"/>
    <we:property name="pageDisplayName" value="&quot;Home&quot;"/>
    <we:property name="pageName" value="&quot;ReportSectionf89befac53009023c62c&quot;"/>
    <we:property name="reportEmbeddedTime" value="&quot;2024-01-18T12:32:44.800Z&quot;"/>
    <we:property name="reportName" value="&quot;Key Performance Indicators 01.17.2024 &quot;"/>
    <we:property name="reportState" value="&quot;CONNECTED&quot;"/>
    <we:property name="reportUrl" value="&quot;/groups/me/reports/f264f579-f86c-4645-821a-1b51204f938b/ReportSectionb79b0d5d591a0384464c?bookmarkGuid=09336c84-2e18-4817-a629-fdbd656c8f60&amp;bookmarkUsage=1&amp;ctid=312b238a-c083-41c1-a18b-736b02696f79&amp;fromEntryPoint=export&amp;pbi_source=storytelling_addin&quot;"/>
    <we:property name="isVisualContainerHeaderHidden" value="false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0C995EC0-8B44-5E45-9BB0-98A8060BC4F8}">
  <we:reference id="WA200003233" version="2.0.0.3" store="en-US" storeType="OMEX"/>
  <we:alternateReferences/>
  <we:properties>
    <we:property name="Microsoft.Office.CampaignId" value="&quot;none&quot;"/>
    <we:property name="backgroundColor" value="&quot;#FFFFFF&quot;"/>
    <we:property name="bookmark" value="&quot;H4sIAAAAAAAAA91YW2/bNhT+K4Ze+uINvJPKW5KmwLALgngoMAx54OXYUStLhkSl8QL/9x1R9jYnbtRc2i17MaTDo48fye9c6NssFO2qtOtf7BKyo+ykrj8ubfNxQrNpVu3b7DyfexbmkrBgFHDNJaBXvYpFXbXZ0W0WbbOA+L5oO1v2gGj8/XKa2bI8t4v+bW7LFqbZCpq2rmxZ/AGDMw7FpoPNNIObVVk3toecRRuhh71Gd3xHKvR7jjNaH4trmIGPg/UCVnUTd+/TrB2eEqX9sR4sTXhaV9EWFQL3NuFzR4LjLA8+91QJ5llvb4tqUW4p/v3tr+tVvy3tlV2l9bsPiN7jbDa4AO49kZ5SsI4Q4Epazp+KBYYzwrR10uREORDakKdi5YJLE4Kg0ispQGkC+ShWscRzO8ALj15z4JwZRyQD5zl9KpbmROSaeW11bgIJmoTx/foMFm49yxXzhHhB8NdQqkexbJLGSRdjEs8dyLlUnjNpKYrdGCq4CbKHmBdl3KrHrc9uVg1KHQNggDxF4S7qpvA4XZJ0A2271d9pXXbL9HS2Z5/VXePhAuZpqIpFXCMSIkAVbJP1XM6bGiMn2X9G/V4l41X96bQBnDBkR2Qz/YvDcbi2lUfr8wj8eP7D5LvJBVxD1cHEVmGCX0HVwl1G74oWyU5+gy3ZR/M6XiwaWNhdnJ59C9I7l+Nl3VUxjb7rqm2uIK9mGckcitgh5Bev5RItDwZGifnx9Mo2cT8qdvkX5//wj0S71fw6xcHLivwyRSKR81wRpghRwvDAiA7uXiQOZewW1dgbtWKYCbxTWgXqOdYsJ/rRbWF7wGn68qH85ZG0O7UD+tty5s4Czb1nkANyl8Z5cm9hB52m/x8Bb8YEHOqqiwcVXDcBmpNBq2+LZtcdsOmdZf1n92Jz+fJh+BSBDqHpjAOtc6/zwB0lgTEy3luM1F1ghloKzEptAlOai/G24GFIyYNQ1ICmnBpKuKZ0vMsbYanBWGoNMEIctSDEsyFpYCC9mRtOlHYKV8/1SJpT1nOQmLi4zoUVQkim72WDg05fIc09tmMZjeK2LDw0exuVLQEvGv1DsNEmqa+GmQoYxuuQhiE1ZrfZTwXuwID93pZdD/vmLX4R6k/VGyQ1BFQL5S4T3ENsI25OnCWis+Q3gp+uOlvozeeKZnJuv1rJ9EIHRYKXzAVlDcELiRuVZ4Sb6OqbA8rMCZ97C3kQRgtDpHx2lDNDchEIDxSruvfIcCjQ36i7fnSfmBb1atrCx3a3ox3h6yyoY9vwr9bSO8q6TAljczjZ1V1sV9bDua3gQIpCweFE/VE+mJj6P1qyNAeebeHKsUS5n8g2mz8BGmN9njMSAAA=&quot;"/>
    <we:property name="creatorSessionId" value="&quot;c7ac14de-6cb4-4898-a28c-ab5799052ef6&quot;"/>
    <we:property name="creatorTenantId" value="&quot;312b238a-c083-41c1-a18b-736b02696f79&quot;"/>
    <we:property name="creatorUserId" value="&quot;10032002907FE0B2&quot;"/>
    <we:property name="datasetId" value="&quot;971cdcde-8333-4771-9068-628246553467&quot;"/>
    <we:property name="embedUrl" value="&quot;/reportEmbed?reportId=583a904f-a39e-4904-8d62-97ce1a63d3d4&amp;config=eyJjbHVzdGVyVXJsIjoiaHR0cHM6Ly9XQUJJLVVTLU5PUlRILUNFTlRSQUwtSi1QUklNQVJZLXJlZGlyZWN0LmFuYWx5c2lzLndpbmRvd3MubmV0IiwiZW1iZWRGZWF0dXJlcyI6eyJ1c2FnZU1ldHJpY3NWTmV4dCI6dHJ1ZSwiZGlzYWJsZUFuZ3VsYXJKU0Jvb3RzdHJhcFJlcG9ydEVtYmVkIjp0cnVlfX0%3D&amp;disableSensitivityBanner=true&quot;"/>
    <we:property name="initialStateBookmark" value="&quot;H4sIAAAAAAAAA91Y227bRhD9FYEveVGLve/Sb7LiAIXrxLCDAEVhBHsZyUwoUiCXjlVD/94hKaWxpZipEzuBXyRyZnh2Lmdnh7xJQlYvc7t6bReQHCSHZflxYauPI5qMk2Ije/Pm+GRydvz+9eTkCMXlMmZlUScHN0m01Rziu6xubN4ioPDvi3Fi8/zUztu7mc1rGCdLqOqysHn2D/TGqIpVA+txAtfLvKxsC3kebYQW9grN8R7Xpr9zXNH6mF3BOfjYS89gWVZxez9O6v6qc+m2rgXrFpyWRbRZgcCtjBmSikB4oIQo7w0hTrTyWZbHjYlbHV0vK4wHo1wt2zxM0bt5WWXe5knndwV1vVlkWubNors6uiU/L5vKwxnMOlURs7hCpOPTP0a/jc7gCooGRrYII3wKihqSNWbktCoxX53h1uRt60Gruyw/TStAR0JyQNbjz75NwpUtPErvOjaZzyuY220yjp7S68mibIrYaV81xaYgZDeMC5TUWTHPN+T4r2pv++hCWTRxemmr2NLPfcDitjXCx8oqQHW46sr0Mqu2VWfjOxH9imlYX2yZjQ99+ILCG6L1UT0Nsy7WrV741JHgOEuDTz1VgnnWwt9bnPrS4v+turRY3HsiPaVgHSHAlbScPxQLDGeEaeukSYlyILQhD8VKBZcmBEGlV1KA0gTSQaxsge1sj1+aS82Bc2YckQyc5/ShWJoTkWrmtdWpCSRoEobz9RUsTD1LFfOEeEHw11CqB7FsR8DDJsaup96BnEnlOZOWcgnGUMFNkE/YMREBimCruzQ+wbZ++bDO+Egb61VWo7Ojv2Dj7LPs2L9oGJ04ZLFByB93+uQ4Nuw9fH508x4ied+kiZylijCFk4swPDCig9vZif04d4NsbIVaMewE3imtAvVcAe/Hnc2Ad4/R+CcOP5+rtod/G5+5s0BT7xmkgL5L4zzZCWyv0fj5EHj9PMenb8rFT52hviBovzWdcaB16nUauKMkMEaGZ4uBcxeYoZYCs1KbwJTmYngsuB9S8iAUNaApp4YSrikdnvIGvNRgLLUGGL5JUQtCfDckDQykNzPDidJOYfRcD7Q5ZT0HiY2L61RYIYRkeqcb7DV6hDb3fyeWwV1c55mH6laikgXg+3d7EWy0HdWX/UoZ9PoydGroBrOb5M8MM9Bjv7N508K+eIlPhPJT8QKd6jdUDfm2E+wg1hGTE887R887uwH87gvABnr9tUOzM64f7cj0QgdFgpfMBWXxbZ+AG6RnhOvoyus9zEwJn3kLaRBGC0Ok/M5d3qHuq2rZxHppPZzaAvbUArOO3amlz70VaD+0JN0a6FHm8iFG3K7Yev0vN4/hQCQSAAA=&quot;"/>
    <we:property name="isFiltersActionButtonVisible" value="false"/>
    <we:property name="isFooterCollapsed" value="true"/>
    <we:property name="pageDisplayName" value="&quot;Revenue and Expense FY 2024&quot;"/>
    <we:property name="pageName" value="&quot;ReportSection&quot;"/>
    <we:property name="reportEmbeddedTime" value="&quot;2024-01-18T12:31:05.968Z&quot;"/>
    <we:property name="reportName" value="&quot;KPI Revenue and Expense 01.16 .2024&quot;"/>
    <we:property name="reportState" value="&quot;CONNECTED&quot;"/>
    <we:property name="reportUrl" value="&quot;/groups/me/reports/583a904f-a39e-4904-8d62-97ce1a63d3d4/ReportSection?bookmarkGuid=c8e90b8b-8760-41e8-ab6c-1363921091b9&amp;bookmarkUsage=1&amp;ctid=312b238a-c083-41c1-a18b-736b02696f79&amp;fromEntryPoint=export&quot;"/>
    <we:property name="isVisualContainerHeaderHidden" value="false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059422B1-17AC-074F-9AF6-CDD9F5CCBE79}">
  <we:reference id="WA200003233" version="2.0.0.3" store="en-US" storeType="OMEX"/>
  <we:alternateReferences/>
  <we:properties>
    <we:property name="Microsoft.Office.CampaignId" value="&quot;none&quot;"/>
    <we:property name="backgroundColor" value="&quot;#FFFFFF&quot;"/>
    <we:property name="bookmark" value="&quot;H4sIAAAAAAAAA81Wy27bMBD8FYNAkYtbUC9Syi1xEqDoA0ZS5BIExVJc2UpkUaAot6nhfy9JqWkdO3GfaG7i7nA4s1yttCKybJsK7t7DAskhOVbqdgH6dhSQMak3YyxBGYoo5DmnghU8ZTS0KNWYUtUtOVwRA3qG5rJsO6gcoQ1eXY8JVNUUZm5VQNXimDSoW1VDVX7BHmxTRne4HhP83FRKg6O8MGDQ0S4t3K6tlOBVZE+E3JRLvMDc9NFzbJQ2w5pBkAURUJpkGElGaSYSu6fts17mfrw71AubqNpAWVsBLhZEEUOOGeOMykgKlgVeYFFWZoCIoZIrcuaDgso4BuAsZpTxNMyRMpcdavsEaEzMXeMwE1uGmdJlDhXxBdLY9vVYkYmquoV/Ot2IX6hO53iOhU/VpjR3lunEFXRtqzzVyt6Bj72zDuc+OFefJhotRJJDate9tjilYZSIILPaQh7HGY1wy8BO0L2BI7mEOre0D9UfzWYaZ2CG5ekfWHszff3y7Hhk1Oj46PShR5uAdgSjFyNV3OfPunpoIPq4+yLMszhmoeQihCCiXOy4vp2g5+v+Y/Tz/mXCorxAKgTjPKeYZnT79neCno//c2xRL/FXW8BF2rKeVcOM+j4UPvTGwGInc9DGDUFxY8eJmwDrb/PJKrj5YegMb7EVdPU3X9trrzODFOKsoKmAIMljCjLgjuJJ/e0cGtzU7rgYJkURYpELTDlwSANke7nKhR3w21xFQiGVyKOM0yygEAINfltXHGMaRwVnOYWAC57G6dbwdeX0Ff6vs/N6X+u0VZmj3vBIFmg/nu5BggHvoelPKrHPK+nT6C2uyNvS2u65L6HqHO3Bid0h1af6wIpa++Z4pBv9jvYf9KK/ql2uVGfaBnKcQo073NnylKLaZ9D/P9x7W6+/Avj5Bc+/CAAA&quot;"/>
    <we:property name="creatorSessionId" value="&quot;c7782d9c-4256-47f9-ad7f-000bc13761b9&quot;"/>
    <we:property name="creatorTenantId" value="&quot;312b238a-c083-41c1-a18b-736b02696f79&quot;"/>
    <we:property name="creatorUserId" value="&quot;10032002907FE0B2&quot;"/>
    <we:property name="datasetId" value="&quot;6ad8647b-22b3-4eb8-b1ee-3f04b328ae1f&quot;"/>
    <we:property name="embedUrl" value="&quot;/reportEmbed?reportId=f264f579-f86c-4645-821a-1b51204f938b&amp;config=eyJjbHVzdGVyVXJsIjoiaHR0cHM6Ly9XQUJJLVVTLU5PUlRILUNFTlRSQUwtSi1QUklNQVJZLXJlZGlyZWN0LmFuYWx5c2lzLndpbmRvd3MubmV0IiwiZW1iZWRGZWF0dXJlcyI6eyJ1c2FnZU1ldHJpY3NWTmV4dCI6dHJ1ZSwiZGlzYWJsZUFuZ3VsYXJKU0Jvb3RzdHJhcFJlcG9ydEVtYmVkIjp0cnVlfX0%3D&amp;disableSensitivityBanner=true&quot;"/>
    <we:property name="initialStateBookmark" value="&quot;H4sIAAAAAAAAA6WTTU/cMBCG/0rl8wr5K47DDSpOlA9BxQWhauxMti7eOEocVLra/95xdiUOHFZaLnHm9fh5xx+zZW2Yhgjvt7BBds4uU3rdwPj6TbAV6w/a3d31zcXD9a/bi5srktOQQ+ondr5lGcY15qcwzRALgcTnlxWDGO9hXaIO4oQrNuA4pR5i+If7ZJrK44y7FcO/Q0wjFORjhowF+0bpFJO3OFPkCD6HN3xEn/fqAw5pzIe4s43DDnylOG+4VN5IT2um/exS5vH8YroU9j31GUJPBRSt4wZrKTttuALBrRWuLfoU+nU8bOVj7c/3oZwXLDaXc85ULB2X+0PGBbfb0X4b7p0Q0ilj0alaoJX6i8jW6E6IzlnwjW1ayRXHr1ZpuDadFoZDzSvrtZX1UeT0G2j8xJKNaHXlvQDJgXOOIO2pLLCdb7RragdVw41EUx/fatjQY/zMqsBJqeqqFkYDalRQ+VNZxjh6I047UwmDDV1wpU5jLbgPhW2QWqz8pDlPA3i8h57i5y0bxkR9lQNOB3JwccmklhrL+CNkHPe+TxDnYrn0I1s8KAv6FtsjK0qbsqWsl/L5DwMJHqoxBAAA&quot;"/>
    <we:property name="isFiltersActionButtonVisible" value="true"/>
    <we:property name="isFooterCollapsed" value="true"/>
    <we:property name="pageDisplayName" value="&quot;Home&quot;"/>
    <we:property name="pageName" value="&quot;ReportSectionf89befac53009023c62c&quot;"/>
    <we:property name="reportEmbeddedTime" value="&quot;2024-01-18T12:32:44.800Z&quot;"/>
    <we:property name="reportName" value="&quot;Key Performance Indicators 01.17.2024 &quot;"/>
    <we:property name="reportState" value="&quot;CONNECTED&quot;"/>
    <we:property name="reportUrl" value="&quot;/groups/me/reports/f264f579-f86c-4645-821a-1b51204f938b/ReportSection6a1913a0059e3d6009b5?bookmarkGuid=09336c84-2e18-4817-a629-fdbd656c8f60&amp;bookmarkUsage=1&amp;ctid=312b238a-c083-41c1-a18b-736b02696f79&amp;fromEntryPoint=export&amp;pbi_source=storytelling_addin&quot;"/>
    <we:property name="isVisualContainerHeaderHidden" value="false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Purpose xmlns="f577acbf-5b0b-4b4f-9948-268e97f8d3a4">Informational</Document_x0020_Purpose>
    <Initiatives xmlns="f577acbf-5b0b-4b4f-9948-268e97f8d3a4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01524DC532D42A0E0ED886331A72B" ma:contentTypeVersion="15" ma:contentTypeDescription="Create a new document." ma:contentTypeScope="" ma:versionID="aba17d7263e5a17e1efe42a3571abb41">
  <xsd:schema xmlns:xsd="http://www.w3.org/2001/XMLSchema" xmlns:xs="http://www.w3.org/2001/XMLSchema" xmlns:p="http://schemas.microsoft.com/office/2006/metadata/properties" xmlns:ns2="f577acbf-5b0b-4b4f-9948-268e97f8d3a4" xmlns:ns3="b1e4d6ee-9f6f-43f8-a618-24f3d84da28f" targetNamespace="http://schemas.microsoft.com/office/2006/metadata/properties" ma:root="true" ma:fieldsID="e4e3c9c8ed1c3d723d02c9f1cb24d19a" ns2:_="" ns3:_="">
    <xsd:import namespace="f577acbf-5b0b-4b4f-9948-268e97f8d3a4"/>
    <xsd:import namespace="b1e4d6ee-9f6f-43f8-a618-24f3d84da2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Document_x0020_Purpose" minOccurs="0"/>
                <xsd:element ref="ns2:Initiative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7acbf-5b0b-4b4f-9948-268e97f8d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_x0020_Purpose" ma:index="14" nillable="true" ma:displayName="Document Purpose" ma:default="Informational" ma:format="Dropdown" ma:internalName="Document_x0020_Purpose">
      <xsd:simpleType>
        <xsd:restriction base="dms:Choice">
          <xsd:enumeration value="Informational"/>
          <xsd:enumeration value="Feature Spec"/>
          <xsd:enumeration value="Engineering Design"/>
          <xsd:enumeration value="Planning"/>
        </xsd:restriction>
      </xsd:simpleType>
    </xsd:element>
    <xsd:element name="Initiatives" ma:index="15" nillable="true" ma:displayName="Initiatives" ma:description="List of initiatives related to this document" ma:internalName="Initiativ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d-in MAU"/>
                    <xsd:enumeration value="Custom Functions"/>
                    <xsd:enumeration value="Data &amp; Analytics"/>
                    <xsd:enumeration value="DevEx: Portals &amp; Programs"/>
                    <xsd:enumeration value="DevEx: Tools &amp; Libraries"/>
                    <xsd:enumeration value="Engineering"/>
                    <xsd:enumeration value="Excel API"/>
                    <xsd:enumeration value="In-Market Support"/>
                    <xsd:enumeration value="Maker Access"/>
                    <xsd:enumeration value="SDX Runtime &amp; Partners"/>
                    <xsd:enumeration value="SDX Service Delivery"/>
                    <xsd:enumeration value="SDX API &amp; Pipeline"/>
                    <xsd:enumeration value="Shield &amp; OCE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4d6ee-9f6f-43f8-a618-24f3d84da2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1AFCC0-734A-4A90-A597-A1CB34860D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7AB1FA-2F28-4684-9230-02ACEB6C0B0A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b1e4d6ee-9f6f-43f8-a618-24f3d84da28f"/>
    <ds:schemaRef ds:uri="f577acbf-5b0b-4b4f-9948-268e97f8d3a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DD29C39-1C4E-4B06-A1F4-2510F2DAC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7acbf-5b0b-4b4f-9948-268e97f8d3a4"/>
    <ds:schemaRef ds:uri="b1e4d6ee-9f6f-43f8-a618-24f3d84da2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221</Words>
  <Application>Microsoft Macintosh PowerPoint</Application>
  <PresentationFormat>Widescreen</PresentationFormat>
  <Paragraphs>84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Segoe UI Light</vt:lpstr>
      <vt:lpstr>Segoe UI Semibold</vt:lpstr>
      <vt:lpstr>Office Theme</vt:lpstr>
      <vt:lpstr>GF Key Performance Indicators As of 12/31/2023 (Per 6 of 12) </vt:lpstr>
      <vt:lpstr>Home</vt:lpstr>
      <vt:lpstr>Microsoft Power BI</vt:lpstr>
      <vt:lpstr>Microsoft Power BI</vt:lpstr>
      <vt:lpstr>Microsoft Power BI – General Fund Revenue and Expense Breakdown</vt:lpstr>
      <vt:lpstr>Microsoft Power BI – General Fund FB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Byron Schueneman (Finance)</cp:lastModifiedBy>
  <cp:revision>3</cp:revision>
  <dcterms:created xsi:type="dcterms:W3CDTF">2018-06-07T21:39:02Z</dcterms:created>
  <dcterms:modified xsi:type="dcterms:W3CDTF">2024-02-12T16:38:27Z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0x010100CD401524DC532D42A0E0ED886331A72B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t-dahop@microsoft.com</vt:lpwstr>
  </property>
  <property fmtid="{D5CDD505-2E9C-101B-9397-08002B2CF9AE}" pid="6" name="MSIP_Label_f42aa342-8706-4288-bd11-ebb85995028c_SetDate">
    <vt:lpwstr>2018-06-18T13:45:27.3782680Z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