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9" r:id="rId2"/>
    <p:sldId id="256" r:id="rId3"/>
    <p:sldId id="261" r:id="rId4"/>
    <p:sldId id="257" r:id="rId5"/>
    <p:sldId id="258" r:id="rId6"/>
    <p:sldId id="262" r:id="rId7"/>
    <p:sldId id="266" r:id="rId8"/>
    <p:sldId id="260" r:id="rId9"/>
    <p:sldId id="263" r:id="rId10"/>
    <p:sldId id="264" r:id="rId11"/>
    <p:sldId id="265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4" autoAdjust="0"/>
  </p:normalViewPr>
  <p:slideViewPr>
    <p:cSldViewPr snapToGrid="0">
      <p:cViewPr varScale="1">
        <p:scale>
          <a:sx n="84" d="100"/>
          <a:sy n="84" d="100"/>
        </p:scale>
        <p:origin x="6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D296-1A0A-414B-AD96-1C58197354BA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0E9F4-90C5-49EF-86C7-C7F0D87A620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023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D296-1A0A-414B-AD96-1C58197354BA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0E9F4-90C5-49EF-86C7-C7F0D87A6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48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D296-1A0A-414B-AD96-1C58197354BA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0E9F4-90C5-49EF-86C7-C7F0D87A6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2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D296-1A0A-414B-AD96-1C58197354BA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0E9F4-90C5-49EF-86C7-C7F0D87A620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4172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D296-1A0A-414B-AD96-1C58197354BA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0E9F4-90C5-49EF-86C7-C7F0D87A6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91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D296-1A0A-414B-AD96-1C58197354BA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0E9F4-90C5-49EF-86C7-C7F0D87A620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1882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D296-1A0A-414B-AD96-1C58197354BA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0E9F4-90C5-49EF-86C7-C7F0D87A6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9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D296-1A0A-414B-AD96-1C58197354BA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0E9F4-90C5-49EF-86C7-C7F0D87A6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8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D296-1A0A-414B-AD96-1C58197354BA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0E9F4-90C5-49EF-86C7-C7F0D87A6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70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D296-1A0A-414B-AD96-1C58197354BA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0E9F4-90C5-49EF-86C7-C7F0D87A6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0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D296-1A0A-414B-AD96-1C58197354BA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0E9F4-90C5-49EF-86C7-C7F0D87A6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1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D296-1A0A-414B-AD96-1C58197354BA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0E9F4-90C5-49EF-86C7-C7F0D87A6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8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D296-1A0A-414B-AD96-1C58197354BA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0E9F4-90C5-49EF-86C7-C7F0D87A6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90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D296-1A0A-414B-AD96-1C58197354BA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0E9F4-90C5-49EF-86C7-C7F0D87A6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78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D296-1A0A-414B-AD96-1C58197354BA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0E9F4-90C5-49EF-86C7-C7F0D87A6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7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D296-1A0A-414B-AD96-1C58197354BA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0E9F4-90C5-49EF-86C7-C7F0D87A6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82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D296-1A0A-414B-AD96-1C58197354BA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0E9F4-90C5-49EF-86C7-C7F0D87A6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22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67D296-1A0A-414B-AD96-1C58197354BA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E50E9F4-90C5-49EF-86C7-C7F0D87A6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9864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FF0000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303536" y="175021"/>
            <a:ext cx="9029184" cy="1279707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TOM GLOVER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Dedicated Teacher, Coach, Administrator and 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Board of Education Trustee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7" name="Picture Placeholder 1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8" r="14148"/>
          <a:stretch>
            <a:fillRect/>
          </a:stretch>
        </p:blipFill>
        <p:spPr>
          <a:xfrm>
            <a:off x="4217928" y="1454728"/>
            <a:ext cx="3200400" cy="5319713"/>
          </a:xfrm>
        </p:spPr>
      </p:pic>
    </p:spTree>
    <p:extLst>
      <p:ext uri="{BB962C8B-B14F-4D97-AF65-F5344CB8AC3E}">
        <p14:creationId xmlns:p14="http://schemas.microsoft.com/office/powerpoint/2010/main" val="125368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accent3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2179" y="2202026"/>
            <a:ext cx="5150498" cy="130317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Laguna Principal </a:t>
            </a:r>
            <a:br>
              <a:rPr lang="en-US" sz="3600" b="1" dirty="0" smtClean="0"/>
            </a:br>
            <a:r>
              <a:rPr lang="en-US" sz="3600" b="1" dirty="0" smtClean="0"/>
              <a:t>1978-1982</a:t>
            </a:r>
            <a:endParaRPr lang="en-US" sz="3600" b="1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" r="1747"/>
          <a:stretch>
            <a:fillRect/>
          </a:stretch>
        </p:blipFill>
        <p:spPr>
          <a:xfrm>
            <a:off x="755650" y="419100"/>
            <a:ext cx="5197475" cy="5943600"/>
          </a:xfrm>
        </p:spPr>
      </p:pic>
    </p:spTree>
    <p:extLst>
      <p:ext uri="{BB962C8B-B14F-4D97-AF65-F5344CB8AC3E}">
        <p14:creationId xmlns:p14="http://schemas.microsoft.com/office/powerpoint/2010/main" val="360519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FF0000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10" y="216159"/>
            <a:ext cx="798700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Tom Glover returns to el Molino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as the principal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1982-1990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2" r="7592"/>
          <a:stretch>
            <a:fillRect/>
          </a:stretch>
        </p:blipFill>
        <p:spPr>
          <a:xfrm>
            <a:off x="4040188" y="1359159"/>
            <a:ext cx="3281362" cy="5303838"/>
          </a:xfrm>
          <a:prstGeom prst="snip2DiagRect">
            <a:avLst>
              <a:gd name="adj1" fmla="val 10815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3228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FF0000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4" b="2774"/>
          <a:stretch>
            <a:fillRect/>
          </a:stretch>
        </p:blipFill>
        <p:spPr>
          <a:xfrm>
            <a:off x="2668523" y="1754155"/>
            <a:ext cx="6056312" cy="4572000"/>
          </a:xfrm>
          <a:prstGeom prst="snip2DiagRect">
            <a:avLst>
              <a:gd name="adj1" fmla="val 10815"/>
              <a:gd name="adj2" fmla="val 0"/>
            </a:avLst>
          </a:prstGeom>
        </p:spPr>
      </p:pic>
      <p:sp>
        <p:nvSpPr>
          <p:cNvPr id="16" name="TextBox 15"/>
          <p:cNvSpPr txBox="1"/>
          <p:nvPr/>
        </p:nvSpPr>
        <p:spPr>
          <a:xfrm>
            <a:off x="2216360" y="718457"/>
            <a:ext cx="6960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FRANK ANDERSON, EL MOLINO ALUMN JOINS TOM’S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ADMINISTRATIVE TEAM AS A VICE PRINCIPAL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87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accent3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" r="2869"/>
          <a:stretch>
            <a:fillRect/>
          </a:stretch>
        </p:blipFill>
        <p:spPr>
          <a:xfrm>
            <a:off x="3870295" y="885152"/>
            <a:ext cx="4155108" cy="5790096"/>
          </a:xfrm>
        </p:spPr>
      </p:pic>
      <p:sp>
        <p:nvSpPr>
          <p:cNvPr id="8" name="TextBox 7"/>
          <p:cNvSpPr txBox="1"/>
          <p:nvPr/>
        </p:nvSpPr>
        <p:spPr>
          <a:xfrm>
            <a:off x="2066192" y="238821"/>
            <a:ext cx="7605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TOM GLOVER RETURNED TO LAGUNA HIGH SCHOOL TO SERVE AS PRINCIPAL UNTIL HE RETIRED IN JUNE 1998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9401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030A0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7359" y="99527"/>
            <a:ext cx="6019800" cy="1143000"/>
          </a:xfrm>
        </p:spPr>
        <p:txBody>
          <a:bodyPr/>
          <a:lstStyle/>
          <a:p>
            <a:pPr algn="ctr"/>
            <a:r>
              <a:rPr lang="en-US" b="1" dirty="0" smtClean="0"/>
              <a:t>WSCUHSD Board of trustee</a:t>
            </a:r>
            <a:br>
              <a:rPr lang="en-US" b="1" dirty="0" smtClean="0"/>
            </a:br>
            <a:r>
              <a:rPr lang="en-US" b="1" dirty="0" smtClean="0"/>
              <a:t>2002-2006</a:t>
            </a:r>
            <a:endParaRPr lang="en-US" b="1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1" r="16191"/>
          <a:stretch>
            <a:fillRect/>
          </a:stretch>
        </p:blipFill>
        <p:spPr>
          <a:xfrm>
            <a:off x="3806890" y="1315615"/>
            <a:ext cx="3812785" cy="5313073"/>
          </a:xfrm>
        </p:spPr>
      </p:pic>
    </p:spTree>
    <p:extLst>
      <p:ext uri="{BB962C8B-B14F-4D97-AF65-F5344CB8AC3E}">
        <p14:creationId xmlns:p14="http://schemas.microsoft.com/office/powerpoint/2010/main" val="106286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030A0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" y="374839"/>
            <a:ext cx="119397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IN MEMORY OF TOM GLOVER</a:t>
            </a:r>
          </a:p>
          <a:p>
            <a:pPr algn="ctr"/>
            <a:r>
              <a:rPr lang="en-US" sz="3200" b="1" dirty="0" smtClean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52192" y="2206869"/>
            <a:ext cx="75877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TEACHER, COACH, ADMINISTRATOR AND TRUSTEE</a:t>
            </a:r>
          </a:p>
          <a:p>
            <a:pPr algn="ctr"/>
            <a:r>
              <a:rPr lang="en-US" sz="2400" b="1" dirty="0"/>
              <a:t> 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WHO </a:t>
            </a:r>
            <a:r>
              <a:rPr lang="en-US" sz="2400" b="1" dirty="0"/>
              <a:t>HAD AN ENORMOUS IMPACT ON THE LIVES OF MANY STUDENTS </a:t>
            </a:r>
            <a:r>
              <a:rPr lang="en-US" sz="2400" b="1" dirty="0" smtClean="0"/>
              <a:t>AND </a:t>
            </a:r>
            <a:r>
              <a:rPr lang="en-US" sz="2400" b="1" dirty="0"/>
              <a:t>COLLEAGUES 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REST IN PEACE MR. GLOVER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70" y="1249834"/>
            <a:ext cx="3937122" cy="524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18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FF0000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32509" y="452718"/>
            <a:ext cx="11454938" cy="140053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El Molino Woodshop and Photography Teacher</a:t>
            </a:r>
            <a:br>
              <a:rPr lang="en-US" sz="3600" b="1" dirty="0" smtClean="0">
                <a:solidFill>
                  <a:schemeClr val="bg1"/>
                </a:solidFill>
              </a:rPr>
            </a:br>
            <a:r>
              <a:rPr lang="en-US" sz="3600" b="1" dirty="0" smtClean="0">
                <a:solidFill>
                  <a:schemeClr val="bg1"/>
                </a:solidFill>
              </a:rPr>
              <a:t>Varsity Head Baseball Coach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016419" y="2095537"/>
            <a:ext cx="2530643" cy="416080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550" y="2725366"/>
            <a:ext cx="4397433" cy="290114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419" y="2095537"/>
            <a:ext cx="2530643" cy="416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6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FF0000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7789" y="4464389"/>
            <a:ext cx="3491346" cy="822506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1964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2" b="7652"/>
          <a:stretch>
            <a:fillRect/>
          </a:stretch>
        </p:blipFill>
        <p:spPr>
          <a:xfrm>
            <a:off x="2951163" y="191972"/>
            <a:ext cx="4995862" cy="6342062"/>
          </a:xfrm>
        </p:spPr>
      </p:pic>
    </p:spTree>
    <p:extLst>
      <p:ext uri="{BB962C8B-B14F-4D97-AF65-F5344CB8AC3E}">
        <p14:creationId xmlns:p14="http://schemas.microsoft.com/office/powerpoint/2010/main" val="324323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FF0000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2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" b="586"/>
          <a:stretch>
            <a:fillRect/>
          </a:stretch>
        </p:blipFill>
        <p:spPr>
          <a:xfrm>
            <a:off x="1358198" y="152175"/>
            <a:ext cx="9401394" cy="5125814"/>
          </a:xfrm>
        </p:spPr>
      </p:pic>
      <p:sp>
        <p:nvSpPr>
          <p:cNvPr id="25" name="TextBox 24"/>
          <p:cNvSpPr txBox="1"/>
          <p:nvPr/>
        </p:nvSpPr>
        <p:spPr>
          <a:xfrm>
            <a:off x="1358198" y="5859624"/>
            <a:ext cx="9401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Tom’s sons join the Baseball Team at the Bat Boys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55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FF0000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852" y="266461"/>
            <a:ext cx="8979307" cy="697815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1965 El Molino Teaching Staff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" b="657"/>
          <a:stretch>
            <a:fillRect/>
          </a:stretch>
        </p:blipFill>
        <p:spPr>
          <a:xfrm>
            <a:off x="2592817" y="1047376"/>
            <a:ext cx="6683375" cy="5702300"/>
          </a:xfrm>
          <a:prstGeom prst="roundRect">
            <a:avLst>
              <a:gd name="adj" fmla="val 1858"/>
            </a:avLst>
          </a:prstGeom>
        </p:spPr>
      </p:pic>
    </p:spTree>
    <p:extLst>
      <p:ext uri="{BB962C8B-B14F-4D97-AF65-F5344CB8AC3E}">
        <p14:creationId xmlns:p14="http://schemas.microsoft.com/office/powerpoint/2010/main" val="100308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FF0000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6197" y="6068290"/>
            <a:ext cx="1447977" cy="586047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1967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8" b="10958"/>
          <a:stretch>
            <a:fillRect/>
          </a:stretch>
        </p:blipFill>
        <p:spPr>
          <a:xfrm>
            <a:off x="3474720" y="154379"/>
            <a:ext cx="4139738" cy="5913911"/>
          </a:xfrm>
        </p:spPr>
      </p:pic>
    </p:spTree>
    <p:extLst>
      <p:ext uri="{BB962C8B-B14F-4D97-AF65-F5344CB8AC3E}">
        <p14:creationId xmlns:p14="http://schemas.microsoft.com/office/powerpoint/2010/main" val="263098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99000">
              <a:srgbClr val="FF0000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5404" y="4340290"/>
            <a:ext cx="2503681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1972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" b="173"/>
          <a:stretch>
            <a:fillRect/>
          </a:stretch>
        </p:blipFill>
        <p:spPr>
          <a:xfrm>
            <a:off x="2146006" y="587829"/>
            <a:ext cx="4021527" cy="5603952"/>
          </a:xfrm>
        </p:spPr>
      </p:pic>
    </p:spTree>
    <p:extLst>
      <p:ext uri="{BB962C8B-B14F-4D97-AF65-F5344CB8AC3E}">
        <p14:creationId xmlns:p14="http://schemas.microsoft.com/office/powerpoint/2010/main" val="289332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569" y="224897"/>
            <a:ext cx="5092906" cy="1574808"/>
          </a:xfrm>
        </p:spPr>
        <p:txBody>
          <a:bodyPr/>
          <a:lstStyle/>
          <a:p>
            <a:pPr algn="ctr"/>
            <a:r>
              <a:rPr lang="en-US" b="1" dirty="0" smtClean="0"/>
              <a:t>1973 </a:t>
            </a:r>
            <a:r>
              <a:rPr lang="en-US" b="1" dirty="0" err="1" smtClean="0"/>
              <a:t>Analy</a:t>
            </a:r>
            <a:r>
              <a:rPr lang="en-US" b="1" dirty="0" smtClean="0"/>
              <a:t> </a:t>
            </a:r>
            <a:br>
              <a:rPr lang="en-US" b="1" dirty="0" smtClean="0"/>
            </a:br>
            <a:r>
              <a:rPr lang="en-US" b="1" dirty="0" smtClean="0"/>
              <a:t>Dean of Students</a:t>
            </a:r>
            <a:endParaRPr lang="en-US" b="1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8" b="2758"/>
          <a:stretch>
            <a:fillRect/>
          </a:stretch>
        </p:blipFill>
        <p:spPr>
          <a:xfrm>
            <a:off x="5228504" y="158923"/>
            <a:ext cx="5211762" cy="6442075"/>
          </a:xfrm>
        </p:spPr>
      </p:pic>
    </p:spTree>
    <p:extLst>
      <p:ext uri="{BB962C8B-B14F-4D97-AF65-F5344CB8AC3E}">
        <p14:creationId xmlns:p14="http://schemas.microsoft.com/office/powerpoint/2010/main" val="217434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8012" y="150083"/>
            <a:ext cx="5727469" cy="789255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err="1" smtClean="0"/>
              <a:t>Analy</a:t>
            </a:r>
            <a:r>
              <a:rPr lang="en-US" sz="2400" b="1" dirty="0" smtClean="0"/>
              <a:t> Vice Principal</a:t>
            </a:r>
            <a:br>
              <a:rPr lang="en-US" sz="2400" b="1" dirty="0" smtClean="0"/>
            </a:br>
            <a:r>
              <a:rPr lang="en-US" sz="2400" b="1" dirty="0" smtClean="0"/>
              <a:t>1974-1978</a:t>
            </a:r>
            <a:endParaRPr lang="en-US" sz="2400" b="1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4" b="10044"/>
          <a:stretch>
            <a:fillRect/>
          </a:stretch>
        </p:blipFill>
        <p:spPr>
          <a:xfrm>
            <a:off x="3474115" y="1014875"/>
            <a:ext cx="4614862" cy="5643562"/>
          </a:xfrm>
        </p:spPr>
      </p:pic>
    </p:spTree>
    <p:extLst>
      <p:ext uri="{BB962C8B-B14F-4D97-AF65-F5344CB8AC3E}">
        <p14:creationId xmlns:p14="http://schemas.microsoft.com/office/powerpoint/2010/main" val="273054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162</TotalTime>
  <Words>107</Words>
  <Application>Microsoft Office PowerPoint</Application>
  <PresentationFormat>Widescreen</PresentationFormat>
  <Paragraphs>22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Century Gothic</vt:lpstr>
      <vt:lpstr>Wingdings 3</vt:lpstr>
      <vt:lpstr>Slice</vt:lpstr>
      <vt:lpstr>TOM GLOVER Dedicated Teacher, Coach, Administrator and  Board of Education Trustee</vt:lpstr>
      <vt:lpstr>El Molino Woodshop and Photography Teacher Varsity Head Baseball Coach</vt:lpstr>
      <vt:lpstr>1964</vt:lpstr>
      <vt:lpstr>PowerPoint Presentation</vt:lpstr>
      <vt:lpstr>1965 El Molino Teaching Staff</vt:lpstr>
      <vt:lpstr>1967</vt:lpstr>
      <vt:lpstr>1972</vt:lpstr>
      <vt:lpstr>1973 Analy  Dean of Students</vt:lpstr>
      <vt:lpstr>Analy Vice Principal 1974-1978</vt:lpstr>
      <vt:lpstr>Laguna Principal  1978-1982</vt:lpstr>
      <vt:lpstr>Tom Glover returns to el Molino  as the principal 1982-1990</vt:lpstr>
      <vt:lpstr>PowerPoint Presentation</vt:lpstr>
      <vt:lpstr>PowerPoint Presentation</vt:lpstr>
      <vt:lpstr>WSCUHSD Board of trustee 2002-2006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Support</dc:creator>
  <cp:lastModifiedBy>Jennie Bruneman</cp:lastModifiedBy>
  <cp:revision>16</cp:revision>
  <dcterms:created xsi:type="dcterms:W3CDTF">2024-01-18T18:08:50Z</dcterms:created>
  <dcterms:modified xsi:type="dcterms:W3CDTF">2024-01-23T17:26:08Z</dcterms:modified>
</cp:coreProperties>
</file>