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66" r:id="rId1"/>
  </p:sldMasterIdLst>
  <p:sldIdLst>
    <p:sldId id="260" r:id="rId2"/>
    <p:sldId id="256" r:id="rId3"/>
    <p:sldId id="257" r:id="rId4"/>
    <p:sldId id="258" r:id="rId5"/>
    <p:sldId id="259" r:id="rId6"/>
    <p:sldId id="261" r:id="rId7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85A"/>
    <a:srgbClr val="00EE6C"/>
    <a:srgbClr val="0062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804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>
            <a:off x="-1" y="3498110"/>
            <a:ext cx="9151089" cy="0"/>
          </a:xfrm>
          <a:prstGeom prst="rtTriangle">
            <a:avLst/>
          </a:prstGeom>
          <a:gradFill>
            <a:gsLst>
              <a:gs pos="0">
                <a:srgbClr val="194D8C"/>
              </a:gs>
              <a:gs pos="55000">
                <a:srgbClr val="7BABE5"/>
              </a:gs>
              <a:gs pos="100000">
                <a:srgbClr val="194D8C"/>
              </a:gs>
            </a:gsLst>
            <a:lin ang="30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32" name="Shape 32"/>
          <p:cNvSpPr txBox="1">
            <a:spLocks noGrp="1"/>
          </p:cNvSpPr>
          <p:nvPr>
            <p:ph type="ctrTitle"/>
          </p:nvPr>
        </p:nvSpPr>
        <p:spPr>
          <a:xfrm>
            <a:off x="685800" y="1314450"/>
            <a:ext cx="7772400" cy="13723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buClr>
                <a:schemeClr val="dk2"/>
              </a:buClr>
              <a:buFont typeface="Rambla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ubTitle" idx="1"/>
          </p:nvPr>
        </p:nvSpPr>
        <p:spPr>
          <a:xfrm>
            <a:off x="685800" y="2708705"/>
            <a:ext cx="7772400" cy="8997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64008" indent="0" algn="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Rambla"/>
              <a:buNone/>
              <a:defRPr/>
            </a:lvl1pPr>
            <a:lvl2pPr marL="457200" marR="0" indent="0" algn="ctr" rtl="0">
              <a:spcBef>
                <a:spcPts val="324"/>
              </a:spcBef>
              <a:buClr>
                <a:schemeClr val="accent1"/>
              </a:buClr>
              <a:buFont typeface="Rambla"/>
              <a:buNone/>
              <a:defRPr/>
            </a:lvl2pPr>
            <a:lvl3pPr marL="914400" marR="0" indent="0" algn="ctr" rtl="0">
              <a:spcBef>
                <a:spcPts val="350"/>
              </a:spcBef>
              <a:buClr>
                <a:schemeClr val="accent2"/>
              </a:buClr>
              <a:buFont typeface="Rambla"/>
              <a:buNone/>
              <a:defRPr/>
            </a:lvl3pPr>
            <a:lvl4pPr marL="1371600" marR="0" indent="0" algn="ctr" rtl="0">
              <a:spcBef>
                <a:spcPts val="350"/>
              </a:spcBef>
              <a:buClr>
                <a:schemeClr val="accent2"/>
              </a:buClr>
              <a:buFont typeface="Rambla"/>
              <a:buNone/>
              <a:defRPr/>
            </a:lvl4pPr>
            <a:lvl5pPr marL="1828800" marR="0" indent="0" algn="ctr" rtl="0">
              <a:spcBef>
                <a:spcPts val="350"/>
              </a:spcBef>
              <a:buClr>
                <a:schemeClr val="accent2"/>
              </a:buClr>
              <a:buFont typeface="Rambla"/>
              <a:buNone/>
              <a:defRPr/>
            </a:lvl5pPr>
            <a:lvl6pPr marL="2286000" marR="0" indent="0" algn="ctr" rtl="0">
              <a:spcBef>
                <a:spcPts val="350"/>
              </a:spcBef>
              <a:buClr>
                <a:schemeClr val="accent3"/>
              </a:buClr>
              <a:buFont typeface="Rambla"/>
              <a:buNone/>
              <a:defRPr/>
            </a:lvl6pPr>
            <a:lvl7pPr marL="2743200" marR="0" indent="0" algn="ctr" rtl="0">
              <a:spcBef>
                <a:spcPts val="350"/>
              </a:spcBef>
              <a:buClr>
                <a:schemeClr val="accent3"/>
              </a:buClr>
              <a:buFont typeface="Rambla"/>
              <a:buNone/>
              <a:defRPr/>
            </a:lvl7pPr>
            <a:lvl8pPr marL="3200400" marR="0" indent="0" algn="ctr" rtl="0">
              <a:spcBef>
                <a:spcPts val="350"/>
              </a:spcBef>
              <a:buClr>
                <a:schemeClr val="accent3"/>
              </a:buClr>
              <a:buFont typeface="Rambla"/>
              <a:buNone/>
              <a:defRPr/>
            </a:lvl8pPr>
            <a:lvl9pPr marL="3657600" marR="0" indent="0" algn="ctr" rtl="0">
              <a:spcBef>
                <a:spcPts val="350"/>
              </a:spcBef>
              <a:buClr>
                <a:schemeClr val="accent3"/>
              </a:buClr>
              <a:buFont typeface="Rambla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6727032" y="4805958"/>
            <a:ext cx="192023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4380071" y="4805958"/>
            <a:ext cx="2350681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647271" y="4805958"/>
            <a:ext cx="36575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pic>
        <p:nvPicPr>
          <p:cNvPr id="37" name="Shape 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97879" cy="5181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bg>
      <p:bgPr>
        <a:gradFill>
          <a:gsLst>
            <a:gs pos="0">
              <a:srgbClr val="B2B2B2"/>
            </a:gs>
            <a:gs pos="40000">
              <a:srgbClr val="9F9F9F"/>
            </a:gs>
            <a:gs pos="100000">
              <a:schemeClr val="dk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457200" y="1110995"/>
            <a:ext cx="4038599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4" name="Shape 54"/>
          <p:cNvSpPr txBox="1">
            <a:spLocks noGrp="1"/>
          </p:cNvSpPr>
          <p:nvPr>
            <p:ph type="body" idx="2"/>
          </p:nvPr>
        </p:nvSpPr>
        <p:spPr>
          <a:xfrm>
            <a:off x="4648200" y="1110995"/>
            <a:ext cx="4038599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6727032" y="4805958"/>
            <a:ext cx="192023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4380071" y="4805958"/>
            <a:ext cx="2350681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647271" y="4805958"/>
            <a:ext cx="36575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lt2"/>
              </a:buClr>
              <a:buFont typeface="Rambla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bg>
      <p:bgPr>
        <a:noFill/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457200" y="20478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457200" y="4057650"/>
            <a:ext cx="4040187" cy="571500"/>
          </a:xfrm>
          <a:prstGeom prst="rect">
            <a:avLst/>
          </a:prstGeom>
          <a:solidFill>
            <a:schemeClr val="accent1"/>
          </a:solidFill>
          <a:ln w="9650" cap="flat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0" indent="0" rtl="0">
              <a:spcBef>
                <a:spcPts val="0"/>
              </a:spcBef>
              <a:buClr>
                <a:schemeClr val="lt1"/>
              </a:buClr>
              <a:buFont typeface="Rambla"/>
              <a:buNone/>
              <a:defRPr/>
            </a:lvl1pPr>
            <a:lvl2pPr rtl="0">
              <a:spcBef>
                <a:spcPts val="0"/>
              </a:spcBef>
              <a:buFont typeface="Rambla"/>
              <a:buNone/>
              <a:defRPr/>
            </a:lvl2pPr>
            <a:lvl3pPr rtl="0">
              <a:spcBef>
                <a:spcPts val="0"/>
              </a:spcBef>
              <a:buFont typeface="Rambla"/>
              <a:buNone/>
              <a:defRPr/>
            </a:lvl3pPr>
            <a:lvl4pPr rtl="0">
              <a:spcBef>
                <a:spcPts val="0"/>
              </a:spcBef>
              <a:buFont typeface="Rambla"/>
              <a:buNone/>
              <a:defRPr/>
            </a:lvl4pPr>
            <a:lvl5pPr rtl="0">
              <a:spcBef>
                <a:spcPts val="0"/>
              </a:spcBef>
              <a:buFont typeface="Rambla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2" name="Shape 62"/>
          <p:cNvSpPr txBox="1">
            <a:spLocks noGrp="1"/>
          </p:cNvSpPr>
          <p:nvPr>
            <p:ph type="body" idx="2"/>
          </p:nvPr>
        </p:nvSpPr>
        <p:spPr>
          <a:xfrm>
            <a:off x="4645026" y="4057650"/>
            <a:ext cx="4041774" cy="571500"/>
          </a:xfrm>
          <a:prstGeom prst="rect">
            <a:avLst/>
          </a:prstGeom>
          <a:solidFill>
            <a:schemeClr val="accent1"/>
          </a:solidFill>
          <a:ln w="9650" cap="flat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0" indent="0" rtl="0">
              <a:spcBef>
                <a:spcPts val="0"/>
              </a:spcBef>
              <a:buClr>
                <a:schemeClr val="lt1"/>
              </a:buClr>
              <a:buFont typeface="Rambla"/>
              <a:buNone/>
              <a:defRPr/>
            </a:lvl1pPr>
            <a:lvl2pPr rtl="0">
              <a:spcBef>
                <a:spcPts val="0"/>
              </a:spcBef>
              <a:buFont typeface="Rambla"/>
              <a:buNone/>
              <a:defRPr/>
            </a:lvl2pPr>
            <a:lvl3pPr rtl="0">
              <a:spcBef>
                <a:spcPts val="0"/>
              </a:spcBef>
              <a:buFont typeface="Rambla"/>
              <a:buNone/>
              <a:defRPr/>
            </a:lvl3pPr>
            <a:lvl4pPr rtl="0">
              <a:spcBef>
                <a:spcPts val="0"/>
              </a:spcBef>
              <a:buFont typeface="Rambla"/>
              <a:buNone/>
              <a:defRPr/>
            </a:lvl4pPr>
            <a:lvl5pPr rtl="0">
              <a:spcBef>
                <a:spcPts val="0"/>
              </a:spcBef>
              <a:buFont typeface="Rambla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3" name="Shape 63"/>
          <p:cNvSpPr txBox="1">
            <a:spLocks noGrp="1"/>
          </p:cNvSpPr>
          <p:nvPr>
            <p:ph type="body" idx="3"/>
          </p:nvPr>
        </p:nvSpPr>
        <p:spPr>
          <a:xfrm>
            <a:off x="457200" y="1083220"/>
            <a:ext cx="4040187" cy="29563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4" name="Shape 64"/>
          <p:cNvSpPr txBox="1">
            <a:spLocks noGrp="1"/>
          </p:cNvSpPr>
          <p:nvPr>
            <p:ph type="body" idx="4"/>
          </p:nvPr>
        </p:nvSpPr>
        <p:spPr>
          <a:xfrm>
            <a:off x="4645025" y="1083220"/>
            <a:ext cx="4041774" cy="29563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6727032" y="4805958"/>
            <a:ext cx="192023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4380071" y="4805958"/>
            <a:ext cx="2350681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8647271" y="4805958"/>
            <a:ext cx="36575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6727032" y="4805958"/>
            <a:ext cx="192023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4380071" y="4805958"/>
            <a:ext cx="2350681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8647271" y="4805958"/>
            <a:ext cx="36575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bg>
      <p:bgPr>
        <a:noFill/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914400" y="3657600"/>
            <a:ext cx="7481775" cy="34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r" rtl="0">
              <a:spcBef>
                <a:spcPts val="0"/>
              </a:spcBef>
              <a:buClr>
                <a:schemeClr val="accent1"/>
              </a:buClr>
              <a:buFont typeface="Rambla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4419600" y="4016326"/>
            <a:ext cx="3974592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r" rtl="0">
              <a:spcBef>
                <a:spcPts val="0"/>
              </a:spcBef>
              <a:buFont typeface="Rambla"/>
              <a:buNone/>
              <a:defRPr/>
            </a:lvl1pPr>
            <a:lvl2pPr rtl="0">
              <a:spcBef>
                <a:spcPts val="0"/>
              </a:spcBef>
              <a:buFont typeface="Rambla"/>
              <a:buNone/>
              <a:defRPr/>
            </a:lvl2pPr>
            <a:lvl3pPr rtl="0">
              <a:spcBef>
                <a:spcPts val="0"/>
              </a:spcBef>
              <a:buFont typeface="Rambla"/>
              <a:buNone/>
              <a:defRPr/>
            </a:lvl3pPr>
            <a:lvl4pPr rtl="0">
              <a:spcBef>
                <a:spcPts val="0"/>
              </a:spcBef>
              <a:buFont typeface="Rambla"/>
              <a:buNone/>
              <a:defRPr/>
            </a:lvl4pPr>
            <a:lvl5pPr rtl="0">
              <a:spcBef>
                <a:spcPts val="0"/>
              </a:spcBef>
              <a:buFont typeface="Rambla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0" name="Shape 80"/>
          <p:cNvSpPr txBox="1">
            <a:spLocks noGrp="1"/>
          </p:cNvSpPr>
          <p:nvPr>
            <p:ph type="body" idx="2"/>
          </p:nvPr>
        </p:nvSpPr>
        <p:spPr>
          <a:xfrm>
            <a:off x="914400" y="205739"/>
            <a:ext cx="7479791" cy="342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6727032" y="4805958"/>
            <a:ext cx="192023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4380071" y="4805958"/>
            <a:ext cx="2350681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8647271" y="4805958"/>
            <a:ext cx="36575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bg>
      <p:bgPr>
        <a:gradFill>
          <a:gsLst>
            <a:gs pos="0">
              <a:srgbClr val="B2B2B2"/>
            </a:gs>
            <a:gs pos="40000">
              <a:srgbClr val="9F9F9F"/>
            </a:gs>
            <a:gs pos="100000">
              <a:schemeClr val="dk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1141232" y="4082551"/>
            <a:ext cx="7162799" cy="48617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18288" indent="0" algn="r" rtl="0">
              <a:spcBef>
                <a:spcPts val="0"/>
              </a:spcBef>
              <a:buFont typeface="Rambla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6" name="Shape 86"/>
          <p:cNvSpPr>
            <a:spLocks noGrp="1"/>
          </p:cNvSpPr>
          <p:nvPr>
            <p:ph type="pic" idx="2"/>
          </p:nvPr>
        </p:nvSpPr>
        <p:spPr>
          <a:xfrm>
            <a:off x="228600" y="142476"/>
            <a:ext cx="8686800" cy="3291840"/>
          </a:xfrm>
          <a:prstGeom prst="rect">
            <a:avLst/>
          </a:prstGeom>
          <a:solidFill>
            <a:schemeClr val="dk2"/>
          </a:solidFill>
          <a:ln w="9525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7" name="Shape 87"/>
          <p:cNvSpPr txBox="1">
            <a:spLocks noGrp="1"/>
          </p:cNvSpPr>
          <p:nvPr>
            <p:ph type="dt" idx="10"/>
          </p:nvPr>
        </p:nvSpPr>
        <p:spPr>
          <a:xfrm>
            <a:off x="6727032" y="4805958"/>
            <a:ext cx="192023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ftr" idx="11"/>
          </p:nvPr>
        </p:nvSpPr>
        <p:spPr>
          <a:xfrm>
            <a:off x="4380071" y="4805958"/>
            <a:ext cx="2350681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8647271" y="4805958"/>
            <a:ext cx="36575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228600" y="3648841"/>
            <a:ext cx="8075431" cy="4220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R="0" algn="r" rtl="0">
              <a:spcBef>
                <a:spcPts val="0"/>
              </a:spcBef>
              <a:buClr>
                <a:schemeClr val="accent1"/>
              </a:buClr>
              <a:buFont typeface="Rambla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1" name="Shape 91"/>
          <p:cNvSpPr/>
          <p:nvPr/>
        </p:nvSpPr>
        <p:spPr>
          <a:xfrm>
            <a:off x="499272" y="4458701"/>
            <a:ext cx="4940623" cy="690806"/>
          </a:xfrm>
          <a:custGeom>
            <a:avLst/>
            <a:gdLst/>
            <a:ahLst/>
            <a:cxnLst/>
            <a:rect l="0" t="0" r="0" b="0"/>
            <a:pathLst>
              <a:path w="7485" h="337" extrusionOk="0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B8CEE9">
              <a:alpha val="40000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92" name="Shape 92"/>
          <p:cNvSpPr/>
          <p:nvPr/>
        </p:nvSpPr>
        <p:spPr>
          <a:xfrm>
            <a:off x="485716" y="4454258"/>
            <a:ext cx="3690451" cy="700087"/>
          </a:xfrm>
          <a:custGeom>
            <a:avLst/>
            <a:gdLst/>
            <a:ahLst/>
            <a:cxnLst/>
            <a:rect l="0" t="0" r="0" b="0"/>
            <a:pathLst>
              <a:path w="5591" h="588" extrusionOk="0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93" name="Shape 93"/>
          <p:cNvSpPr/>
          <p:nvPr/>
        </p:nvSpPr>
        <p:spPr>
          <a:xfrm>
            <a:off x="-6041" y="4343439"/>
            <a:ext cx="3402313" cy="810651"/>
          </a:xfrm>
          <a:prstGeom prst="rtTriangle">
            <a:avLst/>
          </a:prstGeom>
          <a:blipFill rotWithShape="1">
            <a:blip r:embed="rId2">
              <a:alphaModFix amt="50000"/>
            </a:blip>
            <a:tile tx="0" ty="0" sx="50000" sy="50000" flip="none" algn="t"/>
          </a:blip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cxnSp>
        <p:nvCxnSpPr>
          <p:cNvPr id="94" name="Shape 94"/>
          <p:cNvCxnSpPr/>
          <p:nvPr/>
        </p:nvCxnSpPr>
        <p:spPr>
          <a:xfrm>
            <a:off x="-9237" y="4340803"/>
            <a:ext cx="3405508" cy="813287"/>
          </a:xfrm>
          <a:prstGeom prst="straightConnector1">
            <a:avLst/>
          </a:prstGeom>
          <a:noFill/>
          <a:ln w="12050" cap="flat">
            <a:solidFill>
              <a:srgbClr val="B2C9E5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95" name="Shape 95"/>
          <p:cNvSpPr/>
          <p:nvPr/>
        </p:nvSpPr>
        <p:spPr>
          <a:xfrm>
            <a:off x="8664111" y="3741329"/>
            <a:ext cx="182879" cy="171449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3464A0"/>
              </a:gs>
              <a:gs pos="72000">
                <a:srgbClr val="7FABE1"/>
              </a:gs>
              <a:gs pos="100000">
                <a:srgbClr val="A1C2E8"/>
              </a:gs>
            </a:gsLst>
            <a:lin ang="16200000" scaled="0"/>
          </a:gradFill>
          <a:ln w="9525" cap="rnd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96" name="Shape 96"/>
          <p:cNvSpPr/>
          <p:nvPr/>
        </p:nvSpPr>
        <p:spPr>
          <a:xfrm>
            <a:off x="8477696" y="3741329"/>
            <a:ext cx="182879" cy="171449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3464A0"/>
              </a:gs>
              <a:gs pos="72000">
                <a:srgbClr val="7FABE1"/>
              </a:gs>
              <a:gs pos="100000">
                <a:srgbClr val="A1C2E8"/>
              </a:gs>
            </a:gsLst>
            <a:lin ang="16200000" scaled="0"/>
          </a:gradFill>
          <a:ln w="9525" cap="rnd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dk2"/>
              </a:buClr>
              <a:buFont typeface="Rambla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 rot="5400000">
            <a:off x="2927223" y="-1359026"/>
            <a:ext cx="328955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indent="-14757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Rambla"/>
              <a:buChar char=""/>
              <a:defRPr/>
            </a:lvl1pPr>
            <a:lvl2pPr marL="621792" indent="-94741" algn="l" rtl="0">
              <a:spcBef>
                <a:spcPts val="324"/>
              </a:spcBef>
              <a:buClr>
                <a:schemeClr val="accent1"/>
              </a:buClr>
              <a:buFont typeface="Rambla"/>
              <a:buChar char="◦"/>
              <a:defRPr/>
            </a:lvl2pPr>
            <a:lvl3pPr marL="859536" indent="-103886" algn="l" rtl="0">
              <a:spcBef>
                <a:spcPts val="350"/>
              </a:spcBef>
              <a:buClr>
                <a:schemeClr val="accent2"/>
              </a:buClr>
              <a:buFont typeface="Rambla"/>
              <a:buChar char="⚫"/>
              <a:defRPr/>
            </a:lvl3pPr>
            <a:lvl4pPr marL="1143000" indent="-107950" algn="l" rtl="0">
              <a:spcBef>
                <a:spcPts val="350"/>
              </a:spcBef>
              <a:buClr>
                <a:schemeClr val="accent2"/>
              </a:buClr>
              <a:buFont typeface="Rambla"/>
              <a:buChar char="⚫"/>
              <a:defRPr/>
            </a:lvl4pPr>
            <a:lvl5pPr marL="1371600" indent="-114300" algn="l" rtl="0">
              <a:spcBef>
                <a:spcPts val="350"/>
              </a:spcBef>
              <a:buClr>
                <a:schemeClr val="accent2"/>
              </a:buClr>
              <a:buFont typeface="Rambla"/>
              <a:buChar char="⚫"/>
              <a:defRPr/>
            </a:lvl5pPr>
            <a:lvl6pPr marL="1600200" indent="-114300" algn="l" rtl="0">
              <a:spcBef>
                <a:spcPts val="350"/>
              </a:spcBef>
              <a:buClr>
                <a:schemeClr val="accent3"/>
              </a:buClr>
              <a:buFont typeface="Rambla"/>
              <a:buChar char="◾"/>
              <a:defRPr/>
            </a:lvl6pPr>
            <a:lvl7pPr marL="1828800" indent="-127000" algn="l" rtl="0">
              <a:spcBef>
                <a:spcPts val="350"/>
              </a:spcBef>
              <a:buClr>
                <a:schemeClr val="accent3"/>
              </a:buClr>
              <a:buFont typeface="Rambla"/>
              <a:buChar char="◾"/>
              <a:defRPr/>
            </a:lvl7pPr>
            <a:lvl8pPr marL="2057400" indent="-127000" algn="l" rtl="0">
              <a:spcBef>
                <a:spcPts val="350"/>
              </a:spcBef>
              <a:buClr>
                <a:schemeClr val="accent3"/>
              </a:buClr>
              <a:buFont typeface="Rambla"/>
              <a:buChar char="◾"/>
              <a:defRPr/>
            </a:lvl8pPr>
            <a:lvl9pPr marL="2286000" indent="-127000" algn="l" rtl="0">
              <a:spcBef>
                <a:spcPts val="350"/>
              </a:spcBef>
              <a:buClr>
                <a:schemeClr val="accent3"/>
              </a:buClr>
              <a:buFont typeface="Rambla"/>
              <a:buChar char="◾"/>
              <a:defRPr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dt" idx="10"/>
          </p:nvPr>
        </p:nvSpPr>
        <p:spPr>
          <a:xfrm>
            <a:off x="6727032" y="4805958"/>
            <a:ext cx="192023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ftr" idx="11"/>
          </p:nvPr>
        </p:nvSpPr>
        <p:spPr>
          <a:xfrm>
            <a:off x="4380071" y="4805958"/>
            <a:ext cx="2350681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sldNum" idx="12"/>
          </p:nvPr>
        </p:nvSpPr>
        <p:spPr>
          <a:xfrm>
            <a:off x="8647271" y="4805958"/>
            <a:ext cx="36575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 rot="5400000">
            <a:off x="5635462" y="1414530"/>
            <a:ext cx="4194570" cy="17774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dk2"/>
              </a:buClr>
              <a:buFont typeface="Rambla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 rot="5400000">
            <a:off x="1522214" y="-859034"/>
            <a:ext cx="4194570" cy="632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indent="-14757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Rambla"/>
              <a:buChar char=""/>
              <a:defRPr/>
            </a:lvl1pPr>
            <a:lvl2pPr marL="621792" indent="-94741" algn="l" rtl="0">
              <a:spcBef>
                <a:spcPts val="324"/>
              </a:spcBef>
              <a:buClr>
                <a:schemeClr val="accent1"/>
              </a:buClr>
              <a:buFont typeface="Rambla"/>
              <a:buChar char="◦"/>
              <a:defRPr/>
            </a:lvl2pPr>
            <a:lvl3pPr marL="859536" indent="-103886" algn="l" rtl="0">
              <a:spcBef>
                <a:spcPts val="350"/>
              </a:spcBef>
              <a:buClr>
                <a:schemeClr val="accent2"/>
              </a:buClr>
              <a:buFont typeface="Rambla"/>
              <a:buChar char="⚫"/>
              <a:defRPr/>
            </a:lvl3pPr>
            <a:lvl4pPr marL="1143000" indent="-107950" algn="l" rtl="0">
              <a:spcBef>
                <a:spcPts val="350"/>
              </a:spcBef>
              <a:buClr>
                <a:schemeClr val="accent2"/>
              </a:buClr>
              <a:buFont typeface="Rambla"/>
              <a:buChar char="⚫"/>
              <a:defRPr/>
            </a:lvl4pPr>
            <a:lvl5pPr marL="1371600" indent="-114300" algn="l" rtl="0">
              <a:spcBef>
                <a:spcPts val="350"/>
              </a:spcBef>
              <a:buClr>
                <a:schemeClr val="accent2"/>
              </a:buClr>
              <a:buFont typeface="Rambla"/>
              <a:buChar char="⚫"/>
              <a:defRPr/>
            </a:lvl5pPr>
            <a:lvl6pPr marL="1600200" indent="-114300" algn="l" rtl="0">
              <a:spcBef>
                <a:spcPts val="350"/>
              </a:spcBef>
              <a:buClr>
                <a:schemeClr val="accent3"/>
              </a:buClr>
              <a:buFont typeface="Rambla"/>
              <a:buChar char="◾"/>
              <a:defRPr/>
            </a:lvl6pPr>
            <a:lvl7pPr marL="1828800" indent="-127000" algn="l" rtl="0">
              <a:spcBef>
                <a:spcPts val="350"/>
              </a:spcBef>
              <a:buClr>
                <a:schemeClr val="accent3"/>
              </a:buClr>
              <a:buFont typeface="Rambla"/>
              <a:buChar char="◾"/>
              <a:defRPr/>
            </a:lvl7pPr>
            <a:lvl8pPr marL="2057400" indent="-127000" algn="l" rtl="0">
              <a:spcBef>
                <a:spcPts val="350"/>
              </a:spcBef>
              <a:buClr>
                <a:schemeClr val="accent3"/>
              </a:buClr>
              <a:buFont typeface="Rambla"/>
              <a:buChar char="◾"/>
              <a:defRPr/>
            </a:lvl8pPr>
            <a:lvl9pPr marL="2286000" indent="-127000" algn="l" rtl="0">
              <a:spcBef>
                <a:spcPts val="350"/>
              </a:spcBef>
              <a:buClr>
                <a:schemeClr val="accent3"/>
              </a:buClr>
              <a:buFont typeface="Rambla"/>
              <a:buChar char="◾"/>
              <a:defRPr/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dt" idx="10"/>
          </p:nvPr>
        </p:nvSpPr>
        <p:spPr>
          <a:xfrm>
            <a:off x="6727032" y="4805958"/>
            <a:ext cx="192023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ftr" idx="11"/>
          </p:nvPr>
        </p:nvSpPr>
        <p:spPr>
          <a:xfrm>
            <a:off x="4380071" y="4805958"/>
            <a:ext cx="2350681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8647271" y="4805958"/>
            <a:ext cx="36575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buClr>
                <a:schemeClr val="dk2"/>
              </a:buClr>
              <a:buFont typeface="Rambla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457200" y="1110995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marR="0" indent="-14757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Rambla"/>
              <a:buChar char=""/>
              <a:defRPr/>
            </a:lvl1pPr>
            <a:lvl2pPr marL="621792" marR="0" indent="-94741" algn="l" rtl="0">
              <a:spcBef>
                <a:spcPts val="324"/>
              </a:spcBef>
              <a:buClr>
                <a:schemeClr val="accent1"/>
              </a:buClr>
              <a:buFont typeface="Rambla"/>
              <a:buChar char="◦"/>
              <a:defRPr/>
            </a:lvl2pPr>
            <a:lvl3pPr marL="859536" marR="0" indent="-103886" algn="l" rtl="0">
              <a:spcBef>
                <a:spcPts val="350"/>
              </a:spcBef>
              <a:buClr>
                <a:schemeClr val="accent2"/>
              </a:buClr>
              <a:buFont typeface="Rambla"/>
              <a:buChar char="⚫"/>
              <a:defRPr/>
            </a:lvl3pPr>
            <a:lvl4pPr marL="1143000" marR="0" indent="-107950" algn="l" rtl="0">
              <a:spcBef>
                <a:spcPts val="350"/>
              </a:spcBef>
              <a:buClr>
                <a:schemeClr val="accent2"/>
              </a:buClr>
              <a:buFont typeface="Rambla"/>
              <a:buChar char="⚫"/>
              <a:defRPr/>
            </a:lvl4pPr>
            <a:lvl5pPr marL="1371600" marR="0" indent="-114300" algn="l" rtl="0">
              <a:spcBef>
                <a:spcPts val="350"/>
              </a:spcBef>
              <a:buClr>
                <a:schemeClr val="accent2"/>
              </a:buClr>
              <a:buFont typeface="Rambla"/>
              <a:buChar char="⚫"/>
              <a:defRPr/>
            </a:lvl5pPr>
            <a:lvl6pPr marL="1600200" marR="0" indent="-114300" algn="l" rtl="0">
              <a:spcBef>
                <a:spcPts val="350"/>
              </a:spcBef>
              <a:buClr>
                <a:schemeClr val="accent3"/>
              </a:buClr>
              <a:buFont typeface="Rambla"/>
              <a:buChar char="◾"/>
              <a:defRPr/>
            </a:lvl6pPr>
            <a:lvl7pPr marL="1828800" marR="0" indent="-127000" algn="l" rtl="0">
              <a:spcBef>
                <a:spcPts val="350"/>
              </a:spcBef>
              <a:buClr>
                <a:schemeClr val="accent3"/>
              </a:buClr>
              <a:buFont typeface="Rambla"/>
              <a:buChar char="◾"/>
              <a:defRPr/>
            </a:lvl7pPr>
            <a:lvl8pPr marL="2057400" marR="0" indent="-127000" algn="l" rtl="0">
              <a:spcBef>
                <a:spcPts val="350"/>
              </a:spcBef>
              <a:buClr>
                <a:schemeClr val="accent3"/>
              </a:buClr>
              <a:buFont typeface="Rambla"/>
              <a:buChar char="◾"/>
              <a:defRPr/>
            </a:lvl8pPr>
            <a:lvl9pPr marL="2286000" marR="0" indent="-127000" algn="l" rtl="0">
              <a:spcBef>
                <a:spcPts val="350"/>
              </a:spcBef>
              <a:buClr>
                <a:schemeClr val="accent3"/>
              </a:buClr>
              <a:buFont typeface="Rambla"/>
              <a:buChar char="◾"/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6727032" y="4805958"/>
            <a:ext cx="192023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4380071" y="4805958"/>
            <a:ext cx="2350681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647271" y="4805958"/>
            <a:ext cx="36575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pic>
        <p:nvPicPr>
          <p:cNvPr id="28" name="Shape 2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0" y="0"/>
            <a:ext cx="9197879" cy="5181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Shape 29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829968" y="4228115"/>
            <a:ext cx="764399" cy="76439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57" r:id="rId2"/>
    <p:sldLayoutId id="2147483658" r:id="rId3"/>
    <p:sldLayoutId id="2147483660" r:id="rId4"/>
    <p:sldLayoutId id="2147483661" r:id="rId5"/>
    <p:sldLayoutId id="2147483662" r:id="rId6"/>
    <p:sldLayoutId id="2147483663" r:id="rId7"/>
    <p:sldLayoutId id="2147483664" r:id="rId8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693258" y="2733422"/>
            <a:ext cx="7467600" cy="1372320"/>
          </a:xfrm>
        </p:spPr>
        <p:txBody>
          <a:bodyPr/>
          <a:lstStyle/>
          <a:p>
            <a:pPr algn="ctr"/>
            <a:r>
              <a:rPr lang="en-US" sz="4000" dirty="0" smtClean="0"/>
              <a:t>Milestones 2018</a:t>
            </a:r>
            <a:br>
              <a:rPr lang="en-US" sz="4000" dirty="0" smtClean="0"/>
            </a:br>
            <a:r>
              <a:rPr lang="en-US" sz="3200" dirty="0" smtClean="0"/>
              <a:t>End of Grade</a:t>
            </a:r>
            <a:br>
              <a:rPr lang="en-US" sz="3200" dirty="0" smtClean="0"/>
            </a:br>
            <a:r>
              <a:rPr lang="en-US" sz="3200" dirty="0" smtClean="0"/>
              <a:t>End of Course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600" dirty="0"/>
              <a:t>Advanced Placement </a:t>
            </a:r>
            <a:r>
              <a:rPr lang="en-US" sz="3600" dirty="0" smtClean="0"/>
              <a:t>2018</a:t>
            </a:r>
            <a:endParaRPr lang="en-US" sz="4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76350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991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861934"/>
              </p:ext>
            </p:extLst>
          </p:nvPr>
        </p:nvGraphicFramePr>
        <p:xfrm>
          <a:off x="1600200" y="2038350"/>
          <a:ext cx="5943600" cy="20862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404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Grade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62A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ELA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62A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Math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62A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Science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62A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Social Studies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62A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0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Year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62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Georgia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Barrow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Georgia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Barrow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Georgia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Barrow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Georgia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Barrow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04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62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67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72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C85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83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88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C85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4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62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73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78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C85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84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88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C85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04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5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62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76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81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C85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+mn-ea"/>
                        </a:rPr>
                        <a:t>76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82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C85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69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76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C85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76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82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C8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04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6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62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68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73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C85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76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83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C85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04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7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62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72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71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77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86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C85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04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8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62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78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82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C85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75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79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C85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62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67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C85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78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83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C8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5800" y="1025664"/>
            <a:ext cx="77466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+mn-lt"/>
              </a:rPr>
              <a:t>Milestones End of Grade Assessment 2018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+mn-lt"/>
              </a:rPr>
              <a:t>Percentage Scoring Developing and Higher (Levels 2, 3, &amp; 4)</a:t>
            </a:r>
            <a:endParaRPr lang="en-US" sz="20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9364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5800" y="1025664"/>
            <a:ext cx="77466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+mn-lt"/>
              </a:rPr>
              <a:t>Milestones EOG Assessment 2017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+mn-lt"/>
              </a:rPr>
              <a:t>All Grades Combined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+mn-lt"/>
              </a:rPr>
              <a:t>Percentage Scoring Developing and Higher (Levels 2, 3, &amp; 4)</a:t>
            </a:r>
            <a:endParaRPr lang="en-US" sz="200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3669273"/>
              </p:ext>
            </p:extLst>
          </p:nvPr>
        </p:nvGraphicFramePr>
        <p:xfrm>
          <a:off x="1905000" y="2343150"/>
          <a:ext cx="4952999" cy="640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3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33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3301">
                  <a:extLst>
                    <a:ext uri="{9D8B030D-6E8A-4147-A177-3AD203B41FA5}">
                      <a16:colId xmlns:a16="http://schemas.microsoft.com/office/drawing/2014/main" val="3131982661"/>
                    </a:ext>
                  </a:extLst>
                </a:gridCol>
                <a:gridCol w="10524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Subject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62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Barrow </a:t>
                      </a:r>
                      <a:r>
                        <a:rPr lang="en-US" sz="1400" dirty="0" smtClean="0">
                          <a:effectLst/>
                        </a:rPr>
                        <a:t>2017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62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cap="none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  <a:rtl val="0"/>
                        </a:rPr>
                        <a:t>Barrow 2018</a:t>
                      </a:r>
                      <a:endParaRPr lang="en-US" sz="1400" b="1" i="0" u="none" strike="noStrike" cap="none" baseline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 anchor="ctr">
                    <a:solidFill>
                      <a:srgbClr val="0062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Difference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62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ELA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62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79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  <a:rtl val="0"/>
                        </a:rPr>
                        <a:t>76</a:t>
                      </a:r>
                      <a:endParaRPr lang="en-US" sz="1400" b="0" i="0" u="none" strike="noStrike" cap="none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-3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Math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62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85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  <a:rtl val="0"/>
                        </a:rPr>
                        <a:t>84</a:t>
                      </a:r>
                      <a:endParaRPr lang="en-US" sz="1400" b="0" i="0" u="none" strike="noStrike" cap="none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-1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0448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5800" y="895350"/>
            <a:ext cx="77466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+mn-lt"/>
              </a:rPr>
              <a:t>Milestones End of Course Assessment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+mn-lt"/>
              </a:rPr>
              <a:t>Georgia v. Barrow 2018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+mn-lt"/>
              </a:rPr>
              <a:t>Percentage Scoring Developing and Higher (Levels 2, 3, &amp; 4)</a:t>
            </a:r>
            <a:endParaRPr lang="en-US" sz="200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3179181"/>
              </p:ext>
            </p:extLst>
          </p:nvPr>
        </p:nvGraphicFramePr>
        <p:xfrm>
          <a:off x="444322" y="2190750"/>
          <a:ext cx="8229598" cy="518985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028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8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8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95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8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84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95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84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72995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9</a:t>
                      </a:r>
                      <a:r>
                        <a:rPr lang="en-US" sz="1000" baseline="30000" dirty="0">
                          <a:effectLst/>
                        </a:rPr>
                        <a:t>th</a:t>
                      </a:r>
                      <a:r>
                        <a:rPr lang="en-US" sz="1000" dirty="0">
                          <a:effectLst/>
                        </a:rPr>
                        <a:t> Literature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12" marR="5931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Am. Literature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12" marR="5931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Algebra 1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12" marR="5931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Geometry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12" marR="5931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9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</a:rPr>
                        <a:t>Georgia</a:t>
                      </a: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12" marR="5931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Barrow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12" marR="5931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Georgia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12" marR="5931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Barrow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12" marR="5931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Georgia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12" marR="5931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Barrow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12" marR="5931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Georgia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12" marR="5931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Barrow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12" marR="59312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9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 smtClean="0">
                          <a:effectLst/>
                        </a:rPr>
                        <a:t>81</a:t>
                      </a: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12" marR="5931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80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12" marR="59312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78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12" marR="5931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75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12" marR="59312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71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12" marR="5931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66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12" marR="59312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72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12" marR="5931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74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12" marR="59312" marT="0" marB="0" anchor="ctr">
                    <a:solidFill>
                      <a:srgbClr val="00C8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270122"/>
              </p:ext>
            </p:extLst>
          </p:nvPr>
        </p:nvGraphicFramePr>
        <p:xfrm>
          <a:off x="444324" y="3043365"/>
          <a:ext cx="8229598" cy="518985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028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93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8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82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93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82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82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938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72995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Biology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12" marR="5931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Physical Science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12" marR="5931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US History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12" marR="5931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Economics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12" marR="5931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9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</a:rPr>
                        <a:t>Georgia</a:t>
                      </a:r>
                      <a:endParaRPr lang="en-US" sz="10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12" marR="5931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Barrow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12" marR="5931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Georgia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12" marR="5931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Barrow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12" marR="5931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Georgia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12" marR="5931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Barrow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12" marR="5931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Georgia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12" marR="5931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Barrow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12" marR="59312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9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 smtClean="0">
                          <a:effectLst/>
                        </a:rPr>
                        <a:t>71</a:t>
                      </a:r>
                      <a:endParaRPr lang="en-US" sz="10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12" marR="5931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75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12" marR="59312" marT="0" marB="0" anchor="ctr">
                    <a:solidFill>
                      <a:srgbClr val="00C85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71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12" marR="5931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66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12" marR="59312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75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12" marR="5931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71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12" marR="59312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75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12" marR="5931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79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12" marR="59312" marT="0" marB="0" anchor="ctr">
                    <a:solidFill>
                      <a:srgbClr val="00C8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0518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11558" y="819150"/>
            <a:ext cx="77466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+mn-lt"/>
              </a:rPr>
              <a:t>Milestones End of Course Assessment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+mn-lt"/>
              </a:rPr>
              <a:t>Barrow 2017 v. Barrow 2018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+mn-lt"/>
              </a:rPr>
              <a:t>Percentage Scoring Developing and Higher (Levels 2, 3, &amp; 4)</a:t>
            </a:r>
            <a:endParaRPr lang="en-US" sz="200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3363669"/>
              </p:ext>
            </p:extLst>
          </p:nvPr>
        </p:nvGraphicFramePr>
        <p:xfrm>
          <a:off x="457201" y="2205165"/>
          <a:ext cx="8229598" cy="518985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028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8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8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95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8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84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95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84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72995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9</a:t>
                      </a:r>
                      <a:r>
                        <a:rPr lang="en-US" sz="1000" baseline="30000" dirty="0">
                          <a:effectLst/>
                        </a:rPr>
                        <a:t>th</a:t>
                      </a:r>
                      <a:r>
                        <a:rPr lang="en-US" sz="1000" dirty="0">
                          <a:effectLst/>
                        </a:rPr>
                        <a:t> Literature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12" marR="59312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American </a:t>
                      </a:r>
                      <a:r>
                        <a:rPr lang="en-US" sz="1000" dirty="0">
                          <a:effectLst/>
                        </a:rPr>
                        <a:t>Literature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12" marR="5931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Algebra 1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12" marR="5931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Geometry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12" marR="5931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9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 smtClean="0">
                          <a:effectLst/>
                        </a:rPr>
                        <a:t>2017</a:t>
                      </a:r>
                      <a:endParaRPr lang="en-US" sz="10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12" marR="5931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2018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12" marR="5931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 smtClean="0">
                          <a:effectLst/>
                        </a:rPr>
                        <a:t>2017</a:t>
                      </a:r>
                      <a:endParaRPr lang="en-US" sz="10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12" marR="5931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2018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12" marR="5931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 smtClean="0">
                          <a:effectLst/>
                        </a:rPr>
                        <a:t>2017</a:t>
                      </a:r>
                      <a:endParaRPr lang="en-US" sz="10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12" marR="5931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2018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12" marR="5931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 smtClean="0">
                          <a:effectLst/>
                        </a:rPr>
                        <a:t>2017</a:t>
                      </a:r>
                      <a:endParaRPr lang="en-US" sz="10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12" marR="5931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2018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12" marR="59312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9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 smtClean="0">
                          <a:effectLst/>
                        </a:rPr>
                        <a:t>80</a:t>
                      </a:r>
                      <a:endParaRPr lang="en-US" sz="10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12" marR="5931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80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12" marR="59312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76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12" marR="5931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75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12" marR="59312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64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12" marR="5931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66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12" marR="59312" marT="0" marB="0" anchor="ctr">
                    <a:solidFill>
                      <a:srgbClr val="00C85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+mn-lt"/>
                          <a:ea typeface="+mn-ea"/>
                        </a:rPr>
                        <a:t>75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12" marR="5931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74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12" marR="59312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873996"/>
              </p:ext>
            </p:extLst>
          </p:nvPr>
        </p:nvGraphicFramePr>
        <p:xfrm>
          <a:off x="457201" y="2952750"/>
          <a:ext cx="8229598" cy="518985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028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93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8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82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93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82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82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938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72995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Biology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12" marR="5931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Physical Science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12" marR="59312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US History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12" marR="59312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Economics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12" marR="59312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9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 smtClean="0">
                          <a:effectLst/>
                        </a:rPr>
                        <a:t>2017</a:t>
                      </a:r>
                      <a:endParaRPr lang="en-US" sz="10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12" marR="5931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2018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12" marR="5931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 smtClean="0">
                          <a:effectLst/>
                        </a:rPr>
                        <a:t>2017</a:t>
                      </a:r>
                      <a:endParaRPr lang="en-US" sz="10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12" marR="5931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2018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12" marR="5931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 smtClean="0">
                          <a:effectLst/>
                        </a:rPr>
                        <a:t>2017</a:t>
                      </a:r>
                      <a:endParaRPr lang="en-US" sz="10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12" marR="5931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2018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12" marR="5931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 smtClean="0">
                          <a:effectLst/>
                        </a:rPr>
                        <a:t>2017</a:t>
                      </a:r>
                      <a:endParaRPr lang="en-US" sz="10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12" marR="5931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2018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12" marR="59312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9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 smtClean="0">
                          <a:effectLst/>
                        </a:rPr>
                        <a:t>73</a:t>
                      </a:r>
                      <a:endParaRPr lang="en-US" sz="10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12" marR="5931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75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12" marR="59312" marT="0" marB="0" anchor="ctr">
                    <a:solidFill>
                      <a:srgbClr val="00C85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69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12" marR="5931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66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12" marR="59312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70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12" marR="5931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71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12" marR="59312" marT="0" marB="0" anchor="ctr">
                    <a:solidFill>
                      <a:srgbClr val="00C85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75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12" marR="5931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79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12" marR="59312" marT="0" marB="0" anchor="ctr">
                    <a:solidFill>
                      <a:srgbClr val="00C8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7137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71599" y="438150"/>
            <a:ext cx="6400800" cy="857250"/>
          </a:xfrm>
        </p:spPr>
        <p:txBody>
          <a:bodyPr/>
          <a:lstStyle/>
          <a:p>
            <a:pPr algn="ctr"/>
            <a:r>
              <a:rPr lang="en-US" sz="2800" dirty="0" smtClean="0"/>
              <a:t>2018 Advanced Placement Exams</a:t>
            </a:r>
            <a:endParaRPr lang="en-US" sz="28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9627501"/>
              </p:ext>
            </p:extLst>
          </p:nvPr>
        </p:nvGraphicFramePr>
        <p:xfrm>
          <a:off x="1128711" y="1262495"/>
          <a:ext cx="6886575" cy="286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Worksheet" r:id="rId3" imgW="6886563" imgH="2866925" progId="Excel.Sheet.12">
                  <p:embed/>
                </p:oleObj>
              </mc:Choice>
              <mc:Fallback>
                <p:oleObj name="Worksheet" r:id="rId3" imgW="6886563" imgH="286692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28711" y="1262495"/>
                        <a:ext cx="6886575" cy="2867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2529852"/>
      </p:ext>
    </p:extLst>
  </p:cSld>
  <p:clrMapOvr>
    <a:masterClrMapping/>
  </p:clrMapOvr>
</p:sld>
</file>

<file path=ppt/theme/theme1.xml><?xml version="1.0" encoding="utf-8"?>
<a:theme xmlns:a="http://schemas.openxmlformats.org/drawingml/2006/main" name="BCSS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256</Words>
  <Application>Microsoft Office PowerPoint</Application>
  <PresentationFormat>On-screen Show (16:9)</PresentationFormat>
  <Paragraphs>157</Paragraphs>
  <Slides>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Rambla</vt:lpstr>
      <vt:lpstr>Times New Roman</vt:lpstr>
      <vt:lpstr>BCSS</vt:lpstr>
      <vt:lpstr>Worksheet</vt:lpstr>
      <vt:lpstr>Milestones 2018 End of Grade End of Course   Advanced Placement 2018</vt:lpstr>
      <vt:lpstr>PowerPoint Presentation</vt:lpstr>
      <vt:lpstr>PowerPoint Presentation</vt:lpstr>
      <vt:lpstr>PowerPoint Presentation</vt:lpstr>
      <vt:lpstr>PowerPoint Presentation</vt:lpstr>
      <vt:lpstr>2018 Advanced Placement Exams</vt:lpstr>
    </vt:vector>
  </TitlesOfParts>
  <Company>Barrow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Jennie Persinger</dc:creator>
  <cp:lastModifiedBy>Suzanne Black</cp:lastModifiedBy>
  <cp:revision>16</cp:revision>
  <cp:lastPrinted>2017-07-20T20:28:34Z</cp:lastPrinted>
  <dcterms:created xsi:type="dcterms:W3CDTF">2016-07-26T12:58:12Z</dcterms:created>
  <dcterms:modified xsi:type="dcterms:W3CDTF">2018-07-31T21:32:10Z</dcterms:modified>
</cp:coreProperties>
</file>