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5596"/>
    <a:srgbClr val="C9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0AEB-4E55-4734-A21E-6B1804EDB17C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556D-07A1-4DC4-BBFA-CB01235E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1556D-07A1-4DC4-BBFA-CB01235E72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oosh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>
            <a:normAutofit fontScale="90000"/>
            <a:scene3d>
              <a:camera prst="orthographicFront"/>
              <a:lightRig rig="threePt" dir="t"/>
            </a:scene3d>
            <a:sp3d prstMaterial="dkEdge"/>
          </a:bodyPr>
          <a:lstStyle/>
          <a:p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FINANCIAL</a:t>
            </a:r>
            <a:b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</a:br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n>
                  <a:solidFill>
                    <a:srgbClr val="005596"/>
                  </a:solidFill>
                </a:ln>
                <a:solidFill>
                  <a:srgbClr val="C99600"/>
                </a:solidFill>
              </a:rPr>
              <a:t>FEBRUARY 2019</a:t>
            </a:r>
          </a:p>
        </p:txBody>
      </p:sp>
      <p:pic>
        <p:nvPicPr>
          <p:cNvPr id="7172" name="Picture 4" descr="FCS 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3448050" cy="9906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AND DISBURSEMENTS BY ALL SCHOOLS</a:t>
            </a:r>
            <a:br>
              <a:rPr lang="en-US" sz="2500" b="1" u="sng" dirty="0"/>
            </a:br>
            <a:r>
              <a:rPr lang="en-US" sz="2500" b="1" u="sng" dirty="0"/>
              <a:t>FEBRUARY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06E0B-39F4-44FF-8098-FD15120D4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089" y="1042667"/>
            <a:ext cx="4435094" cy="1194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4D4B14-5379-488C-9DA1-8CFB5DF36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089" y="2514601"/>
            <a:ext cx="443509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5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STATEMENT OF CASH RECEIPTS &amp; DISBURSEMENTS</a:t>
            </a:r>
            <a:br>
              <a:rPr lang="en-US" sz="2000" b="1" u="sng" dirty="0"/>
            </a:br>
            <a:r>
              <a:rPr lang="en-US" sz="2000" b="1" u="sng" dirty="0"/>
              <a:t>FEBRUARY 28,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EE65E6-EACA-401B-BBE1-99ECB3A23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282" y="914400"/>
            <a:ext cx="4775435" cy="552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 AS OF 2/28/2019</a:t>
            </a:r>
            <a:br>
              <a:rPr lang="en-US" sz="2000" b="1" u="sng" dirty="0"/>
            </a:br>
            <a:r>
              <a:rPr lang="en-US" sz="2000" b="1" u="sng" dirty="0"/>
              <a:t>REVENUE DETAIL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371074-9645-406B-A8CB-FEC3506E4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06189"/>
            <a:ext cx="8264176" cy="324562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</a:t>
            </a:r>
            <a:br>
              <a:rPr lang="en-US" sz="2000" b="1" u="sng" dirty="0"/>
            </a:br>
            <a:r>
              <a:rPr lang="en-US" sz="2000" b="1" u="sng" dirty="0"/>
              <a:t>AS OF 2/28/2019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CAF958-115D-4B4A-AB27-A619679AD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99"/>
            <a:ext cx="8153400" cy="421223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DEBT SERVICES CASH ANALYSIS</a:t>
            </a:r>
            <a:br>
              <a:rPr lang="en-US" sz="2300" b="1" u="sng" dirty="0"/>
            </a:br>
            <a:r>
              <a:rPr lang="en-US" sz="2300" b="1" u="sng" dirty="0"/>
              <a:t>FEBRUARY 28,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CAC66A-608F-4DB7-AB8D-9BC4C8DD2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04" y="1066800"/>
            <a:ext cx="7737591" cy="52330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INVESTMENT SUMMARY</a:t>
            </a:r>
            <a:br>
              <a:rPr lang="en-US" sz="2300" b="1" u="sng" dirty="0"/>
            </a:br>
            <a:r>
              <a:rPr lang="en-US" sz="2300" b="1" u="sng" dirty="0"/>
              <a:t>ACTIVITY ANALYSIS</a:t>
            </a:r>
            <a:br>
              <a:rPr lang="en-US" sz="2300" b="1" u="sng" dirty="0"/>
            </a:br>
            <a:r>
              <a:rPr lang="en-US" sz="2300" b="1" u="sng" dirty="0"/>
              <a:t>FEBRUARY 28,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C4A79D-97A0-4397-803B-35CDEB5B4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95" y="1318356"/>
            <a:ext cx="8256291" cy="432044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SPLOST V JULY 2017 TO JUNE 2022</a:t>
            </a:r>
            <a:br>
              <a:rPr lang="en-US" sz="2300" b="1" u="sng" dirty="0"/>
            </a:br>
            <a:r>
              <a:rPr lang="en-US" sz="2300" b="1" u="sng" dirty="0"/>
              <a:t>LGIP 8972-63321</a:t>
            </a:r>
            <a:br>
              <a:rPr lang="en-US" sz="2300" b="1" u="sng" dirty="0"/>
            </a:br>
            <a:r>
              <a:rPr lang="en-US" sz="2300" b="1" u="sng" dirty="0"/>
              <a:t>FEBRUARY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61925F-5747-4646-8F73-1639C5601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46" y="1219200"/>
            <a:ext cx="7177107" cy="496728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&amp; DISBURSEMENTS BY ELEMENTARY SCHOOLS</a:t>
            </a:r>
            <a:br>
              <a:rPr lang="en-US" sz="2500" b="1" u="sng" dirty="0"/>
            </a:br>
            <a:r>
              <a:rPr lang="en-US" sz="2500" b="1" u="sng" dirty="0"/>
              <a:t>FEBRUARY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311C2F-4854-4D6C-8C92-853E5471B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341" y="838200"/>
            <a:ext cx="4603318" cy="536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4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100" b="1" u="sng" dirty="0"/>
              <a:t>CASH RECEIPTS AND DISBURSEMENTS BY MIDDLE AND HIGH SCHOOLS</a:t>
            </a:r>
            <a:br>
              <a:rPr lang="en-US" sz="2100" b="1" u="sng" dirty="0"/>
            </a:br>
            <a:r>
              <a:rPr lang="en-US" sz="2100" b="1" u="sng" dirty="0"/>
              <a:t>FEBRUARY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02CE7D-2995-4D47-A5BB-493E42AA0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4" y="790964"/>
            <a:ext cx="4428474" cy="27285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29973E-A872-4831-BF33-F34959FFE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4" y="3708375"/>
            <a:ext cx="4428474" cy="240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8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13755</TotalTime>
  <Words>55</Words>
  <Application>Microsoft Office PowerPoint</Application>
  <PresentationFormat>On-screen Show (4:3)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FINANCIAL STATEMENTS</vt:lpstr>
      <vt:lpstr>STATEMENT OF CASH RECEIPTS &amp; DISBURSEMENTS FEBRUARY 28, 2019</vt:lpstr>
      <vt:lpstr>YEAR-TO-DATE BUDGET REPORT AS OF 2/28/2019 REVENUE DETAIL</vt:lpstr>
      <vt:lpstr>YEAR-TO-DATE BUDGET REPORT AS OF 2/28/2019</vt:lpstr>
      <vt:lpstr>DEBT SERVICES CASH ANALYSIS FEBRUARY 28, 2019</vt:lpstr>
      <vt:lpstr>INVESTMENT SUMMARY ACTIVITY ANALYSIS FEBRUARY 28, 2019</vt:lpstr>
      <vt:lpstr>SPLOST V JULY 2017 TO JUNE 2022 LGIP 8972-63321 FEBRUARY 2019</vt:lpstr>
      <vt:lpstr>CASH RECEIPTS &amp; DISBURSEMENTS BY ELEMENTARY SCHOOLS FEBRUARY 2019</vt:lpstr>
      <vt:lpstr>CASH RECEIPTS AND DISBURSEMENTS BY MIDDLE AND HIGH SCHOOLS FEBRUARY 2019</vt:lpstr>
      <vt:lpstr>CASH RECEIPTS AND DISBURSEMENTS BY ALL SCHOOLS FEBRUARY 2019</vt:lpstr>
    </vt:vector>
  </TitlesOfParts>
  <Company>Forsyth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Knoebel, Kris</cp:lastModifiedBy>
  <cp:revision>221</cp:revision>
  <dcterms:created xsi:type="dcterms:W3CDTF">2015-10-26T18:50:30Z</dcterms:created>
  <dcterms:modified xsi:type="dcterms:W3CDTF">2019-03-15T20:57:04Z</dcterms:modified>
</cp:coreProperties>
</file>