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33"/>
  </p:notesMasterIdLst>
  <p:sldIdLst>
    <p:sldId id="257" r:id="rId5"/>
    <p:sldId id="258" r:id="rId6"/>
    <p:sldId id="262" r:id="rId7"/>
    <p:sldId id="263" r:id="rId8"/>
    <p:sldId id="264" r:id="rId9"/>
    <p:sldId id="265" r:id="rId10"/>
    <p:sldId id="268" r:id="rId11"/>
    <p:sldId id="267" r:id="rId12"/>
    <p:sldId id="266" r:id="rId13"/>
    <p:sldId id="269" r:id="rId14"/>
    <p:sldId id="271" r:id="rId15"/>
    <p:sldId id="278" r:id="rId16"/>
    <p:sldId id="280" r:id="rId17"/>
    <p:sldId id="282" r:id="rId18"/>
    <p:sldId id="272" r:id="rId19"/>
    <p:sldId id="281" r:id="rId20"/>
    <p:sldId id="283" r:id="rId21"/>
    <p:sldId id="273" r:id="rId22"/>
    <p:sldId id="284" r:id="rId23"/>
    <p:sldId id="274" r:id="rId24"/>
    <p:sldId id="285" r:id="rId25"/>
    <p:sldId id="276" r:id="rId26"/>
    <p:sldId id="287" r:id="rId27"/>
    <p:sldId id="275" r:id="rId28"/>
    <p:sldId id="286" r:id="rId29"/>
    <p:sldId id="277" r:id="rId30"/>
    <p:sldId id="288" r:id="rId31"/>
    <p:sldId id="259"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66"/>
    <a:srgbClr val="95B6D0"/>
    <a:srgbClr val="98AED1"/>
    <a:srgbClr val="BED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B0606-D9A6-4F9D-8CDE-FC0FD3425867}" v="25" dt="2023-12-12T07:38:33.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p:restoredTop sz="78634" autoAdjust="0"/>
  </p:normalViewPr>
  <p:slideViewPr>
    <p:cSldViewPr snapToGrid="0" snapToObjects="1">
      <p:cViewPr varScale="1">
        <p:scale>
          <a:sx n="67" d="100"/>
          <a:sy n="67" d="100"/>
        </p:scale>
        <p:origin x="1882" y="6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Mcfadden" userId="9b800be7-a812-4812-8a88-9a6c53485f01" providerId="ADAL" clId="{379B0606-D9A6-4F9D-8CDE-FC0FD3425867}"/>
    <pc:docChg chg="undo custSel addSld delSld modSld sldOrd">
      <pc:chgData name="Shirley Mcfadden" userId="9b800be7-a812-4812-8a88-9a6c53485f01" providerId="ADAL" clId="{379B0606-D9A6-4F9D-8CDE-FC0FD3425867}" dt="2023-12-12T13:08:44.241" v="8600" actId="20577"/>
      <pc:docMkLst>
        <pc:docMk/>
      </pc:docMkLst>
      <pc:sldChg chg="addSp delSp modSp mod modClrScheme chgLayout">
        <pc:chgData name="Shirley Mcfadden" userId="9b800be7-a812-4812-8a88-9a6c53485f01" providerId="ADAL" clId="{379B0606-D9A6-4F9D-8CDE-FC0FD3425867}" dt="2023-12-12T13:08:44.241" v="8600" actId="20577"/>
        <pc:sldMkLst>
          <pc:docMk/>
          <pc:sldMk cId="1798034550" sldId="257"/>
        </pc:sldMkLst>
        <pc:spChg chg="mod ord">
          <ac:chgData name="Shirley Mcfadden" userId="9b800be7-a812-4812-8a88-9a6c53485f01" providerId="ADAL" clId="{379B0606-D9A6-4F9D-8CDE-FC0FD3425867}" dt="2023-12-12T13:08:44.241" v="8600" actId="20577"/>
          <ac:spMkLst>
            <pc:docMk/>
            <pc:sldMk cId="1798034550" sldId="257"/>
            <ac:spMk id="2" creationId="{37D0FF2F-B653-2C41-B529-3E819B5AD424}"/>
          </ac:spMkLst>
        </pc:spChg>
        <pc:spChg chg="add del mod ord">
          <ac:chgData name="Shirley Mcfadden" userId="9b800be7-a812-4812-8a88-9a6c53485f01" providerId="ADAL" clId="{379B0606-D9A6-4F9D-8CDE-FC0FD3425867}" dt="2023-12-11T21:58:50.701" v="164" actId="700"/>
          <ac:spMkLst>
            <pc:docMk/>
            <pc:sldMk cId="1798034550" sldId="257"/>
            <ac:spMk id="3" creationId="{63ED050A-8B28-0C65-E663-8DDF7A55501F}"/>
          </ac:spMkLst>
        </pc:spChg>
      </pc:sldChg>
      <pc:sldChg chg="addSp modSp new mod modClrScheme chgLayout modNotesTx">
        <pc:chgData name="Shirley Mcfadden" userId="9b800be7-a812-4812-8a88-9a6c53485f01" providerId="ADAL" clId="{379B0606-D9A6-4F9D-8CDE-FC0FD3425867}" dt="2023-12-12T13:05:13.467" v="8585" actId="20577"/>
        <pc:sldMkLst>
          <pc:docMk/>
          <pc:sldMk cId="3529071072" sldId="258"/>
        </pc:sldMkLst>
        <pc:spChg chg="mod ord">
          <ac:chgData name="Shirley Mcfadden" userId="9b800be7-a812-4812-8a88-9a6c53485f01" providerId="ADAL" clId="{379B0606-D9A6-4F9D-8CDE-FC0FD3425867}" dt="2023-12-12T03:30:19.238" v="638" actId="20577"/>
          <ac:spMkLst>
            <pc:docMk/>
            <pc:sldMk cId="3529071072" sldId="258"/>
            <ac:spMk id="2" creationId="{B2D2E3B0-1189-EEBF-7498-7AFDF19AD912}"/>
          </ac:spMkLst>
        </pc:spChg>
        <pc:spChg chg="mod ord">
          <ac:chgData name="Shirley Mcfadden" userId="9b800be7-a812-4812-8a88-9a6c53485f01" providerId="ADAL" clId="{379B0606-D9A6-4F9D-8CDE-FC0FD3425867}" dt="2023-12-12T03:55:29.562" v="1741" actId="403"/>
          <ac:spMkLst>
            <pc:docMk/>
            <pc:sldMk cId="3529071072" sldId="258"/>
            <ac:spMk id="3" creationId="{F05478A1-4248-CB5B-466C-3C91FB74C640}"/>
          </ac:spMkLst>
        </pc:spChg>
        <pc:spChg chg="mod ord">
          <ac:chgData name="Shirley Mcfadden" userId="9b800be7-a812-4812-8a88-9a6c53485f01" providerId="ADAL" clId="{379B0606-D9A6-4F9D-8CDE-FC0FD3425867}" dt="2023-12-11T22:07:06.548" v="446" actId="700"/>
          <ac:spMkLst>
            <pc:docMk/>
            <pc:sldMk cId="3529071072" sldId="258"/>
            <ac:spMk id="4" creationId="{B7C5DA1A-DF9C-7E95-0180-48A6BA7303C9}"/>
          </ac:spMkLst>
        </pc:spChg>
        <pc:spChg chg="add mod ord">
          <ac:chgData name="Shirley Mcfadden" userId="9b800be7-a812-4812-8a88-9a6c53485f01" providerId="ADAL" clId="{379B0606-D9A6-4F9D-8CDE-FC0FD3425867}" dt="2023-12-12T03:55:06.420" v="1738" actId="20577"/>
          <ac:spMkLst>
            <pc:docMk/>
            <pc:sldMk cId="3529071072" sldId="258"/>
            <ac:spMk id="5" creationId="{1D5681E6-49E2-6AE6-8AF2-F47ACA99ECD2}"/>
          </ac:spMkLst>
        </pc:spChg>
      </pc:sldChg>
      <pc:sldChg chg="addSp delSp modSp new mod modClrScheme chgLayout modNotesTx">
        <pc:chgData name="Shirley Mcfadden" userId="9b800be7-a812-4812-8a88-9a6c53485f01" providerId="ADAL" clId="{379B0606-D9A6-4F9D-8CDE-FC0FD3425867}" dt="2023-12-12T13:06:45.643" v="8599" actId="20577"/>
        <pc:sldMkLst>
          <pc:docMk/>
          <pc:sldMk cId="56809190" sldId="259"/>
        </pc:sldMkLst>
        <pc:spChg chg="del mod ord">
          <ac:chgData name="Shirley Mcfadden" userId="9b800be7-a812-4812-8a88-9a6c53485f01" providerId="ADAL" clId="{379B0606-D9A6-4F9D-8CDE-FC0FD3425867}" dt="2023-12-12T08:03:05.149" v="8379" actId="700"/>
          <ac:spMkLst>
            <pc:docMk/>
            <pc:sldMk cId="56809190" sldId="259"/>
            <ac:spMk id="2" creationId="{A9860D2F-70E0-CDBC-D9D4-F5BB96116F94}"/>
          </ac:spMkLst>
        </pc:spChg>
        <pc:spChg chg="mod ord">
          <ac:chgData name="Shirley Mcfadden" userId="9b800be7-a812-4812-8a88-9a6c53485f01" providerId="ADAL" clId="{379B0606-D9A6-4F9D-8CDE-FC0FD3425867}" dt="2023-12-12T08:03:05.149" v="8379" actId="700"/>
          <ac:spMkLst>
            <pc:docMk/>
            <pc:sldMk cId="56809190" sldId="259"/>
            <ac:spMk id="3" creationId="{16756A8F-9598-7489-586E-DCA1158EE194}"/>
          </ac:spMkLst>
        </pc:spChg>
        <pc:spChg chg="add mod ord">
          <ac:chgData name="Shirley Mcfadden" userId="9b800be7-a812-4812-8a88-9a6c53485f01" providerId="ADAL" clId="{379B0606-D9A6-4F9D-8CDE-FC0FD3425867}" dt="2023-12-12T08:07:33.406" v="8490" actId="20577"/>
          <ac:spMkLst>
            <pc:docMk/>
            <pc:sldMk cId="56809190" sldId="259"/>
            <ac:spMk id="4" creationId="{3C54AA05-6F92-A732-B44C-AFE0F23319B7}"/>
          </ac:spMkLst>
        </pc:spChg>
        <pc:spChg chg="add mod ord">
          <ac:chgData name="Shirley Mcfadden" userId="9b800be7-a812-4812-8a88-9a6c53485f01" providerId="ADAL" clId="{379B0606-D9A6-4F9D-8CDE-FC0FD3425867}" dt="2023-12-12T08:07:51.922" v="8492" actId="27636"/>
          <ac:spMkLst>
            <pc:docMk/>
            <pc:sldMk cId="56809190" sldId="259"/>
            <ac:spMk id="5" creationId="{57D8FFEC-27E4-B069-15C1-4411A3F12EE9}"/>
          </ac:spMkLst>
        </pc:spChg>
      </pc:sldChg>
      <pc:sldChg chg="del">
        <pc:chgData name="Shirley Mcfadden" userId="9b800be7-a812-4812-8a88-9a6c53485f01" providerId="ADAL" clId="{379B0606-D9A6-4F9D-8CDE-FC0FD3425867}" dt="2023-12-11T21:58:43.405" v="162" actId="2696"/>
        <pc:sldMkLst>
          <pc:docMk/>
          <pc:sldMk cId="2147545954" sldId="259"/>
        </pc:sldMkLst>
      </pc:sldChg>
      <pc:sldChg chg="modSp add del mod">
        <pc:chgData name="Shirley Mcfadden" userId="9b800be7-a812-4812-8a88-9a6c53485f01" providerId="ADAL" clId="{379B0606-D9A6-4F9D-8CDE-FC0FD3425867}" dt="2023-12-12T05:54:28.859" v="4132" actId="47"/>
        <pc:sldMkLst>
          <pc:docMk/>
          <pc:sldMk cId="4224258199" sldId="260"/>
        </pc:sldMkLst>
        <pc:spChg chg="mod">
          <ac:chgData name="Shirley Mcfadden" userId="9b800be7-a812-4812-8a88-9a6c53485f01" providerId="ADAL" clId="{379B0606-D9A6-4F9D-8CDE-FC0FD3425867}" dt="2023-12-11T22:15:52.254" v="554" actId="20577"/>
          <ac:spMkLst>
            <pc:docMk/>
            <pc:sldMk cId="4224258199" sldId="260"/>
            <ac:spMk id="2" creationId="{B2D2E3B0-1189-EEBF-7498-7AFDF19AD912}"/>
          </ac:spMkLst>
        </pc:spChg>
        <pc:spChg chg="mod">
          <ac:chgData name="Shirley Mcfadden" userId="9b800be7-a812-4812-8a88-9a6c53485f01" providerId="ADAL" clId="{379B0606-D9A6-4F9D-8CDE-FC0FD3425867}" dt="2023-12-11T22:14:52.900" v="527" actId="27636"/>
          <ac:spMkLst>
            <pc:docMk/>
            <pc:sldMk cId="4224258199" sldId="260"/>
            <ac:spMk id="3" creationId="{F05478A1-4248-CB5B-466C-3C91FB74C640}"/>
          </ac:spMkLst>
        </pc:spChg>
        <pc:spChg chg="mod">
          <ac:chgData name="Shirley Mcfadden" userId="9b800be7-a812-4812-8a88-9a6c53485f01" providerId="ADAL" clId="{379B0606-D9A6-4F9D-8CDE-FC0FD3425867}" dt="2023-12-11T22:16:58.670" v="582" actId="20577"/>
          <ac:spMkLst>
            <pc:docMk/>
            <pc:sldMk cId="4224258199" sldId="260"/>
            <ac:spMk id="5" creationId="{1D5681E6-49E2-6AE6-8AF2-F47ACA99ECD2}"/>
          </ac:spMkLst>
        </pc:spChg>
      </pc:sldChg>
      <pc:sldChg chg="modSp add del mod">
        <pc:chgData name="Shirley Mcfadden" userId="9b800be7-a812-4812-8a88-9a6c53485f01" providerId="ADAL" clId="{379B0606-D9A6-4F9D-8CDE-FC0FD3425867}" dt="2023-12-12T05:30:18.058" v="3821" actId="47"/>
        <pc:sldMkLst>
          <pc:docMk/>
          <pc:sldMk cId="355070733" sldId="261"/>
        </pc:sldMkLst>
        <pc:spChg chg="mod">
          <ac:chgData name="Shirley Mcfadden" userId="9b800be7-a812-4812-8a88-9a6c53485f01" providerId="ADAL" clId="{379B0606-D9A6-4F9D-8CDE-FC0FD3425867}" dt="2023-12-12T03:40:27.965" v="1229" actId="27636"/>
          <ac:spMkLst>
            <pc:docMk/>
            <pc:sldMk cId="355070733" sldId="261"/>
            <ac:spMk id="3" creationId="{F05478A1-4248-CB5B-466C-3C91FB74C640}"/>
          </ac:spMkLst>
        </pc:spChg>
        <pc:spChg chg="mod">
          <ac:chgData name="Shirley Mcfadden" userId="9b800be7-a812-4812-8a88-9a6c53485f01" providerId="ADAL" clId="{379B0606-D9A6-4F9D-8CDE-FC0FD3425867}" dt="2023-12-12T03:40:36.202" v="1230" actId="20577"/>
          <ac:spMkLst>
            <pc:docMk/>
            <pc:sldMk cId="355070733" sldId="261"/>
            <ac:spMk id="5" creationId="{1D5681E6-49E2-6AE6-8AF2-F47ACA99ECD2}"/>
          </ac:spMkLst>
        </pc:spChg>
      </pc:sldChg>
      <pc:sldChg chg="delSp modSp add mod modClrScheme chgLayout modNotesTx">
        <pc:chgData name="Shirley Mcfadden" userId="9b800be7-a812-4812-8a88-9a6c53485f01" providerId="ADAL" clId="{379B0606-D9A6-4F9D-8CDE-FC0FD3425867}" dt="2023-12-12T13:05:19.104" v="8586" actId="20577"/>
        <pc:sldMkLst>
          <pc:docMk/>
          <pc:sldMk cId="1063874343" sldId="262"/>
        </pc:sldMkLst>
        <pc:spChg chg="mod ord">
          <ac:chgData name="Shirley Mcfadden" userId="9b800be7-a812-4812-8a88-9a6c53485f01" providerId="ADAL" clId="{379B0606-D9A6-4F9D-8CDE-FC0FD3425867}" dt="2023-12-12T03:56:56.805" v="1744" actId="700"/>
          <ac:spMkLst>
            <pc:docMk/>
            <pc:sldMk cId="1063874343" sldId="262"/>
            <ac:spMk id="2" creationId="{B2D2E3B0-1189-EEBF-7498-7AFDF19AD912}"/>
          </ac:spMkLst>
        </pc:spChg>
        <pc:spChg chg="mod ord">
          <ac:chgData name="Shirley Mcfadden" userId="9b800be7-a812-4812-8a88-9a6c53485f01" providerId="ADAL" clId="{379B0606-D9A6-4F9D-8CDE-FC0FD3425867}" dt="2023-12-12T05:10:27.181" v="3777" actId="20577"/>
          <ac:spMkLst>
            <pc:docMk/>
            <pc:sldMk cId="1063874343" sldId="262"/>
            <ac:spMk id="3" creationId="{F05478A1-4248-CB5B-466C-3C91FB74C640}"/>
          </ac:spMkLst>
        </pc:spChg>
        <pc:spChg chg="mod ord">
          <ac:chgData name="Shirley Mcfadden" userId="9b800be7-a812-4812-8a88-9a6c53485f01" providerId="ADAL" clId="{379B0606-D9A6-4F9D-8CDE-FC0FD3425867}" dt="2023-12-12T03:56:56.805" v="1744" actId="700"/>
          <ac:spMkLst>
            <pc:docMk/>
            <pc:sldMk cId="1063874343" sldId="262"/>
            <ac:spMk id="4" creationId="{B7C5DA1A-DF9C-7E95-0180-48A6BA7303C9}"/>
          </ac:spMkLst>
        </pc:spChg>
        <pc:spChg chg="del mod ord">
          <ac:chgData name="Shirley Mcfadden" userId="9b800be7-a812-4812-8a88-9a6c53485f01" providerId="ADAL" clId="{379B0606-D9A6-4F9D-8CDE-FC0FD3425867}" dt="2023-12-12T03:57:21.200" v="1748" actId="478"/>
          <ac:spMkLst>
            <pc:docMk/>
            <pc:sldMk cId="1063874343" sldId="262"/>
            <ac:spMk id="5" creationId="{1D5681E6-49E2-6AE6-8AF2-F47ACA99ECD2}"/>
          </ac:spMkLst>
        </pc:spChg>
      </pc:sldChg>
      <pc:sldChg chg="del">
        <pc:chgData name="Shirley Mcfadden" userId="9b800be7-a812-4812-8a88-9a6c53485f01" providerId="ADAL" clId="{379B0606-D9A6-4F9D-8CDE-FC0FD3425867}" dt="2023-12-11T21:58:37.951" v="161" actId="2696"/>
        <pc:sldMkLst>
          <pc:docMk/>
          <pc:sldMk cId="1938438080" sldId="262"/>
        </pc:sldMkLst>
      </pc:sldChg>
      <pc:sldChg chg="modSp add mod modNotesTx">
        <pc:chgData name="Shirley Mcfadden" userId="9b800be7-a812-4812-8a88-9a6c53485f01" providerId="ADAL" clId="{379B0606-D9A6-4F9D-8CDE-FC0FD3425867}" dt="2023-12-12T13:05:25.437" v="8587" actId="20577"/>
        <pc:sldMkLst>
          <pc:docMk/>
          <pc:sldMk cId="2337656939" sldId="263"/>
        </pc:sldMkLst>
        <pc:spChg chg="mod">
          <ac:chgData name="Shirley Mcfadden" userId="9b800be7-a812-4812-8a88-9a6c53485f01" providerId="ADAL" clId="{379B0606-D9A6-4F9D-8CDE-FC0FD3425867}" dt="2023-12-12T04:22:44.228" v="2270" actId="27636"/>
          <ac:spMkLst>
            <pc:docMk/>
            <pc:sldMk cId="2337656939" sldId="263"/>
            <ac:spMk id="3" creationId="{F05478A1-4248-CB5B-466C-3C91FB74C640}"/>
          </ac:spMkLst>
        </pc:spChg>
      </pc:sldChg>
      <pc:sldChg chg="addSp modSp add mod ord modClrScheme chgLayout modNotesTx">
        <pc:chgData name="Shirley Mcfadden" userId="9b800be7-a812-4812-8a88-9a6c53485f01" providerId="ADAL" clId="{379B0606-D9A6-4F9D-8CDE-FC0FD3425867}" dt="2023-12-12T05:10:07.237" v="3772" actId="20577"/>
        <pc:sldMkLst>
          <pc:docMk/>
          <pc:sldMk cId="2810648303" sldId="264"/>
        </pc:sldMkLst>
        <pc:spChg chg="mod ord">
          <ac:chgData name="Shirley Mcfadden" userId="9b800be7-a812-4812-8a88-9a6c53485f01" providerId="ADAL" clId="{379B0606-D9A6-4F9D-8CDE-FC0FD3425867}" dt="2023-12-12T04:30:15.574" v="2905" actId="700"/>
          <ac:spMkLst>
            <pc:docMk/>
            <pc:sldMk cId="2810648303" sldId="264"/>
            <ac:spMk id="2" creationId="{B2D2E3B0-1189-EEBF-7498-7AFDF19AD912}"/>
          </ac:spMkLst>
        </pc:spChg>
        <pc:spChg chg="mod ord">
          <ac:chgData name="Shirley Mcfadden" userId="9b800be7-a812-4812-8a88-9a6c53485f01" providerId="ADAL" clId="{379B0606-D9A6-4F9D-8CDE-FC0FD3425867}" dt="2023-12-12T05:10:07.237" v="3772" actId="20577"/>
          <ac:spMkLst>
            <pc:docMk/>
            <pc:sldMk cId="2810648303" sldId="264"/>
            <ac:spMk id="3" creationId="{F05478A1-4248-CB5B-466C-3C91FB74C640}"/>
          </ac:spMkLst>
        </pc:spChg>
        <pc:spChg chg="mod ord">
          <ac:chgData name="Shirley Mcfadden" userId="9b800be7-a812-4812-8a88-9a6c53485f01" providerId="ADAL" clId="{379B0606-D9A6-4F9D-8CDE-FC0FD3425867}" dt="2023-12-12T04:30:15.574" v="2905" actId="700"/>
          <ac:spMkLst>
            <pc:docMk/>
            <pc:sldMk cId="2810648303" sldId="264"/>
            <ac:spMk id="4" creationId="{B7C5DA1A-DF9C-7E95-0180-48A6BA7303C9}"/>
          </ac:spMkLst>
        </pc:spChg>
        <pc:spChg chg="add mod ord">
          <ac:chgData name="Shirley Mcfadden" userId="9b800be7-a812-4812-8a88-9a6c53485f01" providerId="ADAL" clId="{379B0606-D9A6-4F9D-8CDE-FC0FD3425867}" dt="2023-12-12T05:06:34.921" v="3745" actId="20577"/>
          <ac:spMkLst>
            <pc:docMk/>
            <pc:sldMk cId="2810648303" sldId="264"/>
            <ac:spMk id="5" creationId="{09E1E7C6-9F26-BD36-1609-1075B7AFA862}"/>
          </ac:spMkLst>
        </pc:spChg>
      </pc:sldChg>
      <pc:sldChg chg="del">
        <pc:chgData name="Shirley Mcfadden" userId="9b800be7-a812-4812-8a88-9a6c53485f01" providerId="ADAL" clId="{379B0606-D9A6-4F9D-8CDE-FC0FD3425867}" dt="2023-12-11T21:58:37.951" v="161" actId="2696"/>
        <pc:sldMkLst>
          <pc:docMk/>
          <pc:sldMk cId="2521966816" sldId="265"/>
        </pc:sldMkLst>
      </pc:sldChg>
      <pc:sldChg chg="delSp modSp add mod modClrScheme chgLayout modNotesTx">
        <pc:chgData name="Shirley Mcfadden" userId="9b800be7-a812-4812-8a88-9a6c53485f01" providerId="ADAL" clId="{379B0606-D9A6-4F9D-8CDE-FC0FD3425867}" dt="2023-12-12T13:05:31.152" v="8588" actId="20577"/>
        <pc:sldMkLst>
          <pc:docMk/>
          <pc:sldMk cId="3609753042" sldId="265"/>
        </pc:sldMkLst>
        <pc:spChg chg="mod ord">
          <ac:chgData name="Shirley Mcfadden" userId="9b800be7-a812-4812-8a88-9a6c53485f01" providerId="ADAL" clId="{379B0606-D9A6-4F9D-8CDE-FC0FD3425867}" dt="2023-12-12T04:51:03.970" v="3432" actId="700"/>
          <ac:spMkLst>
            <pc:docMk/>
            <pc:sldMk cId="3609753042" sldId="265"/>
            <ac:spMk id="2" creationId="{B2D2E3B0-1189-EEBF-7498-7AFDF19AD912}"/>
          </ac:spMkLst>
        </pc:spChg>
        <pc:spChg chg="mod ord">
          <ac:chgData name="Shirley Mcfadden" userId="9b800be7-a812-4812-8a88-9a6c53485f01" providerId="ADAL" clId="{379B0606-D9A6-4F9D-8CDE-FC0FD3425867}" dt="2023-12-12T05:05:42.362" v="3732" actId="20577"/>
          <ac:spMkLst>
            <pc:docMk/>
            <pc:sldMk cId="3609753042" sldId="265"/>
            <ac:spMk id="3" creationId="{F05478A1-4248-CB5B-466C-3C91FB74C640}"/>
          </ac:spMkLst>
        </pc:spChg>
        <pc:spChg chg="mod ord">
          <ac:chgData name="Shirley Mcfadden" userId="9b800be7-a812-4812-8a88-9a6c53485f01" providerId="ADAL" clId="{379B0606-D9A6-4F9D-8CDE-FC0FD3425867}" dt="2023-12-12T04:51:03.970" v="3432" actId="700"/>
          <ac:spMkLst>
            <pc:docMk/>
            <pc:sldMk cId="3609753042" sldId="265"/>
            <ac:spMk id="4" creationId="{B7C5DA1A-DF9C-7E95-0180-48A6BA7303C9}"/>
          </ac:spMkLst>
        </pc:spChg>
        <pc:spChg chg="del mod ord">
          <ac:chgData name="Shirley Mcfadden" userId="9b800be7-a812-4812-8a88-9a6c53485f01" providerId="ADAL" clId="{379B0606-D9A6-4F9D-8CDE-FC0FD3425867}" dt="2023-12-12T04:51:09.531" v="3433" actId="478"/>
          <ac:spMkLst>
            <pc:docMk/>
            <pc:sldMk cId="3609753042" sldId="265"/>
            <ac:spMk id="5" creationId="{09E1E7C6-9F26-BD36-1609-1075B7AFA862}"/>
          </ac:spMkLst>
        </pc:spChg>
      </pc:sldChg>
      <pc:sldChg chg="addSp delSp modSp new mod ord modClrScheme chgLayout">
        <pc:chgData name="Shirley Mcfadden" userId="9b800be7-a812-4812-8a88-9a6c53485f01" providerId="ADAL" clId="{379B0606-D9A6-4F9D-8CDE-FC0FD3425867}" dt="2023-12-12T08:04:48.890" v="8451" actId="20577"/>
        <pc:sldMkLst>
          <pc:docMk/>
          <pc:sldMk cId="503560968" sldId="266"/>
        </pc:sldMkLst>
        <pc:spChg chg="mod ord">
          <ac:chgData name="Shirley Mcfadden" userId="9b800be7-a812-4812-8a88-9a6c53485f01" providerId="ADAL" clId="{379B0606-D9A6-4F9D-8CDE-FC0FD3425867}" dt="2023-12-12T08:04:48.890" v="8451" actId="20577"/>
          <ac:spMkLst>
            <pc:docMk/>
            <pc:sldMk cId="503560968" sldId="266"/>
            <ac:spMk id="2" creationId="{C3BAAA85-F553-E5D0-6B2E-929F6552072B}"/>
          </ac:spMkLst>
        </pc:spChg>
        <pc:spChg chg="del mod ord">
          <ac:chgData name="Shirley Mcfadden" userId="9b800be7-a812-4812-8a88-9a6c53485f01" providerId="ADAL" clId="{379B0606-D9A6-4F9D-8CDE-FC0FD3425867}" dt="2023-12-12T05:43:46.294" v="3965" actId="478"/>
          <ac:spMkLst>
            <pc:docMk/>
            <pc:sldMk cId="503560968" sldId="266"/>
            <ac:spMk id="3" creationId="{247F99EE-3B21-8B0E-A59C-F4895A07198A}"/>
          </ac:spMkLst>
        </pc:spChg>
        <pc:spChg chg="mod ord">
          <ac:chgData name="Shirley Mcfadden" userId="9b800be7-a812-4812-8a88-9a6c53485f01" providerId="ADAL" clId="{379B0606-D9A6-4F9D-8CDE-FC0FD3425867}" dt="2023-12-12T05:41:17.654" v="3927" actId="700"/>
          <ac:spMkLst>
            <pc:docMk/>
            <pc:sldMk cId="503560968" sldId="266"/>
            <ac:spMk id="4" creationId="{9D669BBE-22F5-2E22-3573-67C93159CF76}"/>
          </ac:spMkLst>
        </pc:spChg>
        <pc:spChg chg="add mod ord">
          <ac:chgData name="Shirley Mcfadden" userId="9b800be7-a812-4812-8a88-9a6c53485f01" providerId="ADAL" clId="{379B0606-D9A6-4F9D-8CDE-FC0FD3425867}" dt="2023-12-12T05:58:39.499" v="4148" actId="20577"/>
          <ac:spMkLst>
            <pc:docMk/>
            <pc:sldMk cId="503560968" sldId="266"/>
            <ac:spMk id="5" creationId="{215758A9-F667-EEBD-4FEA-BD78010376A1}"/>
          </ac:spMkLst>
        </pc:spChg>
        <pc:spChg chg="add del mod">
          <ac:chgData name="Shirley Mcfadden" userId="9b800be7-a812-4812-8a88-9a6c53485f01" providerId="ADAL" clId="{379B0606-D9A6-4F9D-8CDE-FC0FD3425867}" dt="2023-12-12T05:43:49.876" v="3967" actId="478"/>
          <ac:spMkLst>
            <pc:docMk/>
            <pc:sldMk cId="503560968" sldId="266"/>
            <ac:spMk id="7" creationId="{4E6E08C6-564F-932A-B351-AD8062195EC6}"/>
          </ac:spMkLst>
        </pc:spChg>
        <pc:spChg chg="add del mod">
          <ac:chgData name="Shirley Mcfadden" userId="9b800be7-a812-4812-8a88-9a6c53485f01" providerId="ADAL" clId="{379B0606-D9A6-4F9D-8CDE-FC0FD3425867}" dt="2023-12-12T05:44:08.796" v="3970" actId="478"/>
          <ac:spMkLst>
            <pc:docMk/>
            <pc:sldMk cId="503560968" sldId="266"/>
            <ac:spMk id="9" creationId="{86CF6088-11EB-BFDC-71F5-8F7337E17B5E}"/>
          </ac:spMkLst>
        </pc:spChg>
        <pc:spChg chg="add mod">
          <ac:chgData name="Shirley Mcfadden" userId="9b800be7-a812-4812-8a88-9a6c53485f01" providerId="ADAL" clId="{379B0606-D9A6-4F9D-8CDE-FC0FD3425867}" dt="2023-12-12T05:46:15.519" v="4005" actId="404"/>
          <ac:spMkLst>
            <pc:docMk/>
            <pc:sldMk cId="503560968" sldId="266"/>
            <ac:spMk id="10" creationId="{61CA1A2B-7E9E-912D-FA9E-2A0482B4DAE3}"/>
          </ac:spMkLst>
        </pc:spChg>
        <pc:spChg chg="add mod">
          <ac:chgData name="Shirley Mcfadden" userId="9b800be7-a812-4812-8a88-9a6c53485f01" providerId="ADAL" clId="{379B0606-D9A6-4F9D-8CDE-FC0FD3425867}" dt="2023-12-12T05:51:01.610" v="4094" actId="5793"/>
          <ac:spMkLst>
            <pc:docMk/>
            <pc:sldMk cId="503560968" sldId="266"/>
            <ac:spMk id="11" creationId="{15088417-4881-C169-BEEA-FC83FAC6635C}"/>
          </ac:spMkLst>
        </pc:spChg>
      </pc:sldChg>
      <pc:sldChg chg="del">
        <pc:chgData name="Shirley Mcfadden" userId="9b800be7-a812-4812-8a88-9a6c53485f01" providerId="ADAL" clId="{379B0606-D9A6-4F9D-8CDE-FC0FD3425867}" dt="2023-12-11T21:58:37.951" v="161" actId="2696"/>
        <pc:sldMkLst>
          <pc:docMk/>
          <pc:sldMk cId="865421591" sldId="266"/>
        </pc:sldMkLst>
      </pc:sldChg>
      <pc:sldChg chg="del">
        <pc:chgData name="Shirley Mcfadden" userId="9b800be7-a812-4812-8a88-9a6c53485f01" providerId="ADAL" clId="{379B0606-D9A6-4F9D-8CDE-FC0FD3425867}" dt="2023-12-11T21:58:37.951" v="161" actId="2696"/>
        <pc:sldMkLst>
          <pc:docMk/>
          <pc:sldMk cId="3143759013" sldId="267"/>
        </pc:sldMkLst>
      </pc:sldChg>
      <pc:sldChg chg="modSp add mod ord modNotesTx">
        <pc:chgData name="Shirley Mcfadden" userId="9b800be7-a812-4812-8a88-9a6c53485f01" providerId="ADAL" clId="{379B0606-D9A6-4F9D-8CDE-FC0FD3425867}" dt="2023-12-12T13:05:41.162" v="8590" actId="20577"/>
        <pc:sldMkLst>
          <pc:docMk/>
          <pc:sldMk cId="3763000359" sldId="267"/>
        </pc:sldMkLst>
        <pc:spChg chg="mod">
          <ac:chgData name="Shirley Mcfadden" userId="9b800be7-a812-4812-8a88-9a6c53485f01" providerId="ADAL" clId="{379B0606-D9A6-4F9D-8CDE-FC0FD3425867}" dt="2023-12-12T05:14:19.823" v="3820" actId="403"/>
          <ac:spMkLst>
            <pc:docMk/>
            <pc:sldMk cId="3763000359" sldId="267"/>
            <ac:spMk id="3" creationId="{F05478A1-4248-CB5B-466C-3C91FB74C640}"/>
          </ac:spMkLst>
        </pc:spChg>
      </pc:sldChg>
      <pc:sldChg chg="modSp add mod ord modNotesTx">
        <pc:chgData name="Shirley Mcfadden" userId="9b800be7-a812-4812-8a88-9a6c53485f01" providerId="ADAL" clId="{379B0606-D9A6-4F9D-8CDE-FC0FD3425867}" dt="2023-12-12T13:05:36.011" v="8589" actId="20577"/>
        <pc:sldMkLst>
          <pc:docMk/>
          <pc:sldMk cId="1619266508" sldId="268"/>
        </pc:sldMkLst>
        <pc:spChg chg="mod">
          <ac:chgData name="Shirley Mcfadden" userId="9b800be7-a812-4812-8a88-9a6c53485f01" providerId="ADAL" clId="{379B0606-D9A6-4F9D-8CDE-FC0FD3425867}" dt="2023-12-12T05:11:51.739" v="3790" actId="20577"/>
          <ac:spMkLst>
            <pc:docMk/>
            <pc:sldMk cId="1619266508" sldId="268"/>
            <ac:spMk id="3" creationId="{F05478A1-4248-CB5B-466C-3C91FB74C640}"/>
          </ac:spMkLst>
        </pc:spChg>
      </pc:sldChg>
      <pc:sldChg chg="del">
        <pc:chgData name="Shirley Mcfadden" userId="9b800be7-a812-4812-8a88-9a6c53485f01" providerId="ADAL" clId="{379B0606-D9A6-4F9D-8CDE-FC0FD3425867}" dt="2023-12-11T21:58:37.951" v="161" actId="2696"/>
        <pc:sldMkLst>
          <pc:docMk/>
          <pc:sldMk cId="3109473122" sldId="268"/>
        </pc:sldMkLst>
      </pc:sldChg>
      <pc:sldChg chg="del">
        <pc:chgData name="Shirley Mcfadden" userId="9b800be7-a812-4812-8a88-9a6c53485f01" providerId="ADAL" clId="{379B0606-D9A6-4F9D-8CDE-FC0FD3425867}" dt="2023-12-11T21:58:37.951" v="161" actId="2696"/>
        <pc:sldMkLst>
          <pc:docMk/>
          <pc:sldMk cId="3199002704" sldId="269"/>
        </pc:sldMkLst>
      </pc:sldChg>
      <pc:sldChg chg="addSp delSp modSp new mod modClrScheme chgLayout modNotesTx">
        <pc:chgData name="Shirley Mcfadden" userId="9b800be7-a812-4812-8a88-9a6c53485f01" providerId="ADAL" clId="{379B0606-D9A6-4F9D-8CDE-FC0FD3425867}" dt="2023-12-12T13:05:48.846" v="8591" actId="20577"/>
        <pc:sldMkLst>
          <pc:docMk/>
          <pc:sldMk cId="4291954204" sldId="269"/>
        </pc:sldMkLst>
        <pc:spChg chg="mod ord">
          <ac:chgData name="Shirley Mcfadden" userId="9b800be7-a812-4812-8a88-9a6c53485f01" providerId="ADAL" clId="{379B0606-D9A6-4F9D-8CDE-FC0FD3425867}" dt="2023-12-12T08:05:08.313" v="8452"/>
          <ac:spMkLst>
            <pc:docMk/>
            <pc:sldMk cId="4291954204" sldId="269"/>
            <ac:spMk id="2" creationId="{73C3A007-0B61-D7E3-77C1-971F19544365}"/>
          </ac:spMkLst>
        </pc:spChg>
        <pc:spChg chg="del mod ord">
          <ac:chgData name="Shirley Mcfadden" userId="9b800be7-a812-4812-8a88-9a6c53485f01" providerId="ADAL" clId="{379B0606-D9A6-4F9D-8CDE-FC0FD3425867}" dt="2023-12-12T05:55:24.162" v="4135" actId="700"/>
          <ac:spMkLst>
            <pc:docMk/>
            <pc:sldMk cId="4291954204" sldId="269"/>
            <ac:spMk id="3" creationId="{C5BE7F4D-DE1B-DF04-19FB-AAE5163F4F05}"/>
          </ac:spMkLst>
        </pc:spChg>
        <pc:spChg chg="del">
          <ac:chgData name="Shirley Mcfadden" userId="9b800be7-a812-4812-8a88-9a6c53485f01" providerId="ADAL" clId="{379B0606-D9A6-4F9D-8CDE-FC0FD3425867}" dt="2023-12-12T05:55:24.162" v="4135" actId="700"/>
          <ac:spMkLst>
            <pc:docMk/>
            <pc:sldMk cId="4291954204" sldId="269"/>
            <ac:spMk id="4" creationId="{E18D43F5-0879-423A-3D2D-69714DB47603}"/>
          </ac:spMkLst>
        </pc:spChg>
        <pc:spChg chg="mod ord">
          <ac:chgData name="Shirley Mcfadden" userId="9b800be7-a812-4812-8a88-9a6c53485f01" providerId="ADAL" clId="{379B0606-D9A6-4F9D-8CDE-FC0FD3425867}" dt="2023-12-12T05:55:24.162" v="4135" actId="700"/>
          <ac:spMkLst>
            <pc:docMk/>
            <pc:sldMk cId="4291954204" sldId="269"/>
            <ac:spMk id="5" creationId="{982ADD23-0108-BF36-E2E0-371635BD2C8F}"/>
          </ac:spMkLst>
        </pc:spChg>
        <pc:spChg chg="add mod ord">
          <ac:chgData name="Shirley Mcfadden" userId="9b800be7-a812-4812-8a88-9a6c53485f01" providerId="ADAL" clId="{379B0606-D9A6-4F9D-8CDE-FC0FD3425867}" dt="2023-12-12T06:08:54.837" v="4463" actId="20577"/>
          <ac:spMkLst>
            <pc:docMk/>
            <pc:sldMk cId="4291954204" sldId="269"/>
            <ac:spMk id="6" creationId="{6BE4ADF7-B9D0-2474-93B5-8BC66E320991}"/>
          </ac:spMkLst>
        </pc:spChg>
      </pc:sldChg>
      <pc:sldChg chg="modSp add del mod">
        <pc:chgData name="Shirley Mcfadden" userId="9b800be7-a812-4812-8a88-9a6c53485f01" providerId="ADAL" clId="{379B0606-D9A6-4F9D-8CDE-FC0FD3425867}" dt="2023-12-12T07:14:44.598" v="6572" actId="47"/>
        <pc:sldMkLst>
          <pc:docMk/>
          <pc:sldMk cId="929522048" sldId="270"/>
        </pc:sldMkLst>
        <pc:spChg chg="mod">
          <ac:chgData name="Shirley Mcfadden" userId="9b800be7-a812-4812-8a88-9a6c53485f01" providerId="ADAL" clId="{379B0606-D9A6-4F9D-8CDE-FC0FD3425867}" dt="2023-12-12T06:26:41.261" v="5233" actId="20577"/>
          <ac:spMkLst>
            <pc:docMk/>
            <pc:sldMk cId="929522048" sldId="270"/>
            <ac:spMk id="6" creationId="{6BE4ADF7-B9D0-2474-93B5-8BC66E320991}"/>
          </ac:spMkLst>
        </pc:spChg>
      </pc:sldChg>
      <pc:sldChg chg="modSp add mod modNotesTx">
        <pc:chgData name="Shirley Mcfadden" userId="9b800be7-a812-4812-8a88-9a6c53485f01" providerId="ADAL" clId="{379B0606-D9A6-4F9D-8CDE-FC0FD3425867}" dt="2023-12-12T13:05:55.903" v="8592" actId="20577"/>
        <pc:sldMkLst>
          <pc:docMk/>
          <pc:sldMk cId="1864963936" sldId="271"/>
        </pc:sldMkLst>
        <pc:spChg chg="mod">
          <ac:chgData name="Shirley Mcfadden" userId="9b800be7-a812-4812-8a88-9a6c53485f01" providerId="ADAL" clId="{379B0606-D9A6-4F9D-8CDE-FC0FD3425867}" dt="2023-12-12T08:05:15.632" v="8453"/>
          <ac:spMkLst>
            <pc:docMk/>
            <pc:sldMk cId="1864963936" sldId="271"/>
            <ac:spMk id="2" creationId="{73C3A007-0B61-D7E3-77C1-971F19544365}"/>
          </ac:spMkLst>
        </pc:spChg>
        <pc:spChg chg="mod">
          <ac:chgData name="Shirley Mcfadden" userId="9b800be7-a812-4812-8a88-9a6c53485f01" providerId="ADAL" clId="{379B0606-D9A6-4F9D-8CDE-FC0FD3425867}" dt="2023-12-12T06:10:59.112" v="4486" actId="113"/>
          <ac:spMkLst>
            <pc:docMk/>
            <pc:sldMk cId="1864963936" sldId="271"/>
            <ac:spMk id="6" creationId="{6BE4ADF7-B9D0-2474-93B5-8BC66E320991}"/>
          </ac:spMkLst>
        </pc:spChg>
      </pc:sldChg>
      <pc:sldChg chg="modSp add mod">
        <pc:chgData name="Shirley Mcfadden" userId="9b800be7-a812-4812-8a88-9a6c53485f01" providerId="ADAL" clId="{379B0606-D9A6-4F9D-8CDE-FC0FD3425867}" dt="2023-12-12T08:05:53.936" v="8461"/>
        <pc:sldMkLst>
          <pc:docMk/>
          <pc:sldMk cId="3959767962" sldId="272"/>
        </pc:sldMkLst>
        <pc:spChg chg="mod">
          <ac:chgData name="Shirley Mcfadden" userId="9b800be7-a812-4812-8a88-9a6c53485f01" providerId="ADAL" clId="{379B0606-D9A6-4F9D-8CDE-FC0FD3425867}" dt="2023-12-12T08:05:53.936" v="8461"/>
          <ac:spMkLst>
            <pc:docMk/>
            <pc:sldMk cId="3959767962" sldId="272"/>
            <ac:spMk id="2" creationId="{73C3A007-0B61-D7E3-77C1-971F19544365}"/>
          </ac:spMkLst>
        </pc:spChg>
        <pc:spChg chg="mod">
          <ac:chgData name="Shirley Mcfadden" userId="9b800be7-a812-4812-8a88-9a6c53485f01" providerId="ADAL" clId="{379B0606-D9A6-4F9D-8CDE-FC0FD3425867}" dt="2023-12-12T07:13:52.997" v="6571" actId="20577"/>
          <ac:spMkLst>
            <pc:docMk/>
            <pc:sldMk cId="3959767962" sldId="272"/>
            <ac:spMk id="6" creationId="{6BE4ADF7-B9D0-2474-93B5-8BC66E320991}"/>
          </ac:spMkLst>
        </pc:spChg>
      </pc:sldChg>
      <pc:sldChg chg="modSp add mod modNotesTx">
        <pc:chgData name="Shirley Mcfadden" userId="9b800be7-a812-4812-8a88-9a6c53485f01" providerId="ADAL" clId="{379B0606-D9A6-4F9D-8CDE-FC0FD3425867}" dt="2023-12-12T13:06:26.469" v="8597" actId="20577"/>
        <pc:sldMkLst>
          <pc:docMk/>
          <pc:sldMk cId="2049968217" sldId="273"/>
        </pc:sldMkLst>
        <pc:spChg chg="mod">
          <ac:chgData name="Shirley Mcfadden" userId="9b800be7-a812-4812-8a88-9a6c53485f01" providerId="ADAL" clId="{379B0606-D9A6-4F9D-8CDE-FC0FD3425867}" dt="2023-12-12T08:06:18.031" v="8464"/>
          <ac:spMkLst>
            <pc:docMk/>
            <pc:sldMk cId="2049968217" sldId="273"/>
            <ac:spMk id="2" creationId="{73C3A007-0B61-D7E3-77C1-971F19544365}"/>
          </ac:spMkLst>
        </pc:spChg>
        <pc:spChg chg="mod">
          <ac:chgData name="Shirley Mcfadden" userId="9b800be7-a812-4812-8a88-9a6c53485f01" providerId="ADAL" clId="{379B0606-D9A6-4F9D-8CDE-FC0FD3425867}" dt="2023-12-12T07:25:30.096" v="6797" actId="20577"/>
          <ac:spMkLst>
            <pc:docMk/>
            <pc:sldMk cId="2049968217" sldId="273"/>
            <ac:spMk id="6" creationId="{6BE4ADF7-B9D0-2474-93B5-8BC66E320991}"/>
          </ac:spMkLst>
        </pc:spChg>
      </pc:sldChg>
      <pc:sldChg chg="modSp add mod">
        <pc:chgData name="Shirley Mcfadden" userId="9b800be7-a812-4812-8a88-9a6c53485f01" providerId="ADAL" clId="{379B0606-D9A6-4F9D-8CDE-FC0FD3425867}" dt="2023-12-12T08:06:33.602" v="8466"/>
        <pc:sldMkLst>
          <pc:docMk/>
          <pc:sldMk cId="3256946212" sldId="274"/>
        </pc:sldMkLst>
        <pc:spChg chg="mod">
          <ac:chgData name="Shirley Mcfadden" userId="9b800be7-a812-4812-8a88-9a6c53485f01" providerId="ADAL" clId="{379B0606-D9A6-4F9D-8CDE-FC0FD3425867}" dt="2023-12-12T08:06:33.602" v="8466"/>
          <ac:spMkLst>
            <pc:docMk/>
            <pc:sldMk cId="3256946212" sldId="274"/>
            <ac:spMk id="2" creationId="{73C3A007-0B61-D7E3-77C1-971F19544365}"/>
          </ac:spMkLst>
        </pc:spChg>
        <pc:spChg chg="mod">
          <ac:chgData name="Shirley Mcfadden" userId="9b800be7-a812-4812-8a88-9a6c53485f01" providerId="ADAL" clId="{379B0606-D9A6-4F9D-8CDE-FC0FD3425867}" dt="2023-12-12T07:30:21.758" v="7100" actId="20577"/>
          <ac:spMkLst>
            <pc:docMk/>
            <pc:sldMk cId="3256946212" sldId="274"/>
            <ac:spMk id="6" creationId="{6BE4ADF7-B9D0-2474-93B5-8BC66E320991}"/>
          </ac:spMkLst>
        </pc:spChg>
      </pc:sldChg>
      <pc:sldChg chg="modSp add mod ord">
        <pc:chgData name="Shirley Mcfadden" userId="9b800be7-a812-4812-8a88-9a6c53485f01" providerId="ADAL" clId="{379B0606-D9A6-4F9D-8CDE-FC0FD3425867}" dt="2023-12-12T08:07:02.087" v="8470"/>
        <pc:sldMkLst>
          <pc:docMk/>
          <pc:sldMk cId="1654483573" sldId="275"/>
        </pc:sldMkLst>
        <pc:spChg chg="mod">
          <ac:chgData name="Shirley Mcfadden" userId="9b800be7-a812-4812-8a88-9a6c53485f01" providerId="ADAL" clId="{379B0606-D9A6-4F9D-8CDE-FC0FD3425867}" dt="2023-12-12T08:07:02.087" v="8470"/>
          <ac:spMkLst>
            <pc:docMk/>
            <pc:sldMk cId="1654483573" sldId="275"/>
            <ac:spMk id="2" creationId="{73C3A007-0B61-D7E3-77C1-971F19544365}"/>
          </ac:spMkLst>
        </pc:spChg>
        <pc:spChg chg="mod">
          <ac:chgData name="Shirley Mcfadden" userId="9b800be7-a812-4812-8a88-9a6c53485f01" providerId="ADAL" clId="{379B0606-D9A6-4F9D-8CDE-FC0FD3425867}" dt="2023-12-12T07:51:45.086" v="8237" actId="20577"/>
          <ac:spMkLst>
            <pc:docMk/>
            <pc:sldMk cId="1654483573" sldId="275"/>
            <ac:spMk id="6" creationId="{6BE4ADF7-B9D0-2474-93B5-8BC66E320991}"/>
          </ac:spMkLst>
        </pc:spChg>
      </pc:sldChg>
      <pc:sldChg chg="modSp add mod">
        <pc:chgData name="Shirley Mcfadden" userId="9b800be7-a812-4812-8a88-9a6c53485f01" providerId="ADAL" clId="{379B0606-D9A6-4F9D-8CDE-FC0FD3425867}" dt="2023-12-12T08:06:44.499" v="8468"/>
        <pc:sldMkLst>
          <pc:docMk/>
          <pc:sldMk cId="3040840153" sldId="276"/>
        </pc:sldMkLst>
        <pc:spChg chg="mod">
          <ac:chgData name="Shirley Mcfadden" userId="9b800be7-a812-4812-8a88-9a6c53485f01" providerId="ADAL" clId="{379B0606-D9A6-4F9D-8CDE-FC0FD3425867}" dt="2023-12-12T08:06:44.499" v="8468"/>
          <ac:spMkLst>
            <pc:docMk/>
            <pc:sldMk cId="3040840153" sldId="276"/>
            <ac:spMk id="2" creationId="{73C3A007-0B61-D7E3-77C1-971F19544365}"/>
          </ac:spMkLst>
        </pc:spChg>
        <pc:spChg chg="mod">
          <ac:chgData name="Shirley Mcfadden" userId="9b800be7-a812-4812-8a88-9a6c53485f01" providerId="ADAL" clId="{379B0606-D9A6-4F9D-8CDE-FC0FD3425867}" dt="2023-12-12T07:41:12.581" v="7314" actId="20577"/>
          <ac:spMkLst>
            <pc:docMk/>
            <pc:sldMk cId="3040840153" sldId="276"/>
            <ac:spMk id="6" creationId="{6BE4ADF7-B9D0-2474-93B5-8BC66E320991}"/>
          </ac:spMkLst>
        </pc:spChg>
      </pc:sldChg>
      <pc:sldChg chg="modSp add mod">
        <pc:chgData name="Shirley Mcfadden" userId="9b800be7-a812-4812-8a88-9a6c53485f01" providerId="ADAL" clId="{379B0606-D9A6-4F9D-8CDE-FC0FD3425867}" dt="2023-12-12T08:07:14.787" v="8472"/>
        <pc:sldMkLst>
          <pc:docMk/>
          <pc:sldMk cId="447532843" sldId="277"/>
        </pc:sldMkLst>
        <pc:spChg chg="mod">
          <ac:chgData name="Shirley Mcfadden" userId="9b800be7-a812-4812-8a88-9a6c53485f01" providerId="ADAL" clId="{379B0606-D9A6-4F9D-8CDE-FC0FD3425867}" dt="2023-12-12T08:07:14.787" v="8472"/>
          <ac:spMkLst>
            <pc:docMk/>
            <pc:sldMk cId="447532843" sldId="277"/>
            <ac:spMk id="2" creationId="{73C3A007-0B61-D7E3-77C1-971F19544365}"/>
          </ac:spMkLst>
        </pc:spChg>
        <pc:spChg chg="mod">
          <ac:chgData name="Shirley Mcfadden" userId="9b800be7-a812-4812-8a88-9a6c53485f01" providerId="ADAL" clId="{379B0606-D9A6-4F9D-8CDE-FC0FD3425867}" dt="2023-12-12T07:58:16.544" v="8341" actId="255"/>
          <ac:spMkLst>
            <pc:docMk/>
            <pc:sldMk cId="447532843" sldId="277"/>
            <ac:spMk id="6" creationId="{6BE4ADF7-B9D0-2474-93B5-8BC66E320991}"/>
          </ac:spMkLst>
        </pc:spChg>
      </pc:sldChg>
      <pc:sldChg chg="modSp add mod">
        <pc:chgData name="Shirley Mcfadden" userId="9b800be7-a812-4812-8a88-9a6c53485f01" providerId="ADAL" clId="{379B0606-D9A6-4F9D-8CDE-FC0FD3425867}" dt="2023-12-12T08:05:23.938" v="8454"/>
        <pc:sldMkLst>
          <pc:docMk/>
          <pc:sldMk cId="1687902059" sldId="278"/>
        </pc:sldMkLst>
        <pc:spChg chg="mod">
          <ac:chgData name="Shirley Mcfadden" userId="9b800be7-a812-4812-8a88-9a6c53485f01" providerId="ADAL" clId="{379B0606-D9A6-4F9D-8CDE-FC0FD3425867}" dt="2023-12-12T08:05:23.938" v="8454"/>
          <ac:spMkLst>
            <pc:docMk/>
            <pc:sldMk cId="1687902059" sldId="278"/>
            <ac:spMk id="2" creationId="{73C3A007-0B61-D7E3-77C1-971F19544365}"/>
          </ac:spMkLst>
        </pc:spChg>
        <pc:spChg chg="mod">
          <ac:chgData name="Shirley Mcfadden" userId="9b800be7-a812-4812-8a88-9a6c53485f01" providerId="ADAL" clId="{379B0606-D9A6-4F9D-8CDE-FC0FD3425867}" dt="2023-12-12T06:47:36.721" v="6070" actId="20577"/>
          <ac:spMkLst>
            <pc:docMk/>
            <pc:sldMk cId="1687902059" sldId="278"/>
            <ac:spMk id="6" creationId="{6BE4ADF7-B9D0-2474-93B5-8BC66E320991}"/>
          </ac:spMkLst>
        </pc:spChg>
      </pc:sldChg>
      <pc:sldChg chg="add del">
        <pc:chgData name="Shirley Mcfadden" userId="9b800be7-a812-4812-8a88-9a6c53485f01" providerId="ADAL" clId="{379B0606-D9A6-4F9D-8CDE-FC0FD3425867}" dt="2023-12-12T06:17:37.848" v="4940" actId="47"/>
        <pc:sldMkLst>
          <pc:docMk/>
          <pc:sldMk cId="2459710611" sldId="278"/>
        </pc:sldMkLst>
      </pc:sldChg>
      <pc:sldChg chg="modSp add del mod">
        <pc:chgData name="Shirley Mcfadden" userId="9b800be7-a812-4812-8a88-9a6c53485f01" providerId="ADAL" clId="{379B0606-D9A6-4F9D-8CDE-FC0FD3425867}" dt="2023-12-12T06:40:45.314" v="5598" actId="47"/>
        <pc:sldMkLst>
          <pc:docMk/>
          <pc:sldMk cId="774794625" sldId="279"/>
        </pc:sldMkLst>
        <pc:spChg chg="mod">
          <ac:chgData name="Shirley Mcfadden" userId="9b800be7-a812-4812-8a88-9a6c53485f01" providerId="ADAL" clId="{379B0606-D9A6-4F9D-8CDE-FC0FD3425867}" dt="2023-12-12T06:32:01.242" v="5571" actId="5793"/>
          <ac:spMkLst>
            <pc:docMk/>
            <pc:sldMk cId="774794625" sldId="279"/>
            <ac:spMk id="6" creationId="{6BE4ADF7-B9D0-2474-93B5-8BC66E320991}"/>
          </ac:spMkLst>
        </pc:spChg>
      </pc:sldChg>
      <pc:sldChg chg="modSp add mod modNotesTx">
        <pc:chgData name="Shirley Mcfadden" userId="9b800be7-a812-4812-8a88-9a6c53485f01" providerId="ADAL" clId="{379B0606-D9A6-4F9D-8CDE-FC0FD3425867}" dt="2023-12-12T13:06:09.059" v="8594" actId="20577"/>
        <pc:sldMkLst>
          <pc:docMk/>
          <pc:sldMk cId="577230191" sldId="280"/>
        </pc:sldMkLst>
        <pc:spChg chg="mod">
          <ac:chgData name="Shirley Mcfadden" userId="9b800be7-a812-4812-8a88-9a6c53485f01" providerId="ADAL" clId="{379B0606-D9A6-4F9D-8CDE-FC0FD3425867}" dt="2023-12-12T08:05:36.257" v="8459" actId="27636"/>
          <ac:spMkLst>
            <pc:docMk/>
            <pc:sldMk cId="577230191" sldId="280"/>
            <ac:spMk id="2" creationId="{73C3A007-0B61-D7E3-77C1-971F19544365}"/>
          </ac:spMkLst>
        </pc:spChg>
        <pc:spChg chg="mod">
          <ac:chgData name="Shirley Mcfadden" userId="9b800be7-a812-4812-8a88-9a6c53485f01" providerId="ADAL" clId="{379B0606-D9A6-4F9D-8CDE-FC0FD3425867}" dt="2023-12-12T06:47:23.587" v="6069" actId="20577"/>
          <ac:spMkLst>
            <pc:docMk/>
            <pc:sldMk cId="577230191" sldId="280"/>
            <ac:spMk id="6" creationId="{6BE4ADF7-B9D0-2474-93B5-8BC66E320991}"/>
          </ac:spMkLst>
        </pc:spChg>
      </pc:sldChg>
      <pc:sldChg chg="addSp delSp modSp add mod modNotesTx">
        <pc:chgData name="Shirley Mcfadden" userId="9b800be7-a812-4812-8a88-9a6c53485f01" providerId="ADAL" clId="{379B0606-D9A6-4F9D-8CDE-FC0FD3425867}" dt="2023-12-12T13:06:21.124" v="8596" actId="20577"/>
        <pc:sldMkLst>
          <pc:docMk/>
          <pc:sldMk cId="1143519845" sldId="281"/>
        </pc:sldMkLst>
        <pc:spChg chg="mod">
          <ac:chgData name="Shirley Mcfadden" userId="9b800be7-a812-4812-8a88-9a6c53485f01" providerId="ADAL" clId="{379B0606-D9A6-4F9D-8CDE-FC0FD3425867}" dt="2023-12-12T08:06:00.153" v="8462"/>
          <ac:spMkLst>
            <pc:docMk/>
            <pc:sldMk cId="1143519845" sldId="281"/>
            <ac:spMk id="2" creationId="{73C3A007-0B61-D7E3-77C1-971F19544365}"/>
          </ac:spMkLst>
        </pc:spChg>
        <pc:spChg chg="add del">
          <ac:chgData name="Shirley Mcfadden" userId="9b800be7-a812-4812-8a88-9a6c53485f01" providerId="ADAL" clId="{379B0606-D9A6-4F9D-8CDE-FC0FD3425867}" dt="2023-12-12T07:15:57.316" v="6581" actId="22"/>
          <ac:spMkLst>
            <pc:docMk/>
            <pc:sldMk cId="1143519845" sldId="281"/>
            <ac:spMk id="4" creationId="{0A32CF07-2B43-FBF1-A07B-C7304B690CE6}"/>
          </ac:spMkLst>
        </pc:spChg>
        <pc:spChg chg="mod">
          <ac:chgData name="Shirley Mcfadden" userId="9b800be7-a812-4812-8a88-9a6c53485f01" providerId="ADAL" clId="{379B0606-D9A6-4F9D-8CDE-FC0FD3425867}" dt="2023-12-12T07:12:57.687" v="6491" actId="20577"/>
          <ac:spMkLst>
            <pc:docMk/>
            <pc:sldMk cId="1143519845" sldId="281"/>
            <ac:spMk id="6" creationId="{6BE4ADF7-B9D0-2474-93B5-8BC66E320991}"/>
          </ac:spMkLst>
        </pc:spChg>
        <pc:spChg chg="add del">
          <ac:chgData name="Shirley Mcfadden" userId="9b800be7-a812-4812-8a88-9a6c53485f01" providerId="ADAL" clId="{379B0606-D9A6-4F9D-8CDE-FC0FD3425867}" dt="2023-12-12T07:16:03.836" v="6583" actId="22"/>
          <ac:spMkLst>
            <pc:docMk/>
            <pc:sldMk cId="1143519845" sldId="281"/>
            <ac:spMk id="8" creationId="{28E5D47E-FBAA-D729-F5CA-76A37449C7A0}"/>
          </ac:spMkLst>
        </pc:spChg>
      </pc:sldChg>
      <pc:sldChg chg="modSp mod modClrScheme chgLayout modNotesTx">
        <pc:chgData name="Shirley Mcfadden" userId="9b800be7-a812-4812-8a88-9a6c53485f01" providerId="ADAL" clId="{379B0606-D9A6-4F9D-8CDE-FC0FD3425867}" dt="2023-12-12T13:06:14.158" v="8595" actId="20577"/>
        <pc:sldMkLst>
          <pc:docMk/>
          <pc:sldMk cId="956826284" sldId="282"/>
        </pc:sldMkLst>
        <pc:spChg chg="mod ord">
          <ac:chgData name="Shirley Mcfadden" userId="9b800be7-a812-4812-8a88-9a6c53485f01" providerId="ADAL" clId="{379B0606-D9A6-4F9D-8CDE-FC0FD3425867}" dt="2023-12-12T08:05:46.456" v="8460"/>
          <ac:spMkLst>
            <pc:docMk/>
            <pc:sldMk cId="956826284" sldId="282"/>
            <ac:spMk id="2" creationId="{73C3A007-0B61-D7E3-77C1-971F19544365}"/>
          </ac:spMkLst>
        </pc:spChg>
        <pc:spChg chg="mod ord">
          <ac:chgData name="Shirley Mcfadden" userId="9b800be7-a812-4812-8a88-9a6c53485f01" providerId="ADAL" clId="{379B0606-D9A6-4F9D-8CDE-FC0FD3425867}" dt="2023-12-12T07:16:22.522" v="6585" actId="700"/>
          <ac:spMkLst>
            <pc:docMk/>
            <pc:sldMk cId="956826284" sldId="282"/>
            <ac:spMk id="5" creationId="{982ADD23-0108-BF36-E2E0-371635BD2C8F}"/>
          </ac:spMkLst>
        </pc:spChg>
        <pc:spChg chg="mod ord">
          <ac:chgData name="Shirley Mcfadden" userId="9b800be7-a812-4812-8a88-9a6c53485f01" providerId="ADAL" clId="{379B0606-D9A6-4F9D-8CDE-FC0FD3425867}" dt="2023-12-12T07:16:22.522" v="6585" actId="700"/>
          <ac:spMkLst>
            <pc:docMk/>
            <pc:sldMk cId="956826284" sldId="282"/>
            <ac:spMk id="6" creationId="{6BE4ADF7-B9D0-2474-93B5-8BC66E320991}"/>
          </ac:spMkLst>
        </pc:spChg>
      </pc:sldChg>
      <pc:sldChg chg="del">
        <pc:chgData name="Shirley Mcfadden" userId="9b800be7-a812-4812-8a88-9a6c53485f01" providerId="ADAL" clId="{379B0606-D9A6-4F9D-8CDE-FC0FD3425867}" dt="2023-12-11T21:58:37.951" v="161" actId="2696"/>
        <pc:sldMkLst>
          <pc:docMk/>
          <pc:sldMk cId="1472317477" sldId="282"/>
        </pc:sldMkLst>
      </pc:sldChg>
      <pc:sldChg chg="modSp new mod">
        <pc:chgData name="Shirley Mcfadden" userId="9b800be7-a812-4812-8a88-9a6c53485f01" providerId="ADAL" clId="{379B0606-D9A6-4F9D-8CDE-FC0FD3425867}" dt="2023-12-12T08:06:06.836" v="8463"/>
        <pc:sldMkLst>
          <pc:docMk/>
          <pc:sldMk cId="2524001013" sldId="283"/>
        </pc:sldMkLst>
        <pc:spChg chg="mod">
          <ac:chgData name="Shirley Mcfadden" userId="9b800be7-a812-4812-8a88-9a6c53485f01" providerId="ADAL" clId="{379B0606-D9A6-4F9D-8CDE-FC0FD3425867}" dt="2023-12-12T08:06:06.836" v="8463"/>
          <ac:spMkLst>
            <pc:docMk/>
            <pc:sldMk cId="2524001013" sldId="283"/>
            <ac:spMk id="2" creationId="{78BC29E6-2977-0F21-479F-C27013353593}"/>
          </ac:spMkLst>
        </pc:spChg>
        <pc:spChg chg="mod">
          <ac:chgData name="Shirley Mcfadden" userId="9b800be7-a812-4812-8a88-9a6c53485f01" providerId="ADAL" clId="{379B0606-D9A6-4F9D-8CDE-FC0FD3425867}" dt="2023-12-12T07:19:06.063" v="6668" actId="20577"/>
          <ac:spMkLst>
            <pc:docMk/>
            <pc:sldMk cId="2524001013" sldId="283"/>
            <ac:spMk id="3" creationId="{B09D6939-A450-C5CA-B3F3-DC2C1C0A6AC9}"/>
          </ac:spMkLst>
        </pc:spChg>
      </pc:sldChg>
      <pc:sldChg chg="modSp add mod ord">
        <pc:chgData name="Shirley Mcfadden" userId="9b800be7-a812-4812-8a88-9a6c53485f01" providerId="ADAL" clId="{379B0606-D9A6-4F9D-8CDE-FC0FD3425867}" dt="2023-12-12T08:06:24.526" v="8465"/>
        <pc:sldMkLst>
          <pc:docMk/>
          <pc:sldMk cId="4232505515" sldId="284"/>
        </pc:sldMkLst>
        <pc:spChg chg="mod">
          <ac:chgData name="Shirley Mcfadden" userId="9b800be7-a812-4812-8a88-9a6c53485f01" providerId="ADAL" clId="{379B0606-D9A6-4F9D-8CDE-FC0FD3425867}" dt="2023-12-12T08:06:24.526" v="8465"/>
          <ac:spMkLst>
            <pc:docMk/>
            <pc:sldMk cId="4232505515" sldId="284"/>
            <ac:spMk id="2" creationId="{78BC29E6-2977-0F21-479F-C27013353593}"/>
          </ac:spMkLst>
        </pc:spChg>
        <pc:spChg chg="mod">
          <ac:chgData name="Shirley Mcfadden" userId="9b800be7-a812-4812-8a88-9a6c53485f01" providerId="ADAL" clId="{379B0606-D9A6-4F9D-8CDE-FC0FD3425867}" dt="2023-12-12T07:26:26.823" v="6805" actId="20577"/>
          <ac:spMkLst>
            <pc:docMk/>
            <pc:sldMk cId="4232505515" sldId="284"/>
            <ac:spMk id="3" creationId="{B09D6939-A450-C5CA-B3F3-DC2C1C0A6AC9}"/>
          </ac:spMkLst>
        </pc:spChg>
      </pc:sldChg>
      <pc:sldChg chg="modSp add mod ord">
        <pc:chgData name="Shirley Mcfadden" userId="9b800be7-a812-4812-8a88-9a6c53485f01" providerId="ADAL" clId="{379B0606-D9A6-4F9D-8CDE-FC0FD3425867}" dt="2023-12-12T08:06:39.068" v="8467"/>
        <pc:sldMkLst>
          <pc:docMk/>
          <pc:sldMk cId="683598027" sldId="285"/>
        </pc:sldMkLst>
        <pc:spChg chg="mod">
          <ac:chgData name="Shirley Mcfadden" userId="9b800be7-a812-4812-8a88-9a6c53485f01" providerId="ADAL" clId="{379B0606-D9A6-4F9D-8CDE-FC0FD3425867}" dt="2023-12-12T08:06:39.068" v="8467"/>
          <ac:spMkLst>
            <pc:docMk/>
            <pc:sldMk cId="683598027" sldId="285"/>
            <ac:spMk id="2" creationId="{78BC29E6-2977-0F21-479F-C27013353593}"/>
          </ac:spMkLst>
        </pc:spChg>
        <pc:spChg chg="mod">
          <ac:chgData name="Shirley Mcfadden" userId="9b800be7-a812-4812-8a88-9a6c53485f01" providerId="ADAL" clId="{379B0606-D9A6-4F9D-8CDE-FC0FD3425867}" dt="2023-12-12T07:31:40.190" v="7113" actId="20577"/>
          <ac:spMkLst>
            <pc:docMk/>
            <pc:sldMk cId="683598027" sldId="285"/>
            <ac:spMk id="3" creationId="{B09D6939-A450-C5CA-B3F3-DC2C1C0A6AC9}"/>
          </ac:spMkLst>
        </pc:spChg>
      </pc:sldChg>
      <pc:sldChg chg="modSp add mod ord">
        <pc:chgData name="Shirley Mcfadden" userId="9b800be7-a812-4812-8a88-9a6c53485f01" providerId="ADAL" clId="{379B0606-D9A6-4F9D-8CDE-FC0FD3425867}" dt="2023-12-12T08:07:08.133" v="8471"/>
        <pc:sldMkLst>
          <pc:docMk/>
          <pc:sldMk cId="2104652905" sldId="286"/>
        </pc:sldMkLst>
        <pc:spChg chg="mod">
          <ac:chgData name="Shirley Mcfadden" userId="9b800be7-a812-4812-8a88-9a6c53485f01" providerId="ADAL" clId="{379B0606-D9A6-4F9D-8CDE-FC0FD3425867}" dt="2023-12-12T08:07:08.133" v="8471"/>
          <ac:spMkLst>
            <pc:docMk/>
            <pc:sldMk cId="2104652905" sldId="286"/>
            <ac:spMk id="2" creationId="{78BC29E6-2977-0F21-479F-C27013353593}"/>
          </ac:spMkLst>
        </pc:spChg>
        <pc:spChg chg="mod">
          <ac:chgData name="Shirley Mcfadden" userId="9b800be7-a812-4812-8a88-9a6c53485f01" providerId="ADAL" clId="{379B0606-D9A6-4F9D-8CDE-FC0FD3425867}" dt="2023-12-12T07:53:11.421" v="8278" actId="20577"/>
          <ac:spMkLst>
            <pc:docMk/>
            <pc:sldMk cId="2104652905" sldId="286"/>
            <ac:spMk id="3" creationId="{B09D6939-A450-C5CA-B3F3-DC2C1C0A6AC9}"/>
          </ac:spMkLst>
        </pc:spChg>
      </pc:sldChg>
      <pc:sldChg chg="modSp add mod ord">
        <pc:chgData name="Shirley Mcfadden" userId="9b800be7-a812-4812-8a88-9a6c53485f01" providerId="ADAL" clId="{379B0606-D9A6-4F9D-8CDE-FC0FD3425867}" dt="2023-12-12T08:06:52.165" v="8469"/>
        <pc:sldMkLst>
          <pc:docMk/>
          <pc:sldMk cId="2599330263" sldId="287"/>
        </pc:sldMkLst>
        <pc:spChg chg="mod">
          <ac:chgData name="Shirley Mcfadden" userId="9b800be7-a812-4812-8a88-9a6c53485f01" providerId="ADAL" clId="{379B0606-D9A6-4F9D-8CDE-FC0FD3425867}" dt="2023-12-12T08:06:52.165" v="8469"/>
          <ac:spMkLst>
            <pc:docMk/>
            <pc:sldMk cId="2599330263" sldId="287"/>
            <ac:spMk id="2" creationId="{78BC29E6-2977-0F21-479F-C27013353593}"/>
          </ac:spMkLst>
        </pc:spChg>
        <pc:spChg chg="mod">
          <ac:chgData name="Shirley Mcfadden" userId="9b800be7-a812-4812-8a88-9a6c53485f01" providerId="ADAL" clId="{379B0606-D9A6-4F9D-8CDE-FC0FD3425867}" dt="2023-12-12T07:41:06.864" v="7312" actId="20577"/>
          <ac:spMkLst>
            <pc:docMk/>
            <pc:sldMk cId="2599330263" sldId="287"/>
            <ac:spMk id="3" creationId="{B09D6939-A450-C5CA-B3F3-DC2C1C0A6AC9}"/>
          </ac:spMkLst>
        </pc:spChg>
      </pc:sldChg>
      <pc:sldChg chg="modSp add mod ord modNotesTx">
        <pc:chgData name="Shirley Mcfadden" userId="9b800be7-a812-4812-8a88-9a6c53485f01" providerId="ADAL" clId="{379B0606-D9A6-4F9D-8CDE-FC0FD3425867}" dt="2023-12-12T13:06:41.909" v="8598" actId="20577"/>
        <pc:sldMkLst>
          <pc:docMk/>
          <pc:sldMk cId="174031670" sldId="288"/>
        </pc:sldMkLst>
        <pc:spChg chg="mod">
          <ac:chgData name="Shirley Mcfadden" userId="9b800be7-a812-4812-8a88-9a6c53485f01" providerId="ADAL" clId="{379B0606-D9A6-4F9D-8CDE-FC0FD3425867}" dt="2023-12-12T08:07:21.002" v="8473"/>
          <ac:spMkLst>
            <pc:docMk/>
            <pc:sldMk cId="174031670" sldId="288"/>
            <ac:spMk id="2" creationId="{78BC29E6-2977-0F21-479F-C27013353593}"/>
          </ac:spMkLst>
        </pc:spChg>
        <pc:spChg chg="mod">
          <ac:chgData name="Shirley Mcfadden" userId="9b800be7-a812-4812-8a88-9a6c53485f01" providerId="ADAL" clId="{379B0606-D9A6-4F9D-8CDE-FC0FD3425867}" dt="2023-12-12T08:02:13.249" v="8378" actId="20577"/>
          <ac:spMkLst>
            <pc:docMk/>
            <pc:sldMk cId="174031670" sldId="288"/>
            <ac:spMk id="3" creationId="{B09D6939-A450-C5CA-B3F3-DC2C1C0A6AC9}"/>
          </ac:spMkLst>
        </pc:spChg>
      </pc:sldChg>
      <pc:sldChg chg="new del">
        <pc:chgData name="Shirley Mcfadden" userId="9b800be7-a812-4812-8a88-9a6c53485f01" providerId="ADAL" clId="{379B0606-D9A6-4F9D-8CDE-FC0FD3425867}" dt="2023-12-12T07:52:09.268" v="8238" actId="47"/>
        <pc:sldMkLst>
          <pc:docMk/>
          <pc:sldMk cId="502717703" sldId="289"/>
        </pc:sldMkLst>
      </pc:sldChg>
      <pc:sldChg chg="del">
        <pc:chgData name="Shirley Mcfadden" userId="9b800be7-a812-4812-8a88-9a6c53485f01" providerId="ADAL" clId="{379B0606-D9A6-4F9D-8CDE-FC0FD3425867}" dt="2023-12-11T21:58:37.951" v="161" actId="2696"/>
        <pc:sldMkLst>
          <pc:docMk/>
          <pc:sldMk cId="0" sldId="330"/>
        </pc:sldMkLst>
      </pc:sldChg>
      <pc:sldChg chg="del">
        <pc:chgData name="Shirley Mcfadden" userId="9b800be7-a812-4812-8a88-9a6c53485f01" providerId="ADAL" clId="{379B0606-D9A6-4F9D-8CDE-FC0FD3425867}" dt="2023-12-11T21:58:37.951" v="161" actId="2696"/>
        <pc:sldMkLst>
          <pc:docMk/>
          <pc:sldMk cId="3924575671" sldId="470"/>
        </pc:sldMkLst>
      </pc:sldChg>
      <pc:sldChg chg="del">
        <pc:chgData name="Shirley Mcfadden" userId="9b800be7-a812-4812-8a88-9a6c53485f01" providerId="ADAL" clId="{379B0606-D9A6-4F9D-8CDE-FC0FD3425867}" dt="2023-12-11T21:58:37.951" v="161" actId="2696"/>
        <pc:sldMkLst>
          <pc:docMk/>
          <pc:sldMk cId="2178652198" sldId="472"/>
        </pc:sldMkLst>
      </pc:sldChg>
      <pc:sldChg chg="del">
        <pc:chgData name="Shirley Mcfadden" userId="9b800be7-a812-4812-8a88-9a6c53485f01" providerId="ADAL" clId="{379B0606-D9A6-4F9D-8CDE-FC0FD3425867}" dt="2023-12-11T21:58:37.951" v="161" actId="2696"/>
        <pc:sldMkLst>
          <pc:docMk/>
          <pc:sldMk cId="4122145621" sldId="502"/>
        </pc:sldMkLst>
      </pc:sldChg>
      <pc:sldChg chg="del">
        <pc:chgData name="Shirley Mcfadden" userId="9b800be7-a812-4812-8a88-9a6c53485f01" providerId="ADAL" clId="{379B0606-D9A6-4F9D-8CDE-FC0FD3425867}" dt="2023-12-11T21:58:37.951" v="161" actId="2696"/>
        <pc:sldMkLst>
          <pc:docMk/>
          <pc:sldMk cId="2795339003" sldId="507"/>
        </pc:sldMkLst>
      </pc:sldChg>
      <pc:sldChg chg="del">
        <pc:chgData name="Shirley Mcfadden" userId="9b800be7-a812-4812-8a88-9a6c53485f01" providerId="ADAL" clId="{379B0606-D9A6-4F9D-8CDE-FC0FD3425867}" dt="2023-12-11T21:58:37.951" v="161" actId="2696"/>
        <pc:sldMkLst>
          <pc:docMk/>
          <pc:sldMk cId="2956210591" sldId="523"/>
        </pc:sldMkLst>
      </pc:sldChg>
      <pc:sldChg chg="del">
        <pc:chgData name="Shirley Mcfadden" userId="9b800be7-a812-4812-8a88-9a6c53485f01" providerId="ADAL" clId="{379B0606-D9A6-4F9D-8CDE-FC0FD3425867}" dt="2023-12-11T21:58:37.951" v="161" actId="2696"/>
        <pc:sldMkLst>
          <pc:docMk/>
          <pc:sldMk cId="3669577180" sldId="524"/>
        </pc:sldMkLst>
      </pc:sldChg>
      <pc:sldChg chg="del">
        <pc:chgData name="Shirley Mcfadden" userId="9b800be7-a812-4812-8a88-9a6c53485f01" providerId="ADAL" clId="{379B0606-D9A6-4F9D-8CDE-FC0FD3425867}" dt="2023-12-11T21:58:37.951" v="161" actId="2696"/>
        <pc:sldMkLst>
          <pc:docMk/>
          <pc:sldMk cId="4022113233" sldId="525"/>
        </pc:sldMkLst>
      </pc:sldChg>
      <pc:sldChg chg="del">
        <pc:chgData name="Shirley Mcfadden" userId="9b800be7-a812-4812-8a88-9a6c53485f01" providerId="ADAL" clId="{379B0606-D9A6-4F9D-8CDE-FC0FD3425867}" dt="2023-12-11T21:58:37.951" v="161" actId="2696"/>
        <pc:sldMkLst>
          <pc:docMk/>
          <pc:sldMk cId="1517295028" sldId="527"/>
        </pc:sldMkLst>
      </pc:sldChg>
      <pc:sldChg chg="del">
        <pc:chgData name="Shirley Mcfadden" userId="9b800be7-a812-4812-8a88-9a6c53485f01" providerId="ADAL" clId="{379B0606-D9A6-4F9D-8CDE-FC0FD3425867}" dt="2023-12-11T21:58:37.951" v="161" actId="2696"/>
        <pc:sldMkLst>
          <pc:docMk/>
          <pc:sldMk cId="580423771" sldId="541"/>
        </pc:sldMkLst>
      </pc:sldChg>
      <pc:sldChg chg="del">
        <pc:chgData name="Shirley Mcfadden" userId="9b800be7-a812-4812-8a88-9a6c53485f01" providerId="ADAL" clId="{379B0606-D9A6-4F9D-8CDE-FC0FD3425867}" dt="2023-12-11T21:58:37.951" v="161" actId="2696"/>
        <pc:sldMkLst>
          <pc:docMk/>
          <pc:sldMk cId="3913989241" sldId="545"/>
        </pc:sldMkLst>
      </pc:sldChg>
      <pc:sldChg chg="del">
        <pc:chgData name="Shirley Mcfadden" userId="9b800be7-a812-4812-8a88-9a6c53485f01" providerId="ADAL" clId="{379B0606-D9A6-4F9D-8CDE-FC0FD3425867}" dt="2023-12-11T21:58:37.951" v="161" actId="2696"/>
        <pc:sldMkLst>
          <pc:docMk/>
          <pc:sldMk cId="2375792968" sldId="554"/>
        </pc:sldMkLst>
      </pc:sldChg>
      <pc:sldChg chg="del">
        <pc:chgData name="Shirley Mcfadden" userId="9b800be7-a812-4812-8a88-9a6c53485f01" providerId="ADAL" clId="{379B0606-D9A6-4F9D-8CDE-FC0FD3425867}" dt="2023-12-11T21:58:37.951" v="161" actId="2696"/>
        <pc:sldMkLst>
          <pc:docMk/>
          <pc:sldMk cId="2065911953" sldId="558"/>
        </pc:sldMkLst>
      </pc:sldChg>
      <pc:sldChg chg="del">
        <pc:chgData name="Shirley Mcfadden" userId="9b800be7-a812-4812-8a88-9a6c53485f01" providerId="ADAL" clId="{379B0606-D9A6-4F9D-8CDE-FC0FD3425867}" dt="2023-12-11T21:58:37.951" v="161" actId="2696"/>
        <pc:sldMkLst>
          <pc:docMk/>
          <pc:sldMk cId="2070820292" sldId="559"/>
        </pc:sldMkLst>
      </pc:sldChg>
      <pc:sldChg chg="del">
        <pc:chgData name="Shirley Mcfadden" userId="9b800be7-a812-4812-8a88-9a6c53485f01" providerId="ADAL" clId="{379B0606-D9A6-4F9D-8CDE-FC0FD3425867}" dt="2023-12-11T21:58:37.951" v="161" actId="2696"/>
        <pc:sldMkLst>
          <pc:docMk/>
          <pc:sldMk cId="2731723000" sldId="560"/>
        </pc:sldMkLst>
      </pc:sldChg>
      <pc:sldChg chg="del">
        <pc:chgData name="Shirley Mcfadden" userId="9b800be7-a812-4812-8a88-9a6c53485f01" providerId="ADAL" clId="{379B0606-D9A6-4F9D-8CDE-FC0FD3425867}" dt="2023-12-11T21:58:37.951" v="161" actId="2696"/>
        <pc:sldMkLst>
          <pc:docMk/>
          <pc:sldMk cId="368334708" sldId="562"/>
        </pc:sldMkLst>
      </pc:sldChg>
      <pc:sldChg chg="del">
        <pc:chgData name="Shirley Mcfadden" userId="9b800be7-a812-4812-8a88-9a6c53485f01" providerId="ADAL" clId="{379B0606-D9A6-4F9D-8CDE-FC0FD3425867}" dt="2023-12-11T21:58:37.951" v="161" actId="2696"/>
        <pc:sldMkLst>
          <pc:docMk/>
          <pc:sldMk cId="1720794765" sldId="566"/>
        </pc:sldMkLst>
      </pc:sldChg>
      <pc:sldChg chg="del">
        <pc:chgData name="Shirley Mcfadden" userId="9b800be7-a812-4812-8a88-9a6c53485f01" providerId="ADAL" clId="{379B0606-D9A6-4F9D-8CDE-FC0FD3425867}" dt="2023-12-11T21:58:37.951" v="161" actId="2696"/>
        <pc:sldMkLst>
          <pc:docMk/>
          <pc:sldMk cId="1683462205" sldId="568"/>
        </pc:sldMkLst>
      </pc:sldChg>
      <pc:sldChg chg="del">
        <pc:chgData name="Shirley Mcfadden" userId="9b800be7-a812-4812-8a88-9a6c53485f01" providerId="ADAL" clId="{379B0606-D9A6-4F9D-8CDE-FC0FD3425867}" dt="2023-12-11T21:58:37.951" v="161" actId="2696"/>
        <pc:sldMkLst>
          <pc:docMk/>
          <pc:sldMk cId="1382925652" sldId="569"/>
        </pc:sldMkLst>
      </pc:sldChg>
      <pc:sldChg chg="del">
        <pc:chgData name="Shirley Mcfadden" userId="9b800be7-a812-4812-8a88-9a6c53485f01" providerId="ADAL" clId="{379B0606-D9A6-4F9D-8CDE-FC0FD3425867}" dt="2023-12-11T21:58:37.951" v="161" actId="2696"/>
        <pc:sldMkLst>
          <pc:docMk/>
          <pc:sldMk cId="1736300505" sldId="800"/>
        </pc:sldMkLst>
      </pc:sldChg>
      <pc:sldChg chg="del">
        <pc:chgData name="Shirley Mcfadden" userId="9b800be7-a812-4812-8a88-9a6c53485f01" providerId="ADAL" clId="{379B0606-D9A6-4F9D-8CDE-FC0FD3425867}" dt="2023-12-11T21:58:37.951" v="161" actId="2696"/>
        <pc:sldMkLst>
          <pc:docMk/>
          <pc:sldMk cId="1876248800" sldId="801"/>
        </pc:sldMkLst>
      </pc:sldChg>
      <pc:sldChg chg="del">
        <pc:chgData name="Shirley Mcfadden" userId="9b800be7-a812-4812-8a88-9a6c53485f01" providerId="ADAL" clId="{379B0606-D9A6-4F9D-8CDE-FC0FD3425867}" dt="2023-12-11T21:58:37.951" v="161" actId="2696"/>
        <pc:sldMkLst>
          <pc:docMk/>
          <pc:sldMk cId="3025772521" sldId="802"/>
        </pc:sldMkLst>
      </pc:sldChg>
      <pc:sldChg chg="del">
        <pc:chgData name="Shirley Mcfadden" userId="9b800be7-a812-4812-8a88-9a6c53485f01" providerId="ADAL" clId="{379B0606-D9A6-4F9D-8CDE-FC0FD3425867}" dt="2023-12-11T21:58:37.951" v="161" actId="2696"/>
        <pc:sldMkLst>
          <pc:docMk/>
          <pc:sldMk cId="2733016673" sldId="803"/>
        </pc:sldMkLst>
      </pc:sldChg>
      <pc:sldChg chg="del">
        <pc:chgData name="Shirley Mcfadden" userId="9b800be7-a812-4812-8a88-9a6c53485f01" providerId="ADAL" clId="{379B0606-D9A6-4F9D-8CDE-FC0FD3425867}" dt="2023-12-11T21:58:37.951" v="161" actId="2696"/>
        <pc:sldMkLst>
          <pc:docMk/>
          <pc:sldMk cId="81029041" sldId="804"/>
        </pc:sldMkLst>
      </pc:sldChg>
      <pc:sldChg chg="del">
        <pc:chgData name="Shirley Mcfadden" userId="9b800be7-a812-4812-8a88-9a6c53485f01" providerId="ADAL" clId="{379B0606-D9A6-4F9D-8CDE-FC0FD3425867}" dt="2023-12-11T21:58:37.951" v="161" actId="2696"/>
        <pc:sldMkLst>
          <pc:docMk/>
          <pc:sldMk cId="1592151593" sldId="806"/>
        </pc:sldMkLst>
      </pc:sldChg>
      <pc:sldChg chg="del">
        <pc:chgData name="Shirley Mcfadden" userId="9b800be7-a812-4812-8a88-9a6c53485f01" providerId="ADAL" clId="{379B0606-D9A6-4F9D-8CDE-FC0FD3425867}" dt="2023-12-11T21:58:37.951" v="161" actId="2696"/>
        <pc:sldMkLst>
          <pc:docMk/>
          <pc:sldMk cId="1201830754" sldId="807"/>
        </pc:sldMkLst>
      </pc:sldChg>
      <pc:sldChg chg="del">
        <pc:chgData name="Shirley Mcfadden" userId="9b800be7-a812-4812-8a88-9a6c53485f01" providerId="ADAL" clId="{379B0606-D9A6-4F9D-8CDE-FC0FD3425867}" dt="2023-12-11T21:58:37.951" v="161" actId="2696"/>
        <pc:sldMkLst>
          <pc:docMk/>
          <pc:sldMk cId="1220967294" sldId="808"/>
        </pc:sldMkLst>
      </pc:sldChg>
      <pc:sldChg chg="del">
        <pc:chgData name="Shirley Mcfadden" userId="9b800be7-a812-4812-8a88-9a6c53485f01" providerId="ADAL" clId="{379B0606-D9A6-4F9D-8CDE-FC0FD3425867}" dt="2023-12-11T21:58:37.951" v="161" actId="2696"/>
        <pc:sldMkLst>
          <pc:docMk/>
          <pc:sldMk cId="2675618941" sldId="810"/>
        </pc:sldMkLst>
      </pc:sldChg>
      <pc:sldChg chg="del">
        <pc:chgData name="Shirley Mcfadden" userId="9b800be7-a812-4812-8a88-9a6c53485f01" providerId="ADAL" clId="{379B0606-D9A6-4F9D-8CDE-FC0FD3425867}" dt="2023-12-11T21:58:37.951" v="161" actId="2696"/>
        <pc:sldMkLst>
          <pc:docMk/>
          <pc:sldMk cId="804778394" sldId="811"/>
        </pc:sldMkLst>
      </pc:sldChg>
      <pc:sldChg chg="del">
        <pc:chgData name="Shirley Mcfadden" userId="9b800be7-a812-4812-8a88-9a6c53485f01" providerId="ADAL" clId="{379B0606-D9A6-4F9D-8CDE-FC0FD3425867}" dt="2023-12-11T21:58:37.951" v="161" actId="2696"/>
        <pc:sldMkLst>
          <pc:docMk/>
          <pc:sldMk cId="3598657074" sldId="813"/>
        </pc:sldMkLst>
      </pc:sldChg>
      <pc:sldChg chg="del">
        <pc:chgData name="Shirley Mcfadden" userId="9b800be7-a812-4812-8a88-9a6c53485f01" providerId="ADAL" clId="{379B0606-D9A6-4F9D-8CDE-FC0FD3425867}" dt="2023-12-11T21:58:37.951" v="161" actId="2696"/>
        <pc:sldMkLst>
          <pc:docMk/>
          <pc:sldMk cId="3674319199" sldId="822"/>
        </pc:sldMkLst>
      </pc:sldChg>
      <pc:sldChg chg="del">
        <pc:chgData name="Shirley Mcfadden" userId="9b800be7-a812-4812-8a88-9a6c53485f01" providerId="ADAL" clId="{379B0606-D9A6-4F9D-8CDE-FC0FD3425867}" dt="2023-12-11T21:58:37.951" v="161" actId="2696"/>
        <pc:sldMkLst>
          <pc:docMk/>
          <pc:sldMk cId="1319006445" sldId="825"/>
        </pc:sldMkLst>
      </pc:sldChg>
      <pc:sldChg chg="del">
        <pc:chgData name="Shirley Mcfadden" userId="9b800be7-a812-4812-8a88-9a6c53485f01" providerId="ADAL" clId="{379B0606-D9A6-4F9D-8CDE-FC0FD3425867}" dt="2023-12-11T21:58:37.951" v="161" actId="2696"/>
        <pc:sldMkLst>
          <pc:docMk/>
          <pc:sldMk cId="3264476830" sldId="828"/>
        </pc:sldMkLst>
      </pc:sldChg>
      <pc:sldChg chg="del">
        <pc:chgData name="Shirley Mcfadden" userId="9b800be7-a812-4812-8a88-9a6c53485f01" providerId="ADAL" clId="{379B0606-D9A6-4F9D-8CDE-FC0FD3425867}" dt="2023-12-11T21:58:37.951" v="161" actId="2696"/>
        <pc:sldMkLst>
          <pc:docMk/>
          <pc:sldMk cId="4015880381" sldId="829"/>
        </pc:sldMkLst>
      </pc:sldChg>
      <pc:sldChg chg="del">
        <pc:chgData name="Shirley Mcfadden" userId="9b800be7-a812-4812-8a88-9a6c53485f01" providerId="ADAL" clId="{379B0606-D9A6-4F9D-8CDE-FC0FD3425867}" dt="2023-12-11T21:58:37.951" v="161" actId="2696"/>
        <pc:sldMkLst>
          <pc:docMk/>
          <pc:sldMk cId="2763544411" sldId="830"/>
        </pc:sldMkLst>
      </pc:sldChg>
      <pc:sldChg chg="del">
        <pc:chgData name="Shirley Mcfadden" userId="9b800be7-a812-4812-8a88-9a6c53485f01" providerId="ADAL" clId="{379B0606-D9A6-4F9D-8CDE-FC0FD3425867}" dt="2023-12-11T21:58:37.951" v="161" actId="2696"/>
        <pc:sldMkLst>
          <pc:docMk/>
          <pc:sldMk cId="4193540643" sldId="831"/>
        </pc:sldMkLst>
      </pc:sldChg>
      <pc:sldMasterChg chg="delSldLayout">
        <pc:chgData name="Shirley Mcfadden" userId="9b800be7-a812-4812-8a88-9a6c53485f01" providerId="ADAL" clId="{379B0606-D9A6-4F9D-8CDE-FC0FD3425867}" dt="2023-12-11T21:58:37.951" v="161" actId="2696"/>
        <pc:sldMasterMkLst>
          <pc:docMk/>
          <pc:sldMasterMk cId="1917354016" sldId="2147483696"/>
        </pc:sldMasterMkLst>
        <pc:sldLayoutChg chg="del">
          <pc:chgData name="Shirley Mcfadden" userId="9b800be7-a812-4812-8a88-9a6c53485f01" providerId="ADAL" clId="{379B0606-D9A6-4F9D-8CDE-FC0FD3425867}" dt="2023-12-11T21:58:37.951" v="161" actId="2696"/>
          <pc:sldLayoutMkLst>
            <pc:docMk/>
            <pc:sldMasterMk cId="1917354016" sldId="2147483696"/>
            <pc:sldLayoutMk cId="357847913" sldId="2147483719"/>
          </pc:sldLayoutMkLst>
        </pc:sldLayoutChg>
        <pc:sldLayoutChg chg="del">
          <pc:chgData name="Shirley Mcfadden" userId="9b800be7-a812-4812-8a88-9a6c53485f01" providerId="ADAL" clId="{379B0606-D9A6-4F9D-8CDE-FC0FD3425867}" dt="2023-12-11T21:58:37.951" v="161" actId="2696"/>
          <pc:sldLayoutMkLst>
            <pc:docMk/>
            <pc:sldMasterMk cId="1917354016" sldId="2147483696"/>
            <pc:sldLayoutMk cId="3410719392" sldId="214748372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76" tIns="46588" rIns="93176" bIns="46588" rtlCol="0"/>
          <a:lstStyle>
            <a:lvl1pPr algn="r">
              <a:defRPr sz="1200"/>
            </a:lvl1pPr>
          </a:lstStyle>
          <a:p>
            <a:fld id="{8BBC0D78-D20D-BC45-889C-196C375B6AD8}" type="datetimeFigureOut">
              <a:rPr lang="en-US" smtClean="0"/>
              <a:t>12/12/2023</a:t>
            </a:fld>
            <a:endParaRPr lang="en-US" dirty="0"/>
          </a:p>
        </p:txBody>
      </p:sp>
      <p:sp>
        <p:nvSpPr>
          <p:cNvPr id="4" name="Slide Image Placeholder 3"/>
          <p:cNvSpPr>
            <a:spLocks noGrp="1" noRot="1" noChangeAspect="1"/>
          </p:cNvSpPr>
          <p:nvPr>
            <p:ph type="sldImg" idx="2"/>
          </p:nvPr>
        </p:nvSpPr>
        <p:spPr>
          <a:xfrm>
            <a:off x="1411288" y="1160463"/>
            <a:ext cx="4187825" cy="3140075"/>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6" tIns="46588" rIns="93176" bIns="46588" rtlCol="0" anchor="b"/>
          <a:lstStyle>
            <a:lvl1pPr algn="r">
              <a:defRPr sz="1200"/>
            </a:lvl1pPr>
          </a:lstStyle>
          <a:p>
            <a:fld id="{0FA3BD43-EE82-8F41-88EC-26ABE181A666}" type="slidenum">
              <a:rPr lang="en-US" smtClean="0"/>
              <a:t>‹#›</a:t>
            </a:fld>
            <a:endParaRPr lang="en-US" dirty="0"/>
          </a:p>
        </p:txBody>
      </p:sp>
    </p:spTree>
    <p:extLst>
      <p:ext uri="{BB962C8B-B14F-4D97-AF65-F5344CB8AC3E}">
        <p14:creationId xmlns:p14="http://schemas.microsoft.com/office/powerpoint/2010/main" val="30343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2</a:t>
            </a:fld>
            <a:endParaRPr lang="en-US" dirty="0"/>
          </a:p>
        </p:txBody>
      </p:sp>
    </p:spTree>
    <p:extLst>
      <p:ext uri="{BB962C8B-B14F-4D97-AF65-F5344CB8AC3E}">
        <p14:creationId xmlns:p14="http://schemas.microsoft.com/office/powerpoint/2010/main" val="813512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11</a:t>
            </a:fld>
            <a:endParaRPr lang="en-US" dirty="0"/>
          </a:p>
        </p:txBody>
      </p:sp>
    </p:spTree>
    <p:extLst>
      <p:ext uri="{BB962C8B-B14F-4D97-AF65-F5344CB8AC3E}">
        <p14:creationId xmlns:p14="http://schemas.microsoft.com/office/powerpoint/2010/main" val="16074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13</a:t>
            </a:fld>
            <a:endParaRPr lang="en-US" dirty="0"/>
          </a:p>
        </p:txBody>
      </p:sp>
    </p:spTree>
    <p:extLst>
      <p:ext uri="{BB962C8B-B14F-4D97-AF65-F5344CB8AC3E}">
        <p14:creationId xmlns:p14="http://schemas.microsoft.com/office/powerpoint/2010/main" val="39154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14</a:t>
            </a:fld>
            <a:endParaRPr lang="en-US" dirty="0"/>
          </a:p>
        </p:txBody>
      </p:sp>
    </p:spTree>
    <p:extLst>
      <p:ext uri="{BB962C8B-B14F-4D97-AF65-F5344CB8AC3E}">
        <p14:creationId xmlns:p14="http://schemas.microsoft.com/office/powerpoint/2010/main" val="249973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16</a:t>
            </a:fld>
            <a:endParaRPr lang="en-US" dirty="0"/>
          </a:p>
        </p:txBody>
      </p:sp>
    </p:spTree>
    <p:extLst>
      <p:ext uri="{BB962C8B-B14F-4D97-AF65-F5344CB8AC3E}">
        <p14:creationId xmlns:p14="http://schemas.microsoft.com/office/powerpoint/2010/main" val="2038991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18</a:t>
            </a:fld>
            <a:endParaRPr lang="en-US" dirty="0"/>
          </a:p>
        </p:txBody>
      </p:sp>
    </p:spTree>
    <p:extLst>
      <p:ext uri="{BB962C8B-B14F-4D97-AF65-F5344CB8AC3E}">
        <p14:creationId xmlns:p14="http://schemas.microsoft.com/office/powerpoint/2010/main" val="424643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19</a:t>
            </a:fld>
            <a:endParaRPr lang="en-US" dirty="0"/>
          </a:p>
        </p:txBody>
      </p:sp>
    </p:spTree>
    <p:extLst>
      <p:ext uri="{BB962C8B-B14F-4D97-AF65-F5344CB8AC3E}">
        <p14:creationId xmlns:p14="http://schemas.microsoft.com/office/powerpoint/2010/main" val="244242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21</a:t>
            </a:fld>
            <a:endParaRPr lang="en-US" dirty="0"/>
          </a:p>
        </p:txBody>
      </p:sp>
    </p:spTree>
    <p:extLst>
      <p:ext uri="{BB962C8B-B14F-4D97-AF65-F5344CB8AC3E}">
        <p14:creationId xmlns:p14="http://schemas.microsoft.com/office/powerpoint/2010/main" val="367395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23</a:t>
            </a:fld>
            <a:endParaRPr lang="en-US" dirty="0"/>
          </a:p>
        </p:txBody>
      </p:sp>
    </p:spTree>
    <p:extLst>
      <p:ext uri="{BB962C8B-B14F-4D97-AF65-F5344CB8AC3E}">
        <p14:creationId xmlns:p14="http://schemas.microsoft.com/office/powerpoint/2010/main" val="3253592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25</a:t>
            </a:fld>
            <a:endParaRPr lang="en-US" dirty="0"/>
          </a:p>
        </p:txBody>
      </p:sp>
    </p:spTree>
    <p:extLst>
      <p:ext uri="{BB962C8B-B14F-4D97-AF65-F5344CB8AC3E}">
        <p14:creationId xmlns:p14="http://schemas.microsoft.com/office/powerpoint/2010/main" val="188324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27</a:t>
            </a:fld>
            <a:endParaRPr lang="en-US" dirty="0"/>
          </a:p>
        </p:txBody>
      </p:sp>
    </p:spTree>
    <p:extLst>
      <p:ext uri="{BB962C8B-B14F-4D97-AF65-F5344CB8AC3E}">
        <p14:creationId xmlns:p14="http://schemas.microsoft.com/office/powerpoint/2010/main" val="6385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3</a:t>
            </a:fld>
            <a:endParaRPr lang="en-US" dirty="0"/>
          </a:p>
        </p:txBody>
      </p:sp>
    </p:spTree>
    <p:extLst>
      <p:ext uri="{BB962C8B-B14F-4D97-AF65-F5344CB8AC3E}">
        <p14:creationId xmlns:p14="http://schemas.microsoft.com/office/powerpoint/2010/main" val="878964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28</a:t>
            </a:fld>
            <a:endParaRPr lang="en-US" dirty="0"/>
          </a:p>
        </p:txBody>
      </p:sp>
    </p:spTree>
    <p:extLst>
      <p:ext uri="{BB962C8B-B14F-4D97-AF65-F5344CB8AC3E}">
        <p14:creationId xmlns:p14="http://schemas.microsoft.com/office/powerpoint/2010/main" val="90476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4</a:t>
            </a:fld>
            <a:endParaRPr lang="en-US" dirty="0"/>
          </a:p>
        </p:txBody>
      </p:sp>
    </p:spTree>
    <p:extLst>
      <p:ext uri="{BB962C8B-B14F-4D97-AF65-F5344CB8AC3E}">
        <p14:creationId xmlns:p14="http://schemas.microsoft.com/office/powerpoint/2010/main" val="382289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5</a:t>
            </a:fld>
            <a:endParaRPr lang="en-US" dirty="0"/>
          </a:p>
        </p:txBody>
      </p:sp>
    </p:spTree>
    <p:extLst>
      <p:ext uri="{BB962C8B-B14F-4D97-AF65-F5344CB8AC3E}">
        <p14:creationId xmlns:p14="http://schemas.microsoft.com/office/powerpoint/2010/main" val="397094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6</a:t>
            </a:fld>
            <a:endParaRPr lang="en-US" dirty="0"/>
          </a:p>
        </p:txBody>
      </p:sp>
    </p:spTree>
    <p:extLst>
      <p:ext uri="{BB962C8B-B14F-4D97-AF65-F5344CB8AC3E}">
        <p14:creationId xmlns:p14="http://schemas.microsoft.com/office/powerpoint/2010/main" val="306550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solidFill>
                <a:srgbClr val="000000"/>
              </a:solidFill>
              <a:latin typeface="Times New Roman" panose="02020603050405020304" pitchFamily="18" charset="0"/>
            </a:endParaRPr>
          </a:p>
          <a:p>
            <a:pPr marL="0" indent="0">
              <a:buNone/>
            </a:pPr>
            <a:endParaRPr lang="en-US" sz="1200" b="1"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7</a:t>
            </a:fld>
            <a:endParaRPr lang="en-US" dirty="0"/>
          </a:p>
        </p:txBody>
      </p:sp>
    </p:spTree>
    <p:extLst>
      <p:ext uri="{BB962C8B-B14F-4D97-AF65-F5344CB8AC3E}">
        <p14:creationId xmlns:p14="http://schemas.microsoft.com/office/powerpoint/2010/main" val="131044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8</a:t>
            </a:fld>
            <a:endParaRPr lang="en-US" dirty="0"/>
          </a:p>
        </p:txBody>
      </p:sp>
    </p:spTree>
    <p:extLst>
      <p:ext uri="{BB962C8B-B14F-4D97-AF65-F5344CB8AC3E}">
        <p14:creationId xmlns:p14="http://schemas.microsoft.com/office/powerpoint/2010/main" val="228100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9</a:t>
            </a:fld>
            <a:endParaRPr lang="en-US" dirty="0"/>
          </a:p>
        </p:txBody>
      </p:sp>
    </p:spTree>
    <p:extLst>
      <p:ext uri="{BB962C8B-B14F-4D97-AF65-F5344CB8AC3E}">
        <p14:creationId xmlns:p14="http://schemas.microsoft.com/office/powerpoint/2010/main" val="21623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10</a:t>
            </a:fld>
            <a:endParaRPr lang="en-US" dirty="0"/>
          </a:p>
        </p:txBody>
      </p:sp>
    </p:spTree>
    <p:extLst>
      <p:ext uri="{BB962C8B-B14F-4D97-AF65-F5344CB8AC3E}">
        <p14:creationId xmlns:p14="http://schemas.microsoft.com/office/powerpoint/2010/main" val="2452842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dirty="0"/>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451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dirty="0"/>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06630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dirty="0"/>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90151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5373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753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73328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42856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5224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9889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994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99816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dirty="0"/>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4754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91735401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9" r:id="rId3"/>
    <p:sldLayoutId id="2147483718" r:id="rId4"/>
    <p:sldLayoutId id="2147483711" r:id="rId5"/>
    <p:sldLayoutId id="2147483710" r:id="rId6"/>
    <p:sldLayoutId id="2147483700" r:id="rId7"/>
    <p:sldLayoutId id="2147483712" r:id="rId8"/>
    <p:sldLayoutId id="2147483702" r:id="rId9"/>
    <p:sldLayoutId id="2147483713" r:id="rId10"/>
    <p:sldLayoutId id="2147483704" r:id="rId11"/>
    <p:sldLayoutId id="2147483714" r:id="rId12"/>
    <p:sldLayoutId id="2147483705" r:id="rId13"/>
    <p:sldLayoutId id="2147483715" r:id="rId14"/>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F2F-B653-2C41-B529-3E819B5AD424}"/>
              </a:ext>
            </a:extLst>
          </p:cNvPr>
          <p:cNvSpPr>
            <a:spLocks noGrp="1"/>
          </p:cNvSpPr>
          <p:nvPr>
            <p:ph type="title"/>
          </p:nvPr>
        </p:nvSpPr>
        <p:spPr>
          <a:xfrm>
            <a:off x="2117036" y="815009"/>
            <a:ext cx="6480312" cy="5271466"/>
          </a:xfrm>
        </p:spPr>
        <p:txBody>
          <a:bodyPr>
            <a:normAutofit fontScale="90000"/>
          </a:bodyPr>
          <a:lstStyle/>
          <a:p>
            <a:br>
              <a:rPr lang="en-US" dirty="0">
                <a:solidFill>
                  <a:prstClr val="white"/>
                </a:solidFill>
              </a:rPr>
            </a:br>
            <a:r>
              <a:rPr lang="en-US" dirty="0">
                <a:solidFill>
                  <a:prstClr val="white"/>
                </a:solidFill>
              </a:rPr>
              <a:t>School Business Presentation for CSRB:</a:t>
            </a:r>
            <a:br>
              <a:rPr lang="en-US" dirty="0">
                <a:solidFill>
                  <a:prstClr val="white"/>
                </a:solidFill>
              </a:rPr>
            </a:br>
            <a:br>
              <a:rPr lang="en-US" dirty="0">
                <a:solidFill>
                  <a:prstClr val="white"/>
                </a:solidFill>
              </a:rPr>
            </a:br>
            <a:r>
              <a:rPr lang="en-US" sz="3600" dirty="0">
                <a:solidFill>
                  <a:prstClr val="white"/>
                </a:solidFill>
              </a:rPr>
              <a:t>54A FY24 Children’s Village Academy Allegations Summary  of Key Findings</a:t>
            </a:r>
            <a:br>
              <a:rPr lang="en-US" sz="3600" dirty="0">
                <a:solidFill>
                  <a:prstClr val="white"/>
                </a:solidFill>
              </a:rPr>
            </a:br>
            <a:br>
              <a:rPr lang="en-US" sz="2700" dirty="0">
                <a:solidFill>
                  <a:prstClr val="white"/>
                </a:solidFill>
              </a:rPr>
            </a:br>
            <a:br>
              <a:rPr lang="en-US" sz="2000" b="0" i="1" dirty="0">
                <a:solidFill>
                  <a:prstClr val="white"/>
                </a:solidFill>
              </a:rPr>
            </a:br>
            <a:br>
              <a:rPr lang="en-US" sz="2000" b="0" i="1" dirty="0">
                <a:solidFill>
                  <a:prstClr val="white"/>
                </a:solidFill>
              </a:rPr>
            </a:br>
            <a:r>
              <a:rPr lang="en-US" sz="1400" b="0" i="1" dirty="0">
                <a:solidFill>
                  <a:prstClr val="white"/>
                </a:solidFill>
              </a:rPr>
              <a:t> </a:t>
            </a:r>
            <a:br>
              <a:rPr lang="en-US" sz="1400" b="0" dirty="0">
                <a:solidFill>
                  <a:prstClr val="white"/>
                </a:solidFill>
              </a:rPr>
            </a:br>
            <a:br>
              <a:rPr lang="en-US" sz="1400" b="0" dirty="0">
                <a:solidFill>
                  <a:prstClr val="white"/>
                </a:solidFill>
              </a:rPr>
            </a:br>
            <a:br>
              <a:rPr lang="en-US" sz="1400" b="0">
                <a:solidFill>
                  <a:prstClr val="white"/>
                </a:solidFill>
              </a:rPr>
            </a:br>
            <a:r>
              <a:rPr lang="en-US" sz="2200" b="0">
                <a:solidFill>
                  <a:prstClr val="white"/>
                </a:solidFill>
              </a:rPr>
              <a:t>12/12/23</a:t>
            </a:r>
            <a:br>
              <a:rPr lang="en-US" sz="1400" b="0" dirty="0">
                <a:solidFill>
                  <a:prstClr val="white"/>
                </a:solidFill>
              </a:rPr>
            </a:br>
            <a:br>
              <a:rPr lang="en-US" sz="1400" b="0" dirty="0">
                <a:solidFill>
                  <a:prstClr val="white"/>
                </a:solidFill>
              </a:rPr>
            </a:br>
            <a:br>
              <a:rPr lang="en-US" sz="1400" b="0" dirty="0">
                <a:solidFill>
                  <a:prstClr val="white"/>
                </a:solidFill>
              </a:rPr>
            </a:br>
            <a:br>
              <a:rPr lang="en-US" sz="1400" b="0" dirty="0">
                <a:solidFill>
                  <a:prstClr val="white"/>
                </a:solidFill>
              </a:rPr>
            </a:br>
            <a:r>
              <a:rPr lang="en-US" sz="1400" b="0" dirty="0">
                <a:solidFill>
                  <a:prstClr val="white"/>
                </a:solidFill>
              </a:rPr>
              <a:t>Presented by Shirley McFadden, Monitoring &amp; Compliance Manager, School Business</a:t>
            </a:r>
            <a:br>
              <a:rPr lang="en-US" sz="1400" b="0" dirty="0">
                <a:solidFill>
                  <a:prstClr val="white"/>
                </a:solidFill>
              </a:rPr>
            </a:br>
            <a:endParaRPr lang="en-US" sz="2000" dirty="0"/>
          </a:p>
        </p:txBody>
      </p:sp>
    </p:spTree>
    <p:extLst>
      <p:ext uri="{BB962C8B-B14F-4D97-AF65-F5344CB8AC3E}">
        <p14:creationId xmlns:p14="http://schemas.microsoft.com/office/powerpoint/2010/main" val="179803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fontScale="92500" lnSpcReduction="10000"/>
          </a:bodyPr>
          <a:lstStyle/>
          <a:p>
            <a:pPr marL="0" indent="0">
              <a:buNone/>
            </a:pPr>
            <a:r>
              <a:rPr lang="en-US" sz="2000" b="1" dirty="0"/>
              <a:t>Key Finding 1: Understated liabilities resulting in misstated financial statements </a:t>
            </a:r>
          </a:p>
          <a:p>
            <a:r>
              <a:rPr lang="en-US" sz="2000" dirty="0"/>
              <a:t>The financial statements prepared since 2008 have been understated.</a:t>
            </a:r>
          </a:p>
          <a:p>
            <a:r>
              <a:rPr lang="en-US" sz="2000" dirty="0"/>
              <a:t>The Board Member loaned CVA $188k in 2008.</a:t>
            </a:r>
          </a:p>
          <a:p>
            <a:r>
              <a:rPr lang="en-US" sz="2000" dirty="0"/>
              <a:t>The total amount of the loan due has never been reported as a liability or as a note in the financial statements. </a:t>
            </a:r>
          </a:p>
          <a:p>
            <a:r>
              <a:rPr lang="en-US" sz="2000" dirty="0"/>
              <a:t>The Board Member that made the loan verbally stated: </a:t>
            </a:r>
          </a:p>
          <a:p>
            <a:pPr lvl="1"/>
            <a:r>
              <a:rPr lang="en-US" sz="1900" dirty="0"/>
              <a:t>the loan would have made the fund balance negative. </a:t>
            </a:r>
          </a:p>
          <a:p>
            <a:pPr lvl="1"/>
            <a:r>
              <a:rPr lang="en-US" sz="1900" dirty="0"/>
              <a:t>the board relied on the auditor and that the auditor suggested that the Board and the Board Member could decide what the school could pay for any given year. The loan payments agreed upon by the Board could be reported. Note: DPI did not confirm with the Auditor whether the Auditor suggested this approach.</a:t>
            </a: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10</a:t>
            </a:fld>
            <a:endParaRPr lang="en-US" dirty="0"/>
          </a:p>
        </p:txBody>
      </p:sp>
    </p:spTree>
    <p:extLst>
      <p:ext uri="{BB962C8B-B14F-4D97-AF65-F5344CB8AC3E}">
        <p14:creationId xmlns:p14="http://schemas.microsoft.com/office/powerpoint/2010/main" val="429195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a:bodyPr>
          <a:lstStyle/>
          <a:p>
            <a:pPr marL="0" indent="0">
              <a:buNone/>
            </a:pPr>
            <a:r>
              <a:rPr lang="en-US" sz="2000" b="1" dirty="0"/>
              <a:t>Recommendation 1:</a:t>
            </a:r>
          </a:p>
          <a:p>
            <a:pPr marL="0" indent="0">
              <a:buNone/>
            </a:pPr>
            <a:r>
              <a:rPr lang="en-US" sz="2000" dirty="0"/>
              <a:t>1.1 The CVA Board must restate its current financial statements to include the loan(s).</a:t>
            </a:r>
          </a:p>
          <a:p>
            <a:pPr marL="0" indent="0">
              <a:buNone/>
            </a:pPr>
            <a:r>
              <a:rPr lang="en-US" sz="2000" dirty="0"/>
              <a:t>1.2 The CVA Board should ensure that it has someone on the Board with sufficient knowledge of accounting rules and procedures to discuss financial accounting matters with the Auditor, the accountant, and Finance Officer and to adequately review the financial statements.</a:t>
            </a: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11</a:t>
            </a:fld>
            <a:endParaRPr lang="en-US" dirty="0"/>
          </a:p>
        </p:txBody>
      </p:sp>
    </p:spTree>
    <p:extLst>
      <p:ext uri="{BB962C8B-B14F-4D97-AF65-F5344CB8AC3E}">
        <p14:creationId xmlns:p14="http://schemas.microsoft.com/office/powerpoint/2010/main" val="186496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fontScale="40000" lnSpcReduction="20000"/>
          </a:bodyPr>
          <a:lstStyle/>
          <a:p>
            <a:pPr marL="0" indent="0">
              <a:buNone/>
            </a:pPr>
            <a:r>
              <a:rPr lang="en-US" sz="4000" b="1" dirty="0"/>
              <a:t>Key Findings 2: </a:t>
            </a:r>
            <a:r>
              <a:rPr lang="en-US" sz="4000" dirty="0"/>
              <a:t>Inadequate documentation for a loan from a Board Member</a:t>
            </a:r>
          </a:p>
          <a:p>
            <a:pPr marL="0" indent="0">
              <a:buNone/>
            </a:pPr>
            <a:endParaRPr lang="en-US" sz="4000" dirty="0"/>
          </a:p>
          <a:p>
            <a:r>
              <a:rPr lang="en-US" sz="4000" dirty="0"/>
              <a:t>The vice chair of the Board made a loan of $188k to CVA in 2008. The original agreement, ’promissory note’ indicates: </a:t>
            </a:r>
          </a:p>
          <a:p>
            <a:pPr marL="457200" lvl="1" indent="0">
              <a:buNone/>
            </a:pPr>
            <a:r>
              <a:rPr lang="en-US" sz="4000" dirty="0"/>
              <a:t>• CVA promises to repay $208,336 in personal loans and interest (9 percent) borrowed by </a:t>
            </a:r>
          </a:p>
          <a:p>
            <a:pPr marL="457200" lvl="1" indent="0">
              <a:buNone/>
            </a:pPr>
            <a:r>
              <a:rPr lang="en-US" sz="4000" dirty="0"/>
              <a:t>the Vice Board Chair which included $20,000 in estimated interest to be paid by the Vice </a:t>
            </a:r>
          </a:p>
          <a:p>
            <a:pPr marL="457200" lvl="1" indent="0">
              <a:buNone/>
            </a:pPr>
            <a:r>
              <a:rPr lang="en-US" sz="4000" dirty="0"/>
              <a:t>Board Chair. </a:t>
            </a:r>
          </a:p>
          <a:p>
            <a:pPr marL="457200" lvl="1" indent="0">
              <a:buNone/>
            </a:pPr>
            <a:r>
              <a:rPr lang="en-US" sz="4000" dirty="0"/>
              <a:t>• The Vice Board Chair originally agreed to delayed payments with the entire amount </a:t>
            </a:r>
          </a:p>
          <a:p>
            <a:pPr marL="457200" lvl="1" indent="0">
              <a:buNone/>
            </a:pPr>
            <a:r>
              <a:rPr lang="en-US" sz="4000" dirty="0"/>
              <a:t>being due in five years, if financially possible. </a:t>
            </a:r>
          </a:p>
          <a:p>
            <a:r>
              <a:rPr lang="en-US" sz="4000" dirty="0"/>
              <a:t>The ‘Promissory Note’ is never updated for changes over the years</a:t>
            </a:r>
          </a:p>
          <a:p>
            <a:r>
              <a:rPr lang="en-US" sz="4000" dirty="0"/>
              <a:t>No amendments to the contract are documented</a:t>
            </a:r>
          </a:p>
          <a:p>
            <a:r>
              <a:rPr lang="en-US" sz="4000" dirty="0"/>
              <a:t>A separate annual promissory note was prepared only indicating the amount the Board agreed to pay. The annual note does not indicate the total amount of the loan, the current amount outstanding, the interest rate, the length of time agreed to pay the remaining loan</a:t>
            </a:r>
          </a:p>
          <a:p>
            <a:endParaRPr lang="en-US" sz="2800" dirty="0"/>
          </a:p>
          <a:p>
            <a:pPr marL="0" indent="0">
              <a:buNone/>
            </a:pPr>
            <a:endParaRPr lang="en-US" sz="2800" dirty="0"/>
          </a:p>
          <a:p>
            <a:pPr marL="0" indent="0">
              <a:buNone/>
            </a:pPr>
            <a:endParaRPr lang="en-US" dirty="0"/>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12</a:t>
            </a:fld>
            <a:endParaRPr lang="en-US" dirty="0"/>
          </a:p>
        </p:txBody>
      </p:sp>
    </p:spTree>
    <p:extLst>
      <p:ext uri="{BB962C8B-B14F-4D97-AF65-F5344CB8AC3E}">
        <p14:creationId xmlns:p14="http://schemas.microsoft.com/office/powerpoint/2010/main" val="168790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normAutofit/>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fontScale="25000" lnSpcReduction="20000"/>
          </a:bodyPr>
          <a:lstStyle/>
          <a:p>
            <a:pPr marL="0" indent="0">
              <a:buNone/>
            </a:pPr>
            <a:r>
              <a:rPr lang="en-US" sz="6400" b="1" dirty="0"/>
              <a:t>Key Findings 2: </a:t>
            </a:r>
            <a:r>
              <a:rPr lang="en-US" sz="6400" dirty="0"/>
              <a:t>Inadequate documentation for a loan from a Board Member</a:t>
            </a:r>
          </a:p>
          <a:p>
            <a:r>
              <a:rPr lang="en-US" sz="6400" dirty="0"/>
              <a:t>The Finance Officer in a verbal confirmation, to three DPI staff members, stated that she:</a:t>
            </a:r>
          </a:p>
          <a:p>
            <a:pPr marL="457200" lvl="1" indent="0">
              <a:buNone/>
            </a:pPr>
            <a:r>
              <a:rPr lang="en-US" sz="6400" dirty="0"/>
              <a:t>a. Had never seen the original loan document, Original Promissory Note, before DPI requested supporting documents to substantiate the loan amount, and;</a:t>
            </a:r>
          </a:p>
          <a:p>
            <a:pPr marL="457200" lvl="1" indent="0">
              <a:buNone/>
            </a:pPr>
            <a:r>
              <a:rPr lang="en-US" sz="6400" dirty="0"/>
              <a:t>b. Was unaware of how much was still due to the Board Member on the loan.</a:t>
            </a:r>
          </a:p>
          <a:p>
            <a:pPr marL="457200" lvl="1" indent="0">
              <a:buNone/>
            </a:pPr>
            <a:r>
              <a:rPr lang="en-US" sz="6400" dirty="0"/>
              <a:t>The Finance Officer has been in her position for 8 years. Based on board meeting minutes, the Finance Officer was present when the Annual Promissory Note was voted on by the CVA Board at the Fiscal Year 2016 through 2021 meetings. The Finance Officer was not in attendance for these meetings in Fiscal Year 2022 or Fiscal Year 2023 per board meeting minutes.</a:t>
            </a:r>
          </a:p>
          <a:p>
            <a:r>
              <a:rPr lang="en-US" sz="6400" dirty="0"/>
              <a:t>There is no amendment to the Original Promissory Note that would incorporate the Annual Promissory Note agreements.</a:t>
            </a:r>
          </a:p>
          <a:p>
            <a:pPr marL="0" indent="0">
              <a:buNone/>
            </a:pPr>
            <a:r>
              <a:rPr lang="en-US" sz="6400" dirty="0"/>
              <a:t>No evidence to document an understanding of the impact of the Annual Promissory Notes on the total amount CVA would pay on the loan, the annual changes will result in estimated interest payments of $155,505.25* rather than $46,236.74*. </a:t>
            </a:r>
          </a:p>
          <a:p>
            <a:pPr marL="0" indent="0">
              <a:buNone/>
            </a:pPr>
            <a:r>
              <a:rPr lang="en-US" sz="6400" dirty="0"/>
              <a:t>A difference of $109,268.51*. (*Based on an estimated amortization schedule provided by CVA for informational purposes. Actual interests may vary based on actual payments.)</a:t>
            </a:r>
          </a:p>
          <a:p>
            <a:pPr marL="0" indent="0">
              <a:buNone/>
            </a:pPr>
            <a:endParaRPr lang="en-US" sz="6400" dirty="0"/>
          </a:p>
          <a:p>
            <a:pPr marL="0" indent="0">
              <a:buNone/>
            </a:pPr>
            <a:endParaRPr lang="en-US" dirty="0"/>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13</a:t>
            </a:fld>
            <a:endParaRPr lang="en-US" dirty="0"/>
          </a:p>
        </p:txBody>
      </p:sp>
    </p:spTree>
    <p:extLst>
      <p:ext uri="{BB962C8B-B14F-4D97-AF65-F5344CB8AC3E}">
        <p14:creationId xmlns:p14="http://schemas.microsoft.com/office/powerpoint/2010/main" val="57723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a:bodyPr>
          <a:lstStyle/>
          <a:p>
            <a:pPr marL="0" indent="0">
              <a:buNone/>
            </a:pPr>
            <a:r>
              <a:rPr lang="en-US" sz="2000" b="1" dirty="0"/>
              <a:t>Recommendation 2:</a:t>
            </a:r>
          </a:p>
          <a:p>
            <a:pPr marL="0" indent="0">
              <a:buNone/>
            </a:pPr>
            <a:r>
              <a:rPr lang="en-US" sz="2000" dirty="0"/>
              <a:t>2. Prepare an updated loan document, or adequate amendment, to address the amount of funds originally owed, what has been paid, the outstanding balance, the agreed upon interest rate, the length of time the board agrees to pay the outstanding amount and the total amount that is due and make any adjustments as necessary.</a:t>
            </a: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14</a:t>
            </a:fld>
            <a:endParaRPr lang="en-US" dirty="0"/>
          </a:p>
        </p:txBody>
      </p:sp>
    </p:spTree>
    <p:extLst>
      <p:ext uri="{BB962C8B-B14F-4D97-AF65-F5344CB8AC3E}">
        <p14:creationId xmlns:p14="http://schemas.microsoft.com/office/powerpoint/2010/main" val="95682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fontScale="92500" lnSpcReduction="20000"/>
          </a:bodyPr>
          <a:lstStyle/>
          <a:p>
            <a:pPr marL="0" indent="0">
              <a:buNone/>
            </a:pPr>
            <a:r>
              <a:rPr lang="en-US" sz="2800" b="1" dirty="0"/>
              <a:t>Key Finding 3:  </a:t>
            </a:r>
            <a:r>
              <a:rPr lang="en-US" sz="2800" dirty="0"/>
              <a:t>Inadequate documentation to substantiate start-up cost treatment</a:t>
            </a:r>
          </a:p>
          <a:p>
            <a:pPr marL="0" indent="0">
              <a:buNone/>
            </a:pPr>
            <a:r>
              <a:rPr lang="en-US" dirty="0"/>
              <a:t>Annually signed a contract stating:</a:t>
            </a:r>
          </a:p>
          <a:p>
            <a:pPr marL="0" indent="0">
              <a:buNone/>
            </a:pPr>
            <a:endParaRPr lang="en-US" sz="2800" i="1" dirty="0"/>
          </a:p>
          <a:p>
            <a:pPr marL="0" indent="0">
              <a:buNone/>
            </a:pPr>
            <a:r>
              <a:rPr lang="en-US" sz="2800" i="1" dirty="0"/>
              <a:t>Start-Up Cost</a:t>
            </a:r>
          </a:p>
          <a:p>
            <a:pPr marL="0" indent="0">
              <a:buNone/>
            </a:pPr>
            <a:r>
              <a:rPr lang="en-US" sz="2800" i="1" dirty="0"/>
              <a:t>Commencing with the (Fiscal Year) school year, Children’s Village Academy is required to remit a monthly fee of $894.00 for money used to finance major renovations for the school’s first year start-up costs and subsequent upgrades. The fee will be used to reimburse cost associated with four Small Business Association loan obtained by (the Property Management Company Name).</a:t>
            </a: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15</a:t>
            </a:fld>
            <a:endParaRPr lang="en-US" dirty="0"/>
          </a:p>
        </p:txBody>
      </p:sp>
    </p:spTree>
    <p:extLst>
      <p:ext uri="{BB962C8B-B14F-4D97-AF65-F5344CB8AC3E}">
        <p14:creationId xmlns:p14="http://schemas.microsoft.com/office/powerpoint/2010/main" val="395976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Autofit/>
          </a:bodyPr>
          <a:lstStyle/>
          <a:p>
            <a:pPr marL="0" indent="0">
              <a:buNone/>
            </a:pPr>
            <a:r>
              <a:rPr lang="en-US" sz="1600" b="1" dirty="0"/>
              <a:t>Key Finding 3:  </a:t>
            </a:r>
            <a:r>
              <a:rPr lang="en-US" sz="1600" dirty="0"/>
              <a:t>Inadequate documentation to substantiate start-up cost treatment</a:t>
            </a:r>
          </a:p>
          <a:p>
            <a:pPr marL="0" indent="0">
              <a:buNone/>
            </a:pPr>
            <a:r>
              <a:rPr lang="en-US" sz="1600" dirty="0"/>
              <a:t>There are a few concerns with this contract:</a:t>
            </a:r>
          </a:p>
          <a:p>
            <a:pPr marL="0" indent="0">
              <a:buNone/>
            </a:pPr>
            <a:r>
              <a:rPr lang="en-US" sz="1600" dirty="0"/>
              <a:t>1. The CVA Board and management’s understanding of the intent of the fee is unclear:</a:t>
            </a:r>
          </a:p>
          <a:p>
            <a:pPr marL="457200" lvl="1" indent="0">
              <a:buNone/>
            </a:pPr>
            <a:r>
              <a:rPr lang="en-US" sz="1600" dirty="0"/>
              <a:t>Conflicting treatment of the payment in the accounting records, identifying it as rent/lease, </a:t>
            </a:r>
          </a:p>
          <a:p>
            <a:pPr marL="457200" lvl="1" indent="0">
              <a:buNone/>
            </a:pPr>
            <a:r>
              <a:rPr lang="en-US" sz="1600" dirty="0"/>
              <a:t>Management has reported over the years in its financial statement, stating it is a loan.  If it is a loan, the contract does not indicate a total amount due related to the original start-up costs or for how long these costs are to be incurred. </a:t>
            </a:r>
          </a:p>
          <a:p>
            <a:pPr marL="0" indent="0">
              <a:buNone/>
            </a:pPr>
            <a:r>
              <a:rPr lang="en-US" sz="1600" dirty="0"/>
              <a:t>2. The intent of the vendor which the Vice Board Member is part owner of, including reference to the four small business loans in the contract, is not clear. Without clarification, a contract dispute could arise.</a:t>
            </a:r>
          </a:p>
          <a:p>
            <a:pPr marL="0" indent="0">
              <a:buNone/>
            </a:pPr>
            <a:r>
              <a:rPr lang="en-US" sz="1600" dirty="0"/>
              <a:t>3. In FY21, this contract was amended to include “and subsequent upgrades”. If the contract relates to subsequent upgrades and maintenance to the building or property, the difference between the contracts and actions taken by CVA to perform maintenance is ambiguous.</a:t>
            </a:r>
            <a:endParaRPr lang="en-US" sz="1600" i="1" dirty="0"/>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16</a:t>
            </a:fld>
            <a:endParaRPr lang="en-US" dirty="0"/>
          </a:p>
        </p:txBody>
      </p:sp>
    </p:spTree>
    <p:extLst>
      <p:ext uri="{BB962C8B-B14F-4D97-AF65-F5344CB8AC3E}">
        <p14:creationId xmlns:p14="http://schemas.microsoft.com/office/powerpoint/2010/main" val="114351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29E6-2977-0F21-479F-C27013353593}"/>
              </a:ext>
            </a:extLst>
          </p:cNvPr>
          <p:cNvSpPr>
            <a:spLocks noGrp="1"/>
          </p:cNvSpPr>
          <p:nvPr>
            <p:ph type="title"/>
          </p:nvPr>
        </p:nvSpPr>
        <p:spPr/>
        <p:txBody>
          <a:bodyPr/>
          <a:lstStyle/>
          <a:p>
            <a:r>
              <a:rPr lang="en-US" dirty="0"/>
              <a:t>54A Allegations Reported Directly to NC DPI</a:t>
            </a:r>
          </a:p>
        </p:txBody>
      </p:sp>
      <p:sp>
        <p:nvSpPr>
          <p:cNvPr id="3" name="Text Placeholder 2">
            <a:extLst>
              <a:ext uri="{FF2B5EF4-FFF2-40B4-BE49-F238E27FC236}">
                <a16:creationId xmlns:a16="http://schemas.microsoft.com/office/drawing/2014/main" id="{B09D6939-A450-C5CA-B3F3-DC2C1C0A6AC9}"/>
              </a:ext>
            </a:extLst>
          </p:cNvPr>
          <p:cNvSpPr>
            <a:spLocks noGrp="1"/>
          </p:cNvSpPr>
          <p:nvPr>
            <p:ph type="body" sz="quarter" idx="11"/>
          </p:nvPr>
        </p:nvSpPr>
        <p:spPr/>
        <p:txBody>
          <a:bodyPr>
            <a:normAutofit fontScale="70000" lnSpcReduction="20000"/>
          </a:bodyPr>
          <a:lstStyle/>
          <a:p>
            <a:pPr marL="0" indent="0">
              <a:buNone/>
            </a:pPr>
            <a:r>
              <a:rPr lang="en-US" b="1" dirty="0"/>
              <a:t>Recommendation 3:</a:t>
            </a:r>
          </a:p>
          <a:p>
            <a:pPr marL="0" indent="0">
              <a:buNone/>
            </a:pPr>
            <a:r>
              <a:rPr lang="en-US" dirty="0"/>
              <a:t>The CVA Board should:</a:t>
            </a:r>
          </a:p>
          <a:p>
            <a:pPr marL="0" indent="0">
              <a:buNone/>
            </a:pPr>
            <a:r>
              <a:rPr lang="en-US" dirty="0"/>
              <a:t>3.1 Work with its attorneys to clarify the intent of the property owners in seeking repayment of the four small business loans identified in the contract to confirm whether a legal liability exists. The contract agreements impacted should be updated to reflect the intent of the fee.</a:t>
            </a:r>
          </a:p>
          <a:p>
            <a:pPr marL="0" indent="0">
              <a:buNone/>
            </a:pPr>
            <a:r>
              <a:rPr lang="en-US" dirty="0"/>
              <a:t>3.2 If the fee is to be added to a rental agreement, the Board should work with its Board attorneys to ensure the rental agreement is updated to identify what CVA is, or is not responsible for regarding maintenance and upkeep of the buildings and property, versus what might be defined as upgrades and the responsibility of the property owner.</a:t>
            </a:r>
          </a:p>
          <a:p>
            <a:pPr marL="0" indent="0">
              <a:buNone/>
            </a:pPr>
            <a:r>
              <a:rPr lang="en-US" dirty="0"/>
              <a:t>3.3 If the fee is a loan, the accountant will need to record the loan properly in the accounting records, and the CVA Board will need to restate the FY23 report to accurately account for the loan.</a:t>
            </a:r>
          </a:p>
        </p:txBody>
      </p:sp>
      <p:sp>
        <p:nvSpPr>
          <p:cNvPr id="4" name="Slide Number Placeholder 3">
            <a:extLst>
              <a:ext uri="{FF2B5EF4-FFF2-40B4-BE49-F238E27FC236}">
                <a16:creationId xmlns:a16="http://schemas.microsoft.com/office/drawing/2014/main" id="{0D48F94D-F035-BDAB-F6C1-F6B08B2FF03E}"/>
              </a:ext>
            </a:extLst>
          </p:cNvPr>
          <p:cNvSpPr>
            <a:spLocks noGrp="1"/>
          </p:cNvSpPr>
          <p:nvPr>
            <p:ph type="sldNum" sz="quarter" idx="12"/>
          </p:nvPr>
        </p:nvSpPr>
        <p:spPr/>
        <p:txBody>
          <a:bodyPr/>
          <a:lstStyle/>
          <a:p>
            <a:fld id="{4944B7B2-FFA2-5148-A472-BF046BD89520}" type="slidenum">
              <a:rPr lang="en-US" smtClean="0"/>
              <a:pPr/>
              <a:t>17</a:t>
            </a:fld>
            <a:endParaRPr lang="en-US" dirty="0"/>
          </a:p>
        </p:txBody>
      </p:sp>
    </p:spTree>
    <p:extLst>
      <p:ext uri="{BB962C8B-B14F-4D97-AF65-F5344CB8AC3E}">
        <p14:creationId xmlns:p14="http://schemas.microsoft.com/office/powerpoint/2010/main" val="252400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lnSpcReduction="10000"/>
          </a:bodyPr>
          <a:lstStyle/>
          <a:p>
            <a:pPr marL="0" indent="0">
              <a:buNone/>
            </a:pPr>
            <a:r>
              <a:rPr lang="en-US" sz="2800" b="1" dirty="0"/>
              <a:t>Key Finding </a:t>
            </a:r>
            <a:r>
              <a:rPr lang="en-US" sz="2800" dirty="0"/>
              <a:t>4</a:t>
            </a:r>
            <a:r>
              <a:rPr lang="en-US" dirty="0"/>
              <a:t>:</a:t>
            </a:r>
            <a:r>
              <a:rPr lang="en-US" sz="2800" dirty="0"/>
              <a:t> Invalid voting procedures followed related to a conflict of interest</a:t>
            </a:r>
          </a:p>
          <a:p>
            <a:pPr marL="0" indent="0">
              <a:buNone/>
            </a:pPr>
            <a:endParaRPr lang="en-US" dirty="0"/>
          </a:p>
          <a:p>
            <a:r>
              <a:rPr lang="en-US" sz="2000" dirty="0">
                <a:solidFill>
                  <a:schemeClr val="bg2">
                    <a:lumMod val="25000"/>
                  </a:schemeClr>
                </a:solidFill>
              </a:rPr>
              <a:t>The Board did not properly vote on the contracts that related to a Board Member with a conflict of interest.</a:t>
            </a:r>
          </a:p>
          <a:p>
            <a:r>
              <a:rPr lang="en-US" sz="2000" dirty="0">
                <a:solidFill>
                  <a:schemeClr val="bg2">
                    <a:lumMod val="25000"/>
                  </a:schemeClr>
                </a:solidFill>
                <a:latin typeface="+mj-lt"/>
              </a:rPr>
              <a:t>P</a:t>
            </a:r>
            <a:r>
              <a:rPr lang="en-US" sz="2000" b="0" i="0" u="none" strike="noStrike" baseline="0" dirty="0">
                <a:solidFill>
                  <a:schemeClr val="bg2">
                    <a:lumMod val="25000"/>
                  </a:schemeClr>
                </a:solidFill>
                <a:latin typeface="+mj-lt"/>
              </a:rPr>
              <a:t>er NCGS 55A-8-31, </a:t>
            </a:r>
            <a:r>
              <a:rPr lang="en-US" sz="2000" dirty="0">
                <a:solidFill>
                  <a:schemeClr val="bg2">
                    <a:lumMod val="25000"/>
                  </a:schemeClr>
                </a:solidFill>
                <a:latin typeface="+mj-lt"/>
              </a:rPr>
              <a:t>for the conflict of interest for a director to be approved, the board must </a:t>
            </a:r>
            <a:r>
              <a:rPr lang="en-US" sz="2000" b="0" i="0" u="none" strike="noStrike" baseline="0" dirty="0">
                <a:solidFill>
                  <a:schemeClr val="bg2">
                    <a:lumMod val="25000"/>
                  </a:schemeClr>
                </a:solidFill>
                <a:latin typeface="+mj-lt"/>
              </a:rPr>
              <a:t>have all board members, which have no direct interest in the transaction be present when voting on a transaction when there is a conflict of interest with a Board Member. </a:t>
            </a:r>
          </a:p>
          <a:p>
            <a:r>
              <a:rPr lang="en-US" sz="2000" b="0" i="0" u="none" strike="noStrike" baseline="0" dirty="0">
                <a:solidFill>
                  <a:schemeClr val="bg2">
                    <a:lumMod val="25000"/>
                  </a:schemeClr>
                </a:solidFill>
                <a:latin typeface="+mj-lt"/>
              </a:rPr>
              <a:t>The CVA Board did not have all board members, which are not part of the conflict of interest, present on the day of the relevant votes going back to Fiscal Year 2010. </a:t>
            </a:r>
            <a:endParaRPr lang="en-US" sz="2000" dirty="0">
              <a:solidFill>
                <a:schemeClr val="bg2">
                  <a:lumMod val="25000"/>
                </a:schemeClr>
              </a:solidFill>
              <a:latin typeface="+mj-lt"/>
            </a:endParaRP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18</a:t>
            </a:fld>
            <a:endParaRPr lang="en-US" dirty="0"/>
          </a:p>
        </p:txBody>
      </p:sp>
    </p:spTree>
    <p:extLst>
      <p:ext uri="{BB962C8B-B14F-4D97-AF65-F5344CB8AC3E}">
        <p14:creationId xmlns:p14="http://schemas.microsoft.com/office/powerpoint/2010/main" val="204996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29E6-2977-0F21-479F-C27013353593}"/>
              </a:ext>
            </a:extLst>
          </p:cNvPr>
          <p:cNvSpPr>
            <a:spLocks noGrp="1"/>
          </p:cNvSpPr>
          <p:nvPr>
            <p:ph type="title"/>
          </p:nvPr>
        </p:nvSpPr>
        <p:spPr/>
        <p:txBody>
          <a:bodyPr/>
          <a:lstStyle/>
          <a:p>
            <a:r>
              <a:rPr lang="en-US" dirty="0"/>
              <a:t>54A Allegations Reported Directly to NC DPI</a:t>
            </a:r>
          </a:p>
        </p:txBody>
      </p:sp>
      <p:sp>
        <p:nvSpPr>
          <p:cNvPr id="3" name="Text Placeholder 2">
            <a:extLst>
              <a:ext uri="{FF2B5EF4-FFF2-40B4-BE49-F238E27FC236}">
                <a16:creationId xmlns:a16="http://schemas.microsoft.com/office/drawing/2014/main" id="{B09D6939-A450-C5CA-B3F3-DC2C1C0A6AC9}"/>
              </a:ext>
            </a:extLst>
          </p:cNvPr>
          <p:cNvSpPr>
            <a:spLocks noGrp="1"/>
          </p:cNvSpPr>
          <p:nvPr>
            <p:ph type="body" sz="quarter" idx="11"/>
          </p:nvPr>
        </p:nvSpPr>
        <p:spPr/>
        <p:txBody>
          <a:bodyPr>
            <a:normAutofit/>
          </a:bodyPr>
          <a:lstStyle/>
          <a:p>
            <a:pPr marL="0" indent="0">
              <a:buNone/>
            </a:pPr>
            <a:r>
              <a:rPr lang="en-US" b="1" dirty="0"/>
              <a:t>Recommendation 4:</a:t>
            </a:r>
          </a:p>
          <a:p>
            <a:pPr marL="0" indent="0">
              <a:buNone/>
            </a:pPr>
            <a:r>
              <a:rPr lang="en-US" dirty="0"/>
              <a:t>CVA must follow the NCGS conflict of interest laws related to voting protocols. CVA should seek legal counsel from the Board Attorney in instances of conflicts of interest or other areas that require more votes.</a:t>
            </a:r>
          </a:p>
        </p:txBody>
      </p:sp>
      <p:sp>
        <p:nvSpPr>
          <p:cNvPr id="4" name="Slide Number Placeholder 3">
            <a:extLst>
              <a:ext uri="{FF2B5EF4-FFF2-40B4-BE49-F238E27FC236}">
                <a16:creationId xmlns:a16="http://schemas.microsoft.com/office/drawing/2014/main" id="{0D48F94D-F035-BDAB-F6C1-F6B08B2FF03E}"/>
              </a:ext>
            </a:extLst>
          </p:cNvPr>
          <p:cNvSpPr>
            <a:spLocks noGrp="1"/>
          </p:cNvSpPr>
          <p:nvPr>
            <p:ph type="sldNum" sz="quarter" idx="12"/>
          </p:nvPr>
        </p:nvSpPr>
        <p:spPr/>
        <p:txBody>
          <a:bodyPr/>
          <a:lstStyle/>
          <a:p>
            <a:fld id="{4944B7B2-FFA2-5148-A472-BF046BD89520}" type="slidenum">
              <a:rPr lang="en-US" smtClean="0"/>
              <a:pPr/>
              <a:t>19</a:t>
            </a:fld>
            <a:endParaRPr lang="en-US" dirty="0"/>
          </a:p>
        </p:txBody>
      </p:sp>
    </p:spTree>
    <p:extLst>
      <p:ext uri="{BB962C8B-B14F-4D97-AF65-F5344CB8AC3E}">
        <p14:creationId xmlns:p14="http://schemas.microsoft.com/office/powerpoint/2010/main" val="423250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E3B0-1189-EEBF-7498-7AFDF19AD912}"/>
              </a:ext>
            </a:extLst>
          </p:cNvPr>
          <p:cNvSpPr>
            <a:spLocks noGrp="1"/>
          </p:cNvSpPr>
          <p:nvPr>
            <p:ph type="title"/>
          </p:nvPr>
        </p:nvSpPr>
        <p:spPr/>
        <p:txBody>
          <a:bodyPr>
            <a:normAutofit/>
          </a:bodyPr>
          <a:lstStyle/>
          <a:p>
            <a:r>
              <a:rPr lang="en-US" dirty="0"/>
              <a:t>NC DPI Received Allegations through OSA Related to 54A</a:t>
            </a:r>
          </a:p>
        </p:txBody>
      </p:sp>
      <p:sp>
        <p:nvSpPr>
          <p:cNvPr id="3" name="Text Placeholder 2">
            <a:extLst>
              <a:ext uri="{FF2B5EF4-FFF2-40B4-BE49-F238E27FC236}">
                <a16:creationId xmlns:a16="http://schemas.microsoft.com/office/drawing/2014/main" id="{F05478A1-4248-CB5B-466C-3C91FB74C640}"/>
              </a:ext>
            </a:extLst>
          </p:cNvPr>
          <p:cNvSpPr>
            <a:spLocks noGrp="1"/>
          </p:cNvSpPr>
          <p:nvPr>
            <p:ph sz="half" idx="1"/>
          </p:nvPr>
        </p:nvSpPr>
        <p:spPr>
          <a:xfrm>
            <a:off x="275724" y="1675146"/>
            <a:ext cx="3886200" cy="4351338"/>
          </a:xfrm>
        </p:spPr>
        <p:txBody>
          <a:bodyPr>
            <a:normAutofit fontScale="25000" lnSpcReduction="20000"/>
          </a:bodyPr>
          <a:lstStyle/>
          <a:p>
            <a:pPr marL="0" indent="0">
              <a:buNone/>
            </a:pPr>
            <a:endParaRPr lang="en-US" sz="1800" dirty="0">
              <a:solidFill>
                <a:srgbClr val="000000"/>
              </a:solidFill>
              <a:latin typeface="Times New Roman" panose="02020603050405020304" pitchFamily="18" charset="0"/>
            </a:endParaRPr>
          </a:p>
          <a:p>
            <a:pPr marL="0" indent="0">
              <a:buNone/>
            </a:pPr>
            <a:r>
              <a:rPr lang="en-US" sz="8600" b="1" dirty="0">
                <a:solidFill>
                  <a:srgbClr val="000000"/>
                </a:solidFill>
                <a:latin typeface="Times New Roman" panose="02020603050405020304" pitchFamily="18" charset="0"/>
              </a:rPr>
              <a:t>Allegation Presented for Discussion: </a:t>
            </a:r>
          </a:p>
          <a:p>
            <a:pPr marL="0" indent="0">
              <a:buNone/>
            </a:pPr>
            <a:r>
              <a:rPr lang="en-US" sz="8600" dirty="0">
                <a:solidFill>
                  <a:srgbClr val="000000"/>
                </a:solidFill>
                <a:latin typeface="Times New Roman" panose="02020603050405020304" pitchFamily="18" charset="0"/>
              </a:rPr>
              <a:t>A CVA Board Member misused 21st CCLC Grant funds for personal use.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5600" dirty="0"/>
              <a:t>Note: This presentation focused on the findings related to internal controls and tax-payer dollars. There are other allegations and DPI responses that can be found in the report.</a:t>
            </a:r>
          </a:p>
        </p:txBody>
      </p:sp>
      <p:sp>
        <p:nvSpPr>
          <p:cNvPr id="5" name="Content Placeholder 4">
            <a:extLst>
              <a:ext uri="{FF2B5EF4-FFF2-40B4-BE49-F238E27FC236}">
                <a16:creationId xmlns:a16="http://schemas.microsoft.com/office/drawing/2014/main" id="{1D5681E6-49E2-6AE6-8AF2-F47ACA99ECD2}"/>
              </a:ext>
            </a:extLst>
          </p:cNvPr>
          <p:cNvSpPr>
            <a:spLocks noGrp="1"/>
          </p:cNvSpPr>
          <p:nvPr>
            <p:ph sz="half" idx="2"/>
          </p:nvPr>
        </p:nvSpPr>
        <p:spPr>
          <a:xfrm>
            <a:off x="4161924" y="1704055"/>
            <a:ext cx="4706352" cy="4351338"/>
          </a:xfrm>
        </p:spPr>
        <p:txBody>
          <a:bodyPr>
            <a:normAutofit fontScale="25000" lnSpcReduction="20000"/>
          </a:bodyPr>
          <a:lstStyle/>
          <a:p>
            <a:pPr algn="l"/>
            <a:endParaRPr lang="en-US" sz="1800" b="0" i="0" u="none" strike="noStrike" baseline="0" dirty="0">
              <a:solidFill>
                <a:srgbClr val="000000"/>
              </a:solidFill>
              <a:latin typeface="Times New Roman" panose="02020603050405020304" pitchFamily="18" charset="0"/>
            </a:endParaRPr>
          </a:p>
          <a:p>
            <a:pPr marL="0" indent="0">
              <a:buNone/>
            </a:pPr>
            <a:r>
              <a:rPr lang="en-US" sz="8000" b="1" i="0" u="none" strike="noStrike" baseline="0" dirty="0">
                <a:solidFill>
                  <a:srgbClr val="000000"/>
                </a:solidFill>
                <a:latin typeface="Times New Roman" panose="02020603050405020304" pitchFamily="18" charset="0"/>
              </a:rPr>
              <a:t>Key Findings </a:t>
            </a:r>
          </a:p>
          <a:p>
            <a:pPr marL="0" indent="0">
              <a:buNone/>
            </a:pPr>
            <a:r>
              <a:rPr lang="en-US" sz="8000" b="0" i="0" u="none" strike="noStrike" baseline="0" dirty="0">
                <a:solidFill>
                  <a:srgbClr val="000000"/>
                </a:solidFill>
                <a:latin typeface="Times New Roman" panose="02020603050405020304" pitchFamily="18" charset="0"/>
              </a:rPr>
              <a:t>1. A conflict of interest existed for the Board Member who was reimbursed for furnishings to be used by the 21st Century Community Learning Centers Grant (21st CCLC) programing in a property partially owned by the board member and leased to CVA.</a:t>
            </a:r>
          </a:p>
          <a:p>
            <a:pPr marL="1371600" indent="-1371600">
              <a:buAutoNum type="arabicPeriod"/>
            </a:pPr>
            <a:endParaRPr lang="en-US" sz="8000" b="0" i="0" u="none" strike="noStrike" baseline="0" dirty="0">
              <a:solidFill>
                <a:srgbClr val="000000"/>
              </a:solidFill>
              <a:latin typeface="Times New Roman" panose="02020603050405020304" pitchFamily="18" charset="0"/>
            </a:endParaRPr>
          </a:p>
          <a:p>
            <a:pPr marL="0" indent="0">
              <a:buNone/>
            </a:pPr>
            <a:r>
              <a:rPr lang="en-US" sz="8000" b="0" i="0" u="none" strike="noStrike" baseline="0" dirty="0">
                <a:solidFill>
                  <a:srgbClr val="000000"/>
                </a:solidFill>
                <a:latin typeface="Times New Roman" panose="02020603050405020304" pitchFamily="18" charset="0"/>
              </a:rPr>
              <a:t>2. CVA 21st CCLC program funds in the amount of $5,003.12 were used for unallowable costs. </a:t>
            </a:r>
          </a:p>
          <a:p>
            <a:pPr marL="0" indent="0">
              <a:buNone/>
            </a:pPr>
            <a:endParaRPr lang="en-US" sz="8000" b="0" i="0" u="none" strike="noStrike" baseline="0" dirty="0">
              <a:solidFill>
                <a:srgbClr val="000000"/>
              </a:solidFill>
              <a:latin typeface="Times New Roman" panose="02020603050405020304" pitchFamily="18" charset="0"/>
            </a:endParaRPr>
          </a:p>
          <a:p>
            <a:pPr marL="0" indent="0">
              <a:buNone/>
            </a:pPr>
            <a:r>
              <a:rPr lang="en-US" sz="8000" b="0" i="0" u="none" strike="noStrike" baseline="0" dirty="0">
                <a:solidFill>
                  <a:srgbClr val="000000"/>
                </a:solidFill>
                <a:latin typeface="Times New Roman" panose="02020603050405020304" pitchFamily="18" charset="0"/>
              </a:rPr>
              <a:t>3. CVA did not obtain prior approval or update their inventory listing as required for the 21</a:t>
            </a:r>
            <a:r>
              <a:rPr lang="en-US" sz="8000" b="0" i="0" u="none" strike="noStrike" baseline="30000" dirty="0">
                <a:solidFill>
                  <a:srgbClr val="000000"/>
                </a:solidFill>
                <a:latin typeface="Times New Roman" panose="02020603050405020304" pitchFamily="18" charset="0"/>
              </a:rPr>
              <a:t>st</a:t>
            </a:r>
            <a:r>
              <a:rPr lang="en-US" sz="8000" b="0" i="0" u="none" strike="noStrike" baseline="0" dirty="0">
                <a:solidFill>
                  <a:srgbClr val="000000"/>
                </a:solidFill>
                <a:latin typeface="Times New Roman" panose="02020603050405020304" pitchFamily="18" charset="0"/>
              </a:rPr>
              <a:t> CCLC program for these types of purchases.</a:t>
            </a:r>
          </a:p>
        </p:txBody>
      </p:sp>
      <p:sp>
        <p:nvSpPr>
          <p:cNvPr id="4" name="Slide Number Placeholder 3">
            <a:extLst>
              <a:ext uri="{FF2B5EF4-FFF2-40B4-BE49-F238E27FC236}">
                <a16:creationId xmlns:a16="http://schemas.microsoft.com/office/drawing/2014/main" id="{B7C5DA1A-DF9C-7E95-0180-48A6BA7303C9}"/>
              </a:ext>
            </a:extLst>
          </p:cNvPr>
          <p:cNvSpPr>
            <a:spLocks noGrp="1"/>
          </p:cNvSpPr>
          <p:nvPr>
            <p:ph type="sldNum" sz="quarter" idx="10"/>
          </p:nvPr>
        </p:nvSpPr>
        <p:spPr/>
        <p:txBody>
          <a:bodyPr/>
          <a:lstStyle/>
          <a:p>
            <a:fld id="{4944B7B2-FFA2-5148-A472-BF046BD89520}" type="slidenum">
              <a:rPr lang="en-US" smtClean="0"/>
              <a:pPr/>
              <a:t>2</a:t>
            </a:fld>
            <a:endParaRPr lang="en-US" dirty="0"/>
          </a:p>
        </p:txBody>
      </p:sp>
    </p:spTree>
    <p:extLst>
      <p:ext uri="{BB962C8B-B14F-4D97-AF65-F5344CB8AC3E}">
        <p14:creationId xmlns:p14="http://schemas.microsoft.com/office/powerpoint/2010/main" val="35290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a:bodyPr>
          <a:lstStyle/>
          <a:p>
            <a:pPr marL="0" indent="0">
              <a:buNone/>
            </a:pPr>
            <a:r>
              <a:rPr lang="en-US" sz="2800" b="1" dirty="0"/>
              <a:t>Key Finding </a:t>
            </a:r>
            <a:r>
              <a:rPr lang="en-US" sz="2800" dirty="0"/>
              <a:t>5</a:t>
            </a:r>
            <a:r>
              <a:rPr lang="en-US" dirty="0"/>
              <a:t>:</a:t>
            </a:r>
            <a:r>
              <a:rPr lang="en-US" sz="2800" dirty="0"/>
              <a:t> Unallowable costs charged to State and Federal funds</a:t>
            </a:r>
          </a:p>
          <a:p>
            <a:pPr marL="0" indent="0">
              <a:buNone/>
            </a:pPr>
            <a:r>
              <a:rPr lang="en-US" sz="2800" dirty="0"/>
              <a:t>There are $8,877.29 in unallowable costs related to: </a:t>
            </a:r>
          </a:p>
          <a:p>
            <a:r>
              <a:rPr lang="en-US" dirty="0"/>
              <a:t>P</a:t>
            </a:r>
            <a:r>
              <a:rPr lang="en-US" sz="2800" dirty="0"/>
              <a:t>ersonal expenditures, </a:t>
            </a:r>
          </a:p>
          <a:p>
            <a:r>
              <a:rPr lang="en-US" dirty="0"/>
              <a:t>Holiday g</a:t>
            </a:r>
            <a:r>
              <a:rPr lang="en-US" sz="2800" dirty="0"/>
              <a:t>ifts to employees, </a:t>
            </a:r>
          </a:p>
          <a:p>
            <a:r>
              <a:rPr lang="en-US" dirty="0"/>
              <a:t>$500 G</a:t>
            </a:r>
            <a:r>
              <a:rPr lang="en-US" sz="2800" dirty="0"/>
              <a:t>ift cards for </a:t>
            </a:r>
            <a:r>
              <a:rPr lang="en-US" dirty="0"/>
              <a:t>four </a:t>
            </a:r>
            <a:r>
              <a:rPr lang="en-US" sz="2800" dirty="0"/>
              <a:t>employees, and </a:t>
            </a:r>
          </a:p>
          <a:p>
            <a:r>
              <a:rPr lang="en-US" dirty="0"/>
              <a:t>C</a:t>
            </a:r>
            <a:r>
              <a:rPr lang="en-US" sz="2800" dirty="0"/>
              <a:t>osts related to a separate business operating on the same campus</a:t>
            </a: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20</a:t>
            </a:fld>
            <a:endParaRPr lang="en-US" dirty="0"/>
          </a:p>
        </p:txBody>
      </p:sp>
    </p:spTree>
    <p:extLst>
      <p:ext uri="{BB962C8B-B14F-4D97-AF65-F5344CB8AC3E}">
        <p14:creationId xmlns:p14="http://schemas.microsoft.com/office/powerpoint/2010/main" val="325694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29E6-2977-0F21-479F-C27013353593}"/>
              </a:ext>
            </a:extLst>
          </p:cNvPr>
          <p:cNvSpPr>
            <a:spLocks noGrp="1"/>
          </p:cNvSpPr>
          <p:nvPr>
            <p:ph type="title"/>
          </p:nvPr>
        </p:nvSpPr>
        <p:spPr/>
        <p:txBody>
          <a:bodyPr/>
          <a:lstStyle/>
          <a:p>
            <a:r>
              <a:rPr lang="en-US" dirty="0"/>
              <a:t>54A Allegations Reported Directly to NC DPI</a:t>
            </a:r>
          </a:p>
        </p:txBody>
      </p:sp>
      <p:sp>
        <p:nvSpPr>
          <p:cNvPr id="3" name="Text Placeholder 2">
            <a:extLst>
              <a:ext uri="{FF2B5EF4-FFF2-40B4-BE49-F238E27FC236}">
                <a16:creationId xmlns:a16="http://schemas.microsoft.com/office/drawing/2014/main" id="{B09D6939-A450-C5CA-B3F3-DC2C1C0A6AC9}"/>
              </a:ext>
            </a:extLst>
          </p:cNvPr>
          <p:cNvSpPr>
            <a:spLocks noGrp="1"/>
          </p:cNvSpPr>
          <p:nvPr>
            <p:ph type="body" sz="quarter" idx="11"/>
          </p:nvPr>
        </p:nvSpPr>
        <p:spPr/>
        <p:txBody>
          <a:bodyPr>
            <a:normAutofit/>
          </a:bodyPr>
          <a:lstStyle/>
          <a:p>
            <a:pPr marL="0" indent="0">
              <a:buNone/>
            </a:pPr>
            <a:r>
              <a:rPr lang="en-US" b="1" dirty="0"/>
              <a:t>Recommendation 5:</a:t>
            </a:r>
          </a:p>
          <a:p>
            <a:pPr marL="0" indent="0">
              <a:buNone/>
            </a:pPr>
            <a:r>
              <a:rPr lang="en-US" dirty="0"/>
              <a:t>5.1 Pay back NC DPI for the improperly used State and Federal Funds in the amount of $8,877.29 </a:t>
            </a:r>
          </a:p>
          <a:p>
            <a:pPr marL="0" indent="0">
              <a:buNone/>
            </a:pPr>
            <a:r>
              <a:rPr lang="en-US" dirty="0"/>
              <a:t>5.2 CVA should seek repayment from the Finance Officer for the payment of a personal tire</a:t>
            </a:r>
          </a:p>
        </p:txBody>
      </p:sp>
      <p:sp>
        <p:nvSpPr>
          <p:cNvPr id="4" name="Slide Number Placeholder 3">
            <a:extLst>
              <a:ext uri="{FF2B5EF4-FFF2-40B4-BE49-F238E27FC236}">
                <a16:creationId xmlns:a16="http://schemas.microsoft.com/office/drawing/2014/main" id="{0D48F94D-F035-BDAB-F6C1-F6B08B2FF03E}"/>
              </a:ext>
            </a:extLst>
          </p:cNvPr>
          <p:cNvSpPr>
            <a:spLocks noGrp="1"/>
          </p:cNvSpPr>
          <p:nvPr>
            <p:ph type="sldNum" sz="quarter" idx="12"/>
          </p:nvPr>
        </p:nvSpPr>
        <p:spPr/>
        <p:txBody>
          <a:bodyPr/>
          <a:lstStyle/>
          <a:p>
            <a:fld id="{4944B7B2-FFA2-5148-A472-BF046BD89520}" type="slidenum">
              <a:rPr lang="en-US" smtClean="0"/>
              <a:pPr/>
              <a:t>21</a:t>
            </a:fld>
            <a:endParaRPr lang="en-US" dirty="0"/>
          </a:p>
        </p:txBody>
      </p:sp>
    </p:spTree>
    <p:extLst>
      <p:ext uri="{BB962C8B-B14F-4D97-AF65-F5344CB8AC3E}">
        <p14:creationId xmlns:p14="http://schemas.microsoft.com/office/powerpoint/2010/main" val="683598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a:xfrm>
            <a:off x="297180" y="1520507"/>
            <a:ext cx="8503920" cy="4571683"/>
          </a:xfrm>
        </p:spPr>
        <p:txBody>
          <a:bodyPr>
            <a:noAutofit/>
          </a:bodyPr>
          <a:lstStyle/>
          <a:p>
            <a:pPr marL="0" indent="0">
              <a:buNone/>
            </a:pPr>
            <a:r>
              <a:rPr lang="en-US" sz="1800" b="1" dirty="0"/>
              <a:t>Key Findings 6</a:t>
            </a:r>
            <a:r>
              <a:rPr lang="en-US" sz="1800" dirty="0"/>
              <a:t>: Utility bills paid for property outside contract rental dates</a:t>
            </a:r>
          </a:p>
          <a:p>
            <a:r>
              <a:rPr lang="en-US" sz="1800" dirty="0"/>
              <a:t>CVA rents a property, owned by the Vice Board Chair, called the ‘technology center’. In FY23, CVA had a contract in place to rent the property for two months for the 21st CCLC program. </a:t>
            </a:r>
          </a:p>
          <a:p>
            <a:r>
              <a:rPr lang="en-US" sz="1800" dirty="0"/>
              <a:t>The second floor is dedicated to the use of the independent contractor that is the Operations Manager for CVA. A portion of the building is also used for a U-Haul business. There is no mention in the contract that shows evidence that CVA agreed to pay for the independent contractor’s office in this facility.</a:t>
            </a:r>
          </a:p>
          <a:p>
            <a:r>
              <a:rPr lang="en-US" sz="1800" dirty="0"/>
              <a:t>CVA paid for the City of Kinston utility bills for both floors from June 2022 through February 2023. </a:t>
            </a:r>
          </a:p>
          <a:p>
            <a:r>
              <a:rPr lang="en-US" sz="1800" dirty="0"/>
              <a:t>The total amount paid for utilities outside the two months rented amount to $2,559.32.</a:t>
            </a:r>
          </a:p>
          <a:p>
            <a:r>
              <a:rPr lang="en-US" sz="1800" dirty="0"/>
              <a:t>$679.62 in utilities for June and July, related to the upstairs apartment and should have been paid for by the other businesses in the upstairs unit that were unrelated to the 21st CCLC program.</a:t>
            </a:r>
          </a:p>
          <a:p>
            <a:r>
              <a:rPr lang="en-US" sz="1800" dirty="0"/>
              <a:t>Total unallowable costs amount of $3,238.94.</a:t>
            </a: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22</a:t>
            </a:fld>
            <a:endParaRPr lang="en-US" dirty="0"/>
          </a:p>
        </p:txBody>
      </p:sp>
    </p:spTree>
    <p:extLst>
      <p:ext uri="{BB962C8B-B14F-4D97-AF65-F5344CB8AC3E}">
        <p14:creationId xmlns:p14="http://schemas.microsoft.com/office/powerpoint/2010/main" val="3040840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29E6-2977-0F21-479F-C27013353593}"/>
              </a:ext>
            </a:extLst>
          </p:cNvPr>
          <p:cNvSpPr>
            <a:spLocks noGrp="1"/>
          </p:cNvSpPr>
          <p:nvPr>
            <p:ph type="title"/>
          </p:nvPr>
        </p:nvSpPr>
        <p:spPr/>
        <p:txBody>
          <a:bodyPr/>
          <a:lstStyle/>
          <a:p>
            <a:r>
              <a:rPr lang="en-US" dirty="0"/>
              <a:t>54A Allegations Reported Directly to NC DPI</a:t>
            </a:r>
          </a:p>
        </p:txBody>
      </p:sp>
      <p:sp>
        <p:nvSpPr>
          <p:cNvPr id="3" name="Text Placeholder 2">
            <a:extLst>
              <a:ext uri="{FF2B5EF4-FFF2-40B4-BE49-F238E27FC236}">
                <a16:creationId xmlns:a16="http://schemas.microsoft.com/office/drawing/2014/main" id="{B09D6939-A450-C5CA-B3F3-DC2C1C0A6AC9}"/>
              </a:ext>
            </a:extLst>
          </p:cNvPr>
          <p:cNvSpPr>
            <a:spLocks noGrp="1"/>
          </p:cNvSpPr>
          <p:nvPr>
            <p:ph type="body" sz="quarter" idx="11"/>
          </p:nvPr>
        </p:nvSpPr>
        <p:spPr/>
        <p:txBody>
          <a:bodyPr>
            <a:normAutofit fontScale="85000" lnSpcReduction="20000"/>
          </a:bodyPr>
          <a:lstStyle/>
          <a:p>
            <a:pPr marL="0" indent="0">
              <a:buNone/>
            </a:pPr>
            <a:r>
              <a:rPr lang="en-US" b="1" dirty="0"/>
              <a:t>Recommendation 6:</a:t>
            </a:r>
          </a:p>
          <a:p>
            <a:pPr marL="0" indent="0">
              <a:buNone/>
            </a:pPr>
            <a:r>
              <a:rPr lang="en-US" dirty="0"/>
              <a:t>6.1 CVA must pay back $3,238.94 in State Funds for the utility bill that is unrelated to CVA.</a:t>
            </a:r>
          </a:p>
          <a:p>
            <a:pPr marL="0" indent="0">
              <a:buNone/>
            </a:pPr>
            <a:r>
              <a:rPr lang="en-US" dirty="0"/>
              <a:t>6.2 CVA should seek reimbursement from the Vice Board Chair or through the property manager that manages the lease for utilities paid for the period outside of the lease of $2,559.32.</a:t>
            </a:r>
          </a:p>
          <a:p>
            <a:pPr marL="0" indent="0">
              <a:buNone/>
            </a:pPr>
            <a:r>
              <a:rPr lang="en-US" dirty="0"/>
              <a:t>6.3 CVA should seek reimbursement for the upstairs apartment as there is no rental agreement to cover utilities or for use of the space in the amount of $679.62.</a:t>
            </a:r>
          </a:p>
          <a:p>
            <a:pPr marL="0" indent="0">
              <a:buNone/>
            </a:pPr>
            <a:r>
              <a:rPr lang="en-US" dirty="0"/>
              <a:t>6.4 CVA should review prior year utilities and bills paid between March 2023 to present date to determine if the proper utility bills were paid.</a:t>
            </a:r>
          </a:p>
        </p:txBody>
      </p:sp>
      <p:sp>
        <p:nvSpPr>
          <p:cNvPr id="4" name="Slide Number Placeholder 3">
            <a:extLst>
              <a:ext uri="{FF2B5EF4-FFF2-40B4-BE49-F238E27FC236}">
                <a16:creationId xmlns:a16="http://schemas.microsoft.com/office/drawing/2014/main" id="{0D48F94D-F035-BDAB-F6C1-F6B08B2FF03E}"/>
              </a:ext>
            </a:extLst>
          </p:cNvPr>
          <p:cNvSpPr>
            <a:spLocks noGrp="1"/>
          </p:cNvSpPr>
          <p:nvPr>
            <p:ph type="sldNum" sz="quarter" idx="12"/>
          </p:nvPr>
        </p:nvSpPr>
        <p:spPr/>
        <p:txBody>
          <a:bodyPr/>
          <a:lstStyle/>
          <a:p>
            <a:fld id="{4944B7B2-FFA2-5148-A472-BF046BD89520}" type="slidenum">
              <a:rPr lang="en-US" smtClean="0"/>
              <a:pPr/>
              <a:t>23</a:t>
            </a:fld>
            <a:endParaRPr lang="en-US" dirty="0"/>
          </a:p>
        </p:txBody>
      </p:sp>
    </p:spTree>
    <p:extLst>
      <p:ext uri="{BB962C8B-B14F-4D97-AF65-F5344CB8AC3E}">
        <p14:creationId xmlns:p14="http://schemas.microsoft.com/office/powerpoint/2010/main" val="2599330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p:txBody>
          <a:bodyPr>
            <a:normAutofit fontScale="85000" lnSpcReduction="20000"/>
          </a:bodyPr>
          <a:lstStyle/>
          <a:p>
            <a:pPr marL="0" indent="0">
              <a:buNone/>
            </a:pPr>
            <a:r>
              <a:rPr lang="en-US" sz="2800" b="1" dirty="0"/>
              <a:t>Key Findings</a:t>
            </a:r>
            <a:r>
              <a:rPr lang="en-US" b="1" dirty="0"/>
              <a:t> 7</a:t>
            </a:r>
            <a:r>
              <a:rPr lang="en-US" dirty="0"/>
              <a:t>:</a:t>
            </a:r>
            <a:r>
              <a:rPr lang="en-US" sz="2800" dirty="0"/>
              <a:t> Unallowable costs - Red Flag Indicators of Fraud, Waste, or Abuse</a:t>
            </a:r>
          </a:p>
          <a:p>
            <a:r>
              <a:rPr lang="en-US" dirty="0"/>
              <a:t>4 invoices in FY23, show a similar type of purchase and also signs consistent with fraud, waste, or abuse.</a:t>
            </a:r>
          </a:p>
          <a:p>
            <a:pPr lvl="1"/>
            <a:r>
              <a:rPr lang="en-US" dirty="0"/>
              <a:t>1 payment relates to invoice submitted by an Independent Contractor that works for CVA – payments for goods unrelated to the services they provide</a:t>
            </a:r>
          </a:p>
          <a:p>
            <a:pPr lvl="1"/>
            <a:r>
              <a:rPr lang="en-US" dirty="0"/>
              <a:t>1 payment relates to a reimbursement to an Independent Contractor that works for CVA – no evidence of payment for items reimbursed</a:t>
            </a:r>
          </a:p>
          <a:p>
            <a:pPr lvl="1"/>
            <a:r>
              <a:rPr lang="en-US" dirty="0"/>
              <a:t>Invoices include similar item descriptions for purchase</a:t>
            </a:r>
          </a:p>
          <a:p>
            <a:pPr lvl="1"/>
            <a:r>
              <a:rPr lang="en-US" dirty="0"/>
              <a:t>A total of 500 backpacks are reimbursed between 3 of the invoices between 11/22 and 6/23</a:t>
            </a:r>
          </a:p>
          <a:p>
            <a:pPr lvl="1"/>
            <a:r>
              <a:rPr lang="en-US" dirty="0"/>
              <a:t>A total of 400 summer mini-grant t-shirts with the same item number are purchased in 6/23 between 2 different vendors</a:t>
            </a: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24</a:t>
            </a:fld>
            <a:endParaRPr lang="en-US" dirty="0"/>
          </a:p>
        </p:txBody>
      </p:sp>
    </p:spTree>
    <p:extLst>
      <p:ext uri="{BB962C8B-B14F-4D97-AF65-F5344CB8AC3E}">
        <p14:creationId xmlns:p14="http://schemas.microsoft.com/office/powerpoint/2010/main" val="1654483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29E6-2977-0F21-479F-C27013353593}"/>
              </a:ext>
            </a:extLst>
          </p:cNvPr>
          <p:cNvSpPr>
            <a:spLocks noGrp="1"/>
          </p:cNvSpPr>
          <p:nvPr>
            <p:ph type="title"/>
          </p:nvPr>
        </p:nvSpPr>
        <p:spPr/>
        <p:txBody>
          <a:bodyPr/>
          <a:lstStyle/>
          <a:p>
            <a:r>
              <a:rPr lang="en-US" dirty="0"/>
              <a:t>54A Allegations Reported Directly to NC DPI</a:t>
            </a:r>
          </a:p>
        </p:txBody>
      </p:sp>
      <p:sp>
        <p:nvSpPr>
          <p:cNvPr id="3" name="Text Placeholder 2">
            <a:extLst>
              <a:ext uri="{FF2B5EF4-FFF2-40B4-BE49-F238E27FC236}">
                <a16:creationId xmlns:a16="http://schemas.microsoft.com/office/drawing/2014/main" id="{B09D6939-A450-C5CA-B3F3-DC2C1C0A6AC9}"/>
              </a:ext>
            </a:extLst>
          </p:cNvPr>
          <p:cNvSpPr>
            <a:spLocks noGrp="1"/>
          </p:cNvSpPr>
          <p:nvPr>
            <p:ph type="body" sz="quarter" idx="11"/>
          </p:nvPr>
        </p:nvSpPr>
        <p:spPr/>
        <p:txBody>
          <a:bodyPr>
            <a:normAutofit fontScale="85000" lnSpcReduction="20000"/>
          </a:bodyPr>
          <a:lstStyle/>
          <a:p>
            <a:pPr marL="0" indent="0">
              <a:buNone/>
            </a:pPr>
            <a:r>
              <a:rPr lang="en-US" b="1" dirty="0"/>
              <a:t>Recommendation 7:</a:t>
            </a:r>
          </a:p>
          <a:p>
            <a:pPr marL="0" indent="0">
              <a:buNone/>
            </a:pPr>
            <a:r>
              <a:rPr lang="en-US" dirty="0"/>
              <a:t>7.1 Pay back NC DPI for the unallowable costs in the amount of $5,018.52</a:t>
            </a:r>
          </a:p>
          <a:p>
            <a:pPr marL="0" indent="0">
              <a:buNone/>
            </a:pPr>
            <a:r>
              <a:rPr lang="en-US" dirty="0"/>
              <a:t>7.2 Put controls in place that prevent independent contractors from submitting invoices for goods that are unrelated to the services provided. In other instances, these same independent contractors received reimbursements which would have been a more appropriate approach, if necessary.</a:t>
            </a:r>
          </a:p>
          <a:p>
            <a:pPr marL="0" indent="0">
              <a:buNone/>
            </a:pPr>
            <a:r>
              <a:rPr lang="en-US" dirty="0"/>
              <a:t>7.3 CVA should require someone present at the school to sign off on the receipt of goods that is separate from the person who originally authorized the purchase. Both the authorizer and the recipient should indicate their signatures on the documentation.</a:t>
            </a:r>
          </a:p>
        </p:txBody>
      </p:sp>
      <p:sp>
        <p:nvSpPr>
          <p:cNvPr id="4" name="Slide Number Placeholder 3">
            <a:extLst>
              <a:ext uri="{FF2B5EF4-FFF2-40B4-BE49-F238E27FC236}">
                <a16:creationId xmlns:a16="http://schemas.microsoft.com/office/drawing/2014/main" id="{0D48F94D-F035-BDAB-F6C1-F6B08B2FF03E}"/>
              </a:ext>
            </a:extLst>
          </p:cNvPr>
          <p:cNvSpPr>
            <a:spLocks noGrp="1"/>
          </p:cNvSpPr>
          <p:nvPr>
            <p:ph type="sldNum" sz="quarter" idx="12"/>
          </p:nvPr>
        </p:nvSpPr>
        <p:spPr/>
        <p:txBody>
          <a:bodyPr/>
          <a:lstStyle/>
          <a:p>
            <a:fld id="{4944B7B2-FFA2-5148-A472-BF046BD89520}" type="slidenum">
              <a:rPr lang="en-US" smtClean="0"/>
              <a:pPr/>
              <a:t>25</a:t>
            </a:fld>
            <a:endParaRPr lang="en-US" dirty="0"/>
          </a:p>
        </p:txBody>
      </p:sp>
    </p:spTree>
    <p:extLst>
      <p:ext uri="{BB962C8B-B14F-4D97-AF65-F5344CB8AC3E}">
        <p14:creationId xmlns:p14="http://schemas.microsoft.com/office/powerpoint/2010/main" val="210465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007-0B61-D7E3-77C1-971F19544365}"/>
              </a:ext>
            </a:extLst>
          </p:cNvPr>
          <p:cNvSpPr>
            <a:spLocks noGrp="1"/>
          </p:cNvSpPr>
          <p:nvPr>
            <p:ph type="title"/>
          </p:nvPr>
        </p:nvSpPr>
        <p:spPr/>
        <p:txBody>
          <a:bodyPr/>
          <a:lstStyle/>
          <a:p>
            <a:r>
              <a:rPr lang="en-US" dirty="0"/>
              <a:t>54A Allegations Reported Directly to NC DPI</a:t>
            </a:r>
          </a:p>
        </p:txBody>
      </p:sp>
      <p:sp>
        <p:nvSpPr>
          <p:cNvPr id="6" name="Text Placeholder 5">
            <a:extLst>
              <a:ext uri="{FF2B5EF4-FFF2-40B4-BE49-F238E27FC236}">
                <a16:creationId xmlns:a16="http://schemas.microsoft.com/office/drawing/2014/main" id="{6BE4ADF7-B9D0-2474-93B5-8BC66E320991}"/>
              </a:ext>
            </a:extLst>
          </p:cNvPr>
          <p:cNvSpPr>
            <a:spLocks noGrp="1"/>
          </p:cNvSpPr>
          <p:nvPr>
            <p:ph type="body" sz="quarter" idx="11"/>
          </p:nvPr>
        </p:nvSpPr>
        <p:spPr>
          <a:xfrm>
            <a:off x="342900" y="1646237"/>
            <a:ext cx="8481060" cy="4367213"/>
          </a:xfrm>
        </p:spPr>
        <p:txBody>
          <a:bodyPr>
            <a:noAutofit/>
          </a:bodyPr>
          <a:lstStyle/>
          <a:p>
            <a:pPr marL="0" indent="0">
              <a:buNone/>
            </a:pPr>
            <a:r>
              <a:rPr lang="en-US" sz="1800" b="1" dirty="0"/>
              <a:t>Key Findings </a:t>
            </a:r>
            <a:r>
              <a:rPr lang="en-US" sz="1800" dirty="0"/>
              <a:t>8: Ineffective internal control structure</a:t>
            </a:r>
          </a:p>
          <a:p>
            <a:pPr marL="0" indent="0">
              <a:buNone/>
            </a:pPr>
            <a:r>
              <a:rPr lang="en-US" sz="1800" dirty="0"/>
              <a:t>• CVA informally pre-approves purchases. </a:t>
            </a:r>
          </a:p>
          <a:p>
            <a:pPr lvl="1"/>
            <a:r>
              <a:rPr lang="en-US" sz="1800" dirty="0"/>
              <a:t>The principal only documents her review of reimbursement requests. </a:t>
            </a:r>
          </a:p>
          <a:p>
            <a:pPr lvl="1"/>
            <a:r>
              <a:rPr lang="en-US" sz="1800" dirty="0"/>
              <a:t>No documentation to support the preliminary discussions or other post reviews conducted by the principal, which are not reimbursements.</a:t>
            </a:r>
          </a:p>
          <a:p>
            <a:r>
              <a:rPr lang="en-US" sz="1800" dirty="0"/>
              <a:t>The Finance Officer reviews and approves expenses using the invoice inventory log. </a:t>
            </a:r>
          </a:p>
          <a:p>
            <a:r>
              <a:rPr lang="en-US" sz="1800" dirty="0"/>
              <a:t>The Finance Officer uses a stamp of the Vice Board Chair’s signature to approve each transaction. CVA noted that in the past, two actual signatures were used but due to turnover this has not happened for the last couple of years.</a:t>
            </a:r>
          </a:p>
          <a:p>
            <a:r>
              <a:rPr lang="en-US" sz="1800" dirty="0"/>
              <a:t>CVA policies and procedures state that two board members should be responsible for signing each check.</a:t>
            </a:r>
          </a:p>
          <a:p>
            <a:pPr marL="0" indent="0">
              <a:buNone/>
            </a:pPr>
            <a:r>
              <a:rPr lang="en-US" sz="1800" dirty="0"/>
              <a:t>• Based on current procedures, the reimbursements made to the Vice Board Chair are reviewed and approved by the principal and the Finance Officer.</a:t>
            </a:r>
          </a:p>
        </p:txBody>
      </p:sp>
      <p:sp>
        <p:nvSpPr>
          <p:cNvPr id="5" name="Slide Number Placeholder 4">
            <a:extLst>
              <a:ext uri="{FF2B5EF4-FFF2-40B4-BE49-F238E27FC236}">
                <a16:creationId xmlns:a16="http://schemas.microsoft.com/office/drawing/2014/main" id="{982ADD23-0108-BF36-E2E0-371635BD2C8F}"/>
              </a:ext>
            </a:extLst>
          </p:cNvPr>
          <p:cNvSpPr>
            <a:spLocks noGrp="1"/>
          </p:cNvSpPr>
          <p:nvPr>
            <p:ph type="sldNum" sz="quarter" idx="12"/>
          </p:nvPr>
        </p:nvSpPr>
        <p:spPr/>
        <p:txBody>
          <a:bodyPr/>
          <a:lstStyle/>
          <a:p>
            <a:fld id="{4944B7B2-FFA2-5148-A472-BF046BD89520}" type="slidenum">
              <a:rPr lang="en-US" smtClean="0"/>
              <a:pPr/>
              <a:t>26</a:t>
            </a:fld>
            <a:endParaRPr lang="en-US" dirty="0"/>
          </a:p>
        </p:txBody>
      </p:sp>
    </p:spTree>
    <p:extLst>
      <p:ext uri="{BB962C8B-B14F-4D97-AF65-F5344CB8AC3E}">
        <p14:creationId xmlns:p14="http://schemas.microsoft.com/office/powerpoint/2010/main" val="447532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29E6-2977-0F21-479F-C27013353593}"/>
              </a:ext>
            </a:extLst>
          </p:cNvPr>
          <p:cNvSpPr>
            <a:spLocks noGrp="1"/>
          </p:cNvSpPr>
          <p:nvPr>
            <p:ph type="title"/>
          </p:nvPr>
        </p:nvSpPr>
        <p:spPr/>
        <p:txBody>
          <a:bodyPr/>
          <a:lstStyle/>
          <a:p>
            <a:r>
              <a:rPr lang="en-US" dirty="0"/>
              <a:t>54A Allegations Reported Directly to NC DPI</a:t>
            </a:r>
          </a:p>
        </p:txBody>
      </p:sp>
      <p:sp>
        <p:nvSpPr>
          <p:cNvPr id="3" name="Text Placeholder 2">
            <a:extLst>
              <a:ext uri="{FF2B5EF4-FFF2-40B4-BE49-F238E27FC236}">
                <a16:creationId xmlns:a16="http://schemas.microsoft.com/office/drawing/2014/main" id="{B09D6939-A450-C5CA-B3F3-DC2C1C0A6AC9}"/>
              </a:ext>
            </a:extLst>
          </p:cNvPr>
          <p:cNvSpPr>
            <a:spLocks noGrp="1"/>
          </p:cNvSpPr>
          <p:nvPr>
            <p:ph type="body" sz="quarter" idx="11"/>
          </p:nvPr>
        </p:nvSpPr>
        <p:spPr>
          <a:xfrm>
            <a:off x="251460" y="1646237"/>
            <a:ext cx="8652510" cy="4548823"/>
          </a:xfrm>
        </p:spPr>
        <p:txBody>
          <a:bodyPr>
            <a:noAutofit/>
          </a:bodyPr>
          <a:lstStyle/>
          <a:p>
            <a:pPr marL="0" indent="0">
              <a:buNone/>
            </a:pPr>
            <a:r>
              <a:rPr lang="en-US" sz="1800" b="1" dirty="0"/>
              <a:t>Recommendation 8:</a:t>
            </a:r>
          </a:p>
          <a:p>
            <a:pPr marL="0" indent="0">
              <a:buNone/>
            </a:pPr>
            <a:r>
              <a:rPr lang="en-US" sz="1800" dirty="0"/>
              <a:t>CVA management should:</a:t>
            </a:r>
          </a:p>
          <a:p>
            <a:pPr marL="0" indent="0">
              <a:buNone/>
            </a:pPr>
            <a:r>
              <a:rPr lang="en-US" sz="1800" dirty="0"/>
              <a:t>8.1 Implement requisitions or a documented pre-approval process. </a:t>
            </a:r>
          </a:p>
          <a:p>
            <a:pPr marL="0" indent="0">
              <a:buNone/>
            </a:pPr>
            <a:r>
              <a:rPr lang="en-US" sz="1800" dirty="0"/>
              <a:t>8.2 Require the program director’s involvement in approval of transactions. If a purchase if required for maintenance, a Federal Title program, 21st CCLC program, or other, the supervisor and/or manager responsible for that program should review the request for reasonableness and be part of the approval process.</a:t>
            </a:r>
          </a:p>
          <a:p>
            <a:pPr marL="0" indent="0">
              <a:buNone/>
            </a:pPr>
            <a:r>
              <a:rPr lang="en-US" sz="1800" dirty="0"/>
              <a:t>8.3 Discontinue allowing the Finance Officer to use a stamp with the Vice Board Chair’s name to approve checks. </a:t>
            </a:r>
          </a:p>
          <a:p>
            <a:pPr marL="0" indent="0">
              <a:buNone/>
            </a:pPr>
            <a:r>
              <a:rPr lang="en-US" sz="1800" dirty="0"/>
              <a:t>8.4 The Board should establish procedures to address prior approval of board member procurement transactions related to daily operations and the review and approval procedures for reimbursement of those expenditures. The review and approval should come from the board, or a subset of the board.</a:t>
            </a:r>
          </a:p>
          <a:p>
            <a:pPr marL="0" indent="0">
              <a:buNone/>
            </a:pPr>
            <a:r>
              <a:rPr lang="en-US" sz="1800" dirty="0"/>
              <a:t>8.5 Require training for key personnel involved in ensuing Federal, State, and Local funds are properly spent.</a:t>
            </a:r>
          </a:p>
        </p:txBody>
      </p:sp>
      <p:sp>
        <p:nvSpPr>
          <p:cNvPr id="4" name="Slide Number Placeholder 3">
            <a:extLst>
              <a:ext uri="{FF2B5EF4-FFF2-40B4-BE49-F238E27FC236}">
                <a16:creationId xmlns:a16="http://schemas.microsoft.com/office/drawing/2014/main" id="{0D48F94D-F035-BDAB-F6C1-F6B08B2FF03E}"/>
              </a:ext>
            </a:extLst>
          </p:cNvPr>
          <p:cNvSpPr>
            <a:spLocks noGrp="1"/>
          </p:cNvSpPr>
          <p:nvPr>
            <p:ph type="sldNum" sz="quarter" idx="12"/>
          </p:nvPr>
        </p:nvSpPr>
        <p:spPr/>
        <p:txBody>
          <a:bodyPr/>
          <a:lstStyle/>
          <a:p>
            <a:fld id="{4944B7B2-FFA2-5148-A472-BF046BD89520}" type="slidenum">
              <a:rPr lang="en-US" smtClean="0"/>
              <a:pPr/>
              <a:t>27</a:t>
            </a:fld>
            <a:endParaRPr lang="en-US" dirty="0"/>
          </a:p>
        </p:txBody>
      </p:sp>
    </p:spTree>
    <p:extLst>
      <p:ext uri="{BB962C8B-B14F-4D97-AF65-F5344CB8AC3E}">
        <p14:creationId xmlns:p14="http://schemas.microsoft.com/office/powerpoint/2010/main" val="174031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4AA05-6F92-A732-B44C-AFE0F23319B7}"/>
              </a:ext>
            </a:extLst>
          </p:cNvPr>
          <p:cNvSpPr>
            <a:spLocks noGrp="1"/>
          </p:cNvSpPr>
          <p:nvPr>
            <p:ph type="title"/>
          </p:nvPr>
        </p:nvSpPr>
        <p:spPr/>
        <p:txBody>
          <a:bodyPr/>
          <a:lstStyle/>
          <a:p>
            <a:r>
              <a:rPr lang="en-US" dirty="0"/>
              <a:t>CVA Required Actions both Reports:</a:t>
            </a:r>
          </a:p>
        </p:txBody>
      </p:sp>
      <p:sp>
        <p:nvSpPr>
          <p:cNvPr id="5" name="Text Placeholder 4">
            <a:extLst>
              <a:ext uri="{FF2B5EF4-FFF2-40B4-BE49-F238E27FC236}">
                <a16:creationId xmlns:a16="http://schemas.microsoft.com/office/drawing/2014/main" id="{57D8FFEC-27E4-B069-15C1-4411A3F12EE9}"/>
              </a:ext>
            </a:extLst>
          </p:cNvPr>
          <p:cNvSpPr>
            <a:spLocks noGrp="1"/>
          </p:cNvSpPr>
          <p:nvPr>
            <p:ph type="body" sz="quarter" idx="11"/>
          </p:nvPr>
        </p:nvSpPr>
        <p:spPr/>
        <p:txBody>
          <a:bodyPr>
            <a:normAutofit fontScale="92500" lnSpcReduction="10000"/>
          </a:bodyPr>
          <a:lstStyle/>
          <a:p>
            <a:r>
              <a:rPr lang="en-US" dirty="0"/>
              <a:t>1. Prepare a corrective action plan signed by the Executive Director/Principal and Board Chair to address required actions identified in the Findings and Recommendations Section. Remit by January 5, 2023.</a:t>
            </a:r>
          </a:p>
          <a:p>
            <a:r>
              <a:rPr lang="en-US" dirty="0"/>
              <a:t>2. Repay the questioned costs by January 5, 2023, out of local funds. Payment arrangements can be considered but will have to be approved by DPI.</a:t>
            </a:r>
          </a:p>
          <a:p>
            <a:r>
              <a:rPr lang="en-US" dirty="0"/>
              <a:t>3. Submit information and evidence of the corrective actions taken for the internal control deficiencies identified in the attached report by January 19, 2023.</a:t>
            </a:r>
          </a:p>
        </p:txBody>
      </p:sp>
      <p:sp>
        <p:nvSpPr>
          <p:cNvPr id="3" name="Slide Number Placeholder 2">
            <a:extLst>
              <a:ext uri="{FF2B5EF4-FFF2-40B4-BE49-F238E27FC236}">
                <a16:creationId xmlns:a16="http://schemas.microsoft.com/office/drawing/2014/main" id="{16756A8F-9598-7489-586E-DCA1158EE194}"/>
              </a:ext>
            </a:extLst>
          </p:cNvPr>
          <p:cNvSpPr>
            <a:spLocks noGrp="1"/>
          </p:cNvSpPr>
          <p:nvPr>
            <p:ph type="sldNum" sz="quarter" idx="12"/>
          </p:nvPr>
        </p:nvSpPr>
        <p:spPr/>
        <p:txBody>
          <a:bodyPr/>
          <a:lstStyle/>
          <a:p>
            <a:fld id="{4944B7B2-FFA2-5148-A472-BF046BD89520}" type="slidenum">
              <a:rPr lang="en-US" smtClean="0"/>
              <a:pPr/>
              <a:t>28</a:t>
            </a:fld>
            <a:endParaRPr lang="en-US" dirty="0"/>
          </a:p>
        </p:txBody>
      </p:sp>
    </p:spTree>
    <p:extLst>
      <p:ext uri="{BB962C8B-B14F-4D97-AF65-F5344CB8AC3E}">
        <p14:creationId xmlns:p14="http://schemas.microsoft.com/office/powerpoint/2010/main" val="5680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E3B0-1189-EEBF-7498-7AFDF19AD912}"/>
              </a:ext>
            </a:extLst>
          </p:cNvPr>
          <p:cNvSpPr>
            <a:spLocks noGrp="1"/>
          </p:cNvSpPr>
          <p:nvPr>
            <p:ph type="title"/>
          </p:nvPr>
        </p:nvSpPr>
        <p:spPr/>
        <p:txBody>
          <a:bodyPr>
            <a:normAutofit/>
          </a:bodyPr>
          <a:lstStyle/>
          <a:p>
            <a:r>
              <a:rPr lang="en-US" dirty="0"/>
              <a:t>NC DPI Received Allegations through OSA Related to 54A</a:t>
            </a:r>
          </a:p>
        </p:txBody>
      </p:sp>
      <p:sp>
        <p:nvSpPr>
          <p:cNvPr id="3" name="Text Placeholder 2">
            <a:extLst>
              <a:ext uri="{FF2B5EF4-FFF2-40B4-BE49-F238E27FC236}">
                <a16:creationId xmlns:a16="http://schemas.microsoft.com/office/drawing/2014/main" id="{F05478A1-4248-CB5B-466C-3C91FB74C640}"/>
              </a:ext>
            </a:extLst>
          </p:cNvPr>
          <p:cNvSpPr>
            <a:spLocks noGrp="1"/>
          </p:cNvSpPr>
          <p:nvPr>
            <p:ph type="body" sz="quarter" idx="11"/>
          </p:nvPr>
        </p:nvSpPr>
        <p:spPr>
          <a:xfrm>
            <a:off x="171450" y="1508761"/>
            <a:ext cx="8880094" cy="4594860"/>
          </a:xfrm>
        </p:spPr>
        <p:txBody>
          <a:bodyPr>
            <a:normAutofit fontScale="85000" lnSpcReduction="10000"/>
          </a:bodyPr>
          <a:lstStyle/>
          <a:p>
            <a:pPr marL="0" indent="0">
              <a:buNone/>
            </a:pPr>
            <a:endParaRPr lang="en-US" sz="1800" dirty="0">
              <a:solidFill>
                <a:srgbClr val="000000"/>
              </a:solidFill>
              <a:latin typeface="Times New Roman" panose="02020603050405020304" pitchFamily="18" charset="0"/>
            </a:endParaRPr>
          </a:p>
          <a:p>
            <a:pPr marL="0" indent="0">
              <a:buNone/>
            </a:pPr>
            <a:r>
              <a:rPr lang="en-US" sz="2600" b="1" i="0" u="none" strike="noStrike" baseline="0" dirty="0">
                <a:solidFill>
                  <a:srgbClr val="000000"/>
                </a:solidFill>
                <a:latin typeface="Times New Roman" panose="02020603050405020304" pitchFamily="18" charset="0"/>
              </a:rPr>
              <a:t>Key Findings 1.1: Conflict of Interest</a:t>
            </a:r>
          </a:p>
          <a:p>
            <a:r>
              <a:rPr lang="en-US" sz="2600" b="0" i="0" u="none" strike="noStrike" baseline="0" dirty="0">
                <a:solidFill>
                  <a:srgbClr val="000000"/>
                </a:solidFill>
                <a:latin typeface="Times New Roman" panose="02020603050405020304" pitchFamily="18" charset="0"/>
              </a:rPr>
              <a:t>The CVA Board Member purchased and was reimbursed for furnishings </a:t>
            </a:r>
          </a:p>
          <a:p>
            <a:pPr lvl="1"/>
            <a:r>
              <a:rPr lang="en-US" sz="2200" b="0" i="0" u="none" strike="noStrike" baseline="0" dirty="0">
                <a:solidFill>
                  <a:srgbClr val="000000"/>
                </a:solidFill>
                <a:latin typeface="Times New Roman" panose="02020603050405020304" pitchFamily="18" charset="0"/>
              </a:rPr>
              <a:t>used by the 21st CCLC program </a:t>
            </a:r>
          </a:p>
          <a:p>
            <a:pPr lvl="1"/>
            <a:r>
              <a:rPr lang="en-US" sz="2200" b="0" i="0" u="none" strike="noStrike" baseline="0" dirty="0">
                <a:solidFill>
                  <a:srgbClr val="000000"/>
                </a:solidFill>
                <a:latin typeface="Times New Roman" panose="02020603050405020304" pitchFamily="18" charset="0"/>
              </a:rPr>
              <a:t>2 months each summer</a:t>
            </a:r>
          </a:p>
          <a:p>
            <a:r>
              <a:rPr lang="en-US" sz="2600" b="0" i="0" u="none" strike="noStrike" baseline="0" dirty="0">
                <a:solidFill>
                  <a:srgbClr val="000000"/>
                </a:solidFill>
                <a:latin typeface="Times New Roman" panose="02020603050405020304" pitchFamily="18" charset="0"/>
              </a:rPr>
              <a:t>The furnishings, include: </a:t>
            </a:r>
          </a:p>
          <a:p>
            <a:pPr lvl="1"/>
            <a:r>
              <a:rPr lang="en-US" sz="2200" b="0" i="0" u="none" strike="noStrike" baseline="0" dirty="0">
                <a:solidFill>
                  <a:srgbClr val="000000"/>
                </a:solidFill>
                <a:latin typeface="Times New Roman" panose="02020603050405020304" pitchFamily="18" charset="0"/>
              </a:rPr>
              <a:t>dining room tables, </a:t>
            </a:r>
          </a:p>
          <a:p>
            <a:pPr lvl="1"/>
            <a:r>
              <a:rPr lang="en-US" sz="2200" b="0" i="0" u="none" strike="noStrike" baseline="0" dirty="0">
                <a:solidFill>
                  <a:srgbClr val="000000"/>
                </a:solidFill>
                <a:latin typeface="Times New Roman" panose="02020603050405020304" pitchFamily="18" charset="0"/>
              </a:rPr>
              <a:t>dining room chairs,</a:t>
            </a:r>
          </a:p>
          <a:p>
            <a:pPr lvl="1"/>
            <a:r>
              <a:rPr lang="en-US" sz="2200" b="0" i="0" u="none" strike="noStrike" baseline="0" dirty="0">
                <a:solidFill>
                  <a:srgbClr val="000000"/>
                </a:solidFill>
                <a:latin typeface="Times New Roman" panose="02020603050405020304" pitchFamily="18" charset="0"/>
              </a:rPr>
              <a:t>decorative items including a wall mirror and pillows.</a:t>
            </a:r>
          </a:p>
          <a:p>
            <a:r>
              <a:rPr lang="en-US" sz="2600" b="0" i="0" u="none" strike="noStrike" baseline="0" dirty="0">
                <a:solidFill>
                  <a:srgbClr val="000000"/>
                </a:solidFill>
                <a:latin typeface="Times New Roman" panose="02020603050405020304" pitchFamily="18" charset="0"/>
              </a:rPr>
              <a:t>The CVA Board Member is also the owner of the property, which is rented by CVA for the 21st CCLC program where these furnishings are located. </a:t>
            </a:r>
          </a:p>
          <a:p>
            <a:r>
              <a:rPr lang="en-US" sz="2600" dirty="0">
                <a:solidFill>
                  <a:srgbClr val="000000"/>
                </a:solidFill>
                <a:latin typeface="Times New Roman" panose="02020603050405020304" pitchFamily="18" charset="0"/>
              </a:rPr>
              <a:t>The CVA Board member purchase and request for reimbursement for the furnishing to be used in a property that the CVA Board member owns and rents back to CVA, creates a conflict of interest. </a:t>
            </a:r>
          </a:p>
          <a:p>
            <a:endParaRPr lang="en-US" sz="2600" b="0" i="0" u="none" strike="noStrike" baseline="0" dirty="0">
              <a:solidFill>
                <a:srgbClr val="000000"/>
              </a:solidFill>
              <a:latin typeface="Times New Roman" panose="02020603050405020304" pitchFamily="18" charset="0"/>
            </a:endParaRPr>
          </a:p>
          <a:p>
            <a:pPr marL="0" indent="0">
              <a:buNone/>
            </a:pPr>
            <a:endParaRPr lang="en-US" sz="1800" b="0" i="0" u="none" strike="noStrike" baseline="0" dirty="0">
              <a:solidFill>
                <a:srgbClr val="000000"/>
              </a:solidFill>
              <a:latin typeface="Times New Roman" panose="02020603050405020304" pitchFamily="18" charset="0"/>
            </a:endParaRPr>
          </a:p>
          <a:p>
            <a:pPr marL="1371600" indent="-1371600">
              <a:buAutoNum type="arabicPeriod"/>
            </a:pPr>
            <a:endParaRPr lang="en-US" sz="8800" b="0" i="0" u="none" strike="noStrike" baseline="0" dirty="0">
              <a:solidFill>
                <a:srgbClr val="000000"/>
              </a:solidFill>
              <a:latin typeface="Times New Roman" panose="02020603050405020304" pitchFamily="18" charset="0"/>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C5DA1A-DF9C-7E95-0180-48A6BA7303C9}"/>
              </a:ext>
            </a:extLst>
          </p:cNvPr>
          <p:cNvSpPr>
            <a:spLocks noGrp="1"/>
          </p:cNvSpPr>
          <p:nvPr>
            <p:ph type="sldNum" sz="quarter" idx="12"/>
          </p:nvPr>
        </p:nvSpPr>
        <p:spPr/>
        <p:txBody>
          <a:bodyPr/>
          <a:lstStyle/>
          <a:p>
            <a:fld id="{4944B7B2-FFA2-5148-A472-BF046BD89520}" type="slidenum">
              <a:rPr lang="en-US" smtClean="0"/>
              <a:pPr/>
              <a:t>3</a:t>
            </a:fld>
            <a:endParaRPr lang="en-US" dirty="0"/>
          </a:p>
        </p:txBody>
      </p:sp>
    </p:spTree>
    <p:extLst>
      <p:ext uri="{BB962C8B-B14F-4D97-AF65-F5344CB8AC3E}">
        <p14:creationId xmlns:p14="http://schemas.microsoft.com/office/powerpoint/2010/main" val="106387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E3B0-1189-EEBF-7498-7AFDF19AD912}"/>
              </a:ext>
            </a:extLst>
          </p:cNvPr>
          <p:cNvSpPr>
            <a:spLocks noGrp="1"/>
          </p:cNvSpPr>
          <p:nvPr>
            <p:ph type="title"/>
          </p:nvPr>
        </p:nvSpPr>
        <p:spPr/>
        <p:txBody>
          <a:bodyPr>
            <a:normAutofit/>
          </a:bodyPr>
          <a:lstStyle/>
          <a:p>
            <a:r>
              <a:rPr lang="en-US" dirty="0"/>
              <a:t>NC DPI Received Allegations through OSA Related to 54A</a:t>
            </a:r>
          </a:p>
        </p:txBody>
      </p:sp>
      <p:sp>
        <p:nvSpPr>
          <p:cNvPr id="3" name="Text Placeholder 2">
            <a:extLst>
              <a:ext uri="{FF2B5EF4-FFF2-40B4-BE49-F238E27FC236}">
                <a16:creationId xmlns:a16="http://schemas.microsoft.com/office/drawing/2014/main" id="{F05478A1-4248-CB5B-466C-3C91FB74C640}"/>
              </a:ext>
            </a:extLst>
          </p:cNvPr>
          <p:cNvSpPr>
            <a:spLocks noGrp="1"/>
          </p:cNvSpPr>
          <p:nvPr>
            <p:ph type="body" sz="quarter" idx="11"/>
          </p:nvPr>
        </p:nvSpPr>
        <p:spPr>
          <a:xfrm>
            <a:off x="342900" y="1646237"/>
            <a:ext cx="8708644" cy="4457383"/>
          </a:xfrm>
        </p:spPr>
        <p:txBody>
          <a:bodyPr>
            <a:normAutofit fontScale="92500" lnSpcReduction="10000"/>
          </a:bodyPr>
          <a:lstStyle/>
          <a:p>
            <a:pPr marL="0" indent="0">
              <a:buNone/>
            </a:pPr>
            <a:endParaRPr lang="en-US" sz="1800" dirty="0">
              <a:solidFill>
                <a:srgbClr val="000000"/>
              </a:solidFill>
              <a:latin typeface="Times New Roman" panose="02020603050405020304" pitchFamily="18" charset="0"/>
            </a:endParaRPr>
          </a:p>
          <a:p>
            <a:pPr marL="0" indent="0">
              <a:buNone/>
            </a:pPr>
            <a:r>
              <a:rPr lang="en-US" sz="3200" b="1" i="0" u="none" strike="noStrike" baseline="0" dirty="0">
                <a:solidFill>
                  <a:srgbClr val="000000"/>
                </a:solidFill>
                <a:latin typeface="Times New Roman" panose="02020603050405020304" pitchFamily="18" charset="0"/>
              </a:rPr>
              <a:t>Recommendations 1.1:</a:t>
            </a:r>
          </a:p>
          <a:p>
            <a:pPr marL="0" indent="0">
              <a:buNone/>
            </a:pPr>
            <a:r>
              <a:rPr lang="en-US" sz="2400" b="0" i="0" u="none" strike="noStrike" baseline="0" dirty="0">
                <a:solidFill>
                  <a:srgbClr val="000000"/>
                </a:solidFill>
                <a:latin typeface="Times New Roman" panose="02020603050405020304" pitchFamily="18" charset="0"/>
              </a:rPr>
              <a:t>The CVA Board has a conflict of interest procedure in place to prevent a board member, management or staff with a conflict of interest from taking part in a procurement transaction that results in a financial interest. This was not applied. </a:t>
            </a:r>
          </a:p>
          <a:p>
            <a:pPr marL="0" indent="0">
              <a:buNone/>
            </a:pPr>
            <a:r>
              <a:rPr lang="en-US" sz="2400" b="0" i="0" u="none" strike="noStrike" baseline="0" dirty="0">
                <a:solidFill>
                  <a:srgbClr val="000000"/>
                </a:solidFill>
                <a:latin typeface="Times New Roman" panose="02020603050405020304" pitchFamily="18" charset="0"/>
              </a:rPr>
              <a:t>To mitigate or prevent a conflict of interest in the </a:t>
            </a:r>
            <a:r>
              <a:rPr lang="en-US" sz="2400" dirty="0">
                <a:solidFill>
                  <a:srgbClr val="000000"/>
                </a:solidFill>
                <a:latin typeface="Times New Roman" panose="02020603050405020304" pitchFamily="18" charset="0"/>
              </a:rPr>
              <a:t>future, </a:t>
            </a:r>
            <a:r>
              <a:rPr lang="en-US" sz="2400" b="0" i="0" u="none" strike="noStrike" baseline="0" dirty="0">
                <a:solidFill>
                  <a:srgbClr val="000000"/>
                </a:solidFill>
                <a:latin typeface="Times New Roman" panose="02020603050405020304" pitchFamily="18" charset="0"/>
              </a:rPr>
              <a:t>CVA Board should address conflict of interest procedures when a decision relates to real property. </a:t>
            </a:r>
          </a:p>
          <a:p>
            <a:pPr marL="0" indent="0">
              <a:buNone/>
            </a:pPr>
            <a:r>
              <a:rPr lang="en-US" sz="2400" b="0" i="0" u="none" strike="noStrike" baseline="0" dirty="0">
                <a:solidFill>
                  <a:srgbClr val="000000"/>
                </a:solidFill>
                <a:latin typeface="Times New Roman" panose="02020603050405020304" pitchFamily="18" charset="0"/>
              </a:rPr>
              <a:t>The policy should:</a:t>
            </a:r>
          </a:p>
          <a:p>
            <a:pPr marL="0" indent="0">
              <a:buNone/>
            </a:pPr>
            <a:r>
              <a:rPr lang="en-US" sz="2400" b="0" i="0" u="none" strike="noStrike" baseline="0" dirty="0">
                <a:solidFill>
                  <a:srgbClr val="000000"/>
                </a:solidFill>
                <a:latin typeface="Times New Roman" panose="02020603050405020304" pitchFamily="18" charset="0"/>
              </a:rPr>
              <a:t>• Address decisions that impact the property including the purchase of furnishings, improvements, repair, or upgrades to the facility.</a:t>
            </a:r>
          </a:p>
          <a:p>
            <a:pPr marL="0" indent="0">
              <a:buNone/>
            </a:pPr>
            <a:r>
              <a:rPr lang="en-US" sz="2400" b="0" i="0" u="none" strike="noStrike" baseline="0" dirty="0">
                <a:solidFill>
                  <a:srgbClr val="000000"/>
                </a:solidFill>
                <a:latin typeface="Times New Roman" panose="02020603050405020304" pitchFamily="18" charset="0"/>
              </a:rPr>
              <a:t>• Address decisions that could present a financial or nonfinancial interest.</a:t>
            </a: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C5DA1A-DF9C-7E95-0180-48A6BA7303C9}"/>
              </a:ext>
            </a:extLst>
          </p:cNvPr>
          <p:cNvSpPr>
            <a:spLocks noGrp="1"/>
          </p:cNvSpPr>
          <p:nvPr>
            <p:ph type="sldNum" sz="quarter" idx="12"/>
          </p:nvPr>
        </p:nvSpPr>
        <p:spPr/>
        <p:txBody>
          <a:bodyPr/>
          <a:lstStyle/>
          <a:p>
            <a:fld id="{4944B7B2-FFA2-5148-A472-BF046BD89520}" type="slidenum">
              <a:rPr lang="en-US" smtClean="0"/>
              <a:pPr/>
              <a:t>4</a:t>
            </a:fld>
            <a:endParaRPr lang="en-US" dirty="0"/>
          </a:p>
        </p:txBody>
      </p:sp>
    </p:spTree>
    <p:extLst>
      <p:ext uri="{BB962C8B-B14F-4D97-AF65-F5344CB8AC3E}">
        <p14:creationId xmlns:p14="http://schemas.microsoft.com/office/powerpoint/2010/main" val="233765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E3B0-1189-EEBF-7498-7AFDF19AD912}"/>
              </a:ext>
            </a:extLst>
          </p:cNvPr>
          <p:cNvSpPr>
            <a:spLocks noGrp="1"/>
          </p:cNvSpPr>
          <p:nvPr>
            <p:ph type="title"/>
          </p:nvPr>
        </p:nvSpPr>
        <p:spPr/>
        <p:txBody>
          <a:bodyPr>
            <a:normAutofit/>
          </a:bodyPr>
          <a:lstStyle/>
          <a:p>
            <a:r>
              <a:rPr lang="en-US" dirty="0"/>
              <a:t>NC DPI Received Allegations through OSA Related to 54A</a:t>
            </a:r>
          </a:p>
        </p:txBody>
      </p:sp>
      <p:sp>
        <p:nvSpPr>
          <p:cNvPr id="3" name="Text Placeholder 2">
            <a:extLst>
              <a:ext uri="{FF2B5EF4-FFF2-40B4-BE49-F238E27FC236}">
                <a16:creationId xmlns:a16="http://schemas.microsoft.com/office/drawing/2014/main" id="{F05478A1-4248-CB5B-466C-3C91FB74C640}"/>
              </a:ext>
            </a:extLst>
          </p:cNvPr>
          <p:cNvSpPr>
            <a:spLocks noGrp="1"/>
          </p:cNvSpPr>
          <p:nvPr>
            <p:ph sz="half" idx="1"/>
          </p:nvPr>
        </p:nvSpPr>
        <p:spPr>
          <a:xfrm>
            <a:off x="308610" y="1660206"/>
            <a:ext cx="4320540" cy="4736783"/>
          </a:xfrm>
        </p:spPr>
        <p:txBody>
          <a:bodyPr>
            <a:normAutofit fontScale="32500" lnSpcReduction="20000"/>
          </a:bodyPr>
          <a:lstStyle/>
          <a:p>
            <a:pPr marL="0" indent="0">
              <a:buNone/>
            </a:pPr>
            <a:endParaRPr lang="en-US" sz="1800" dirty="0">
              <a:solidFill>
                <a:srgbClr val="000000"/>
              </a:solidFill>
              <a:latin typeface="Times New Roman" panose="02020603050405020304" pitchFamily="18" charset="0"/>
            </a:endParaRPr>
          </a:p>
          <a:p>
            <a:pPr marL="0" indent="0">
              <a:buNone/>
            </a:pPr>
            <a:r>
              <a:rPr lang="en-US" sz="6400" b="1" i="0" u="none" strike="noStrike" baseline="0" dirty="0">
                <a:solidFill>
                  <a:srgbClr val="000000"/>
                </a:solidFill>
                <a:latin typeface="Times New Roman" panose="02020603050405020304" pitchFamily="18" charset="0"/>
              </a:rPr>
              <a:t>Key Findings 1.2: Unallowable Costs Charged to 21st CCLC Grant Funds</a:t>
            </a:r>
          </a:p>
          <a:p>
            <a:pPr marL="0" indent="0">
              <a:buNone/>
            </a:pPr>
            <a:endParaRPr lang="en-US" sz="6400" dirty="0">
              <a:solidFill>
                <a:srgbClr val="000000"/>
              </a:solidFill>
              <a:latin typeface="Times New Roman" panose="02020603050405020304" pitchFamily="18" charset="0"/>
            </a:endParaRPr>
          </a:p>
          <a:p>
            <a:pPr marL="0" indent="0">
              <a:buNone/>
            </a:pPr>
            <a:r>
              <a:rPr lang="en-US" sz="6400" dirty="0">
                <a:solidFill>
                  <a:srgbClr val="000000"/>
                </a:solidFill>
                <a:latin typeface="Times New Roman" panose="02020603050405020304" pitchFamily="18" charset="0"/>
              </a:rPr>
              <a:t>Unallowable costs amount to $5003.12</a:t>
            </a:r>
          </a:p>
          <a:p>
            <a:pPr marL="0" indent="0">
              <a:buNone/>
            </a:pPr>
            <a:endParaRPr lang="en-US" sz="6400" dirty="0">
              <a:solidFill>
                <a:srgbClr val="000000"/>
              </a:solidFill>
              <a:latin typeface="Times New Roman" panose="02020603050405020304" pitchFamily="18" charset="0"/>
            </a:endParaRPr>
          </a:p>
          <a:p>
            <a:pPr marL="0" indent="0">
              <a:buNone/>
            </a:pPr>
            <a:r>
              <a:rPr lang="en-US" sz="6400" dirty="0">
                <a:solidFill>
                  <a:srgbClr val="000000"/>
                </a:solidFill>
                <a:latin typeface="Times New Roman" panose="02020603050405020304" pitchFamily="18" charset="0"/>
              </a:rPr>
              <a:t>The Board Member purchased and requested reimbursement for $4,438.42 out of unallowable costs</a:t>
            </a:r>
          </a:p>
          <a:p>
            <a:pPr marL="0" indent="0">
              <a:buNone/>
            </a:pPr>
            <a:endParaRPr lang="en-US" sz="6400" dirty="0">
              <a:solidFill>
                <a:srgbClr val="000000"/>
              </a:solidFill>
              <a:latin typeface="Times New Roman" panose="02020603050405020304" pitchFamily="18" charset="0"/>
            </a:endParaRPr>
          </a:p>
          <a:p>
            <a:pPr marL="0" indent="0">
              <a:buNone/>
            </a:pPr>
            <a:r>
              <a:rPr lang="en-US" sz="6500" b="0" i="0" u="none" strike="noStrike" baseline="0" dirty="0">
                <a:solidFill>
                  <a:srgbClr val="000000"/>
                </a:solidFill>
                <a:latin typeface="Times New Roman" panose="02020603050405020304" pitchFamily="18" charset="0"/>
              </a:rPr>
              <a:t>Furnishings unreasonable for 21</a:t>
            </a:r>
            <a:r>
              <a:rPr lang="en-US" sz="6500" b="0" i="0" u="none" strike="noStrike" baseline="30000" dirty="0">
                <a:solidFill>
                  <a:srgbClr val="000000"/>
                </a:solidFill>
                <a:latin typeface="Times New Roman" panose="02020603050405020304" pitchFamily="18" charset="0"/>
              </a:rPr>
              <a:t>st</a:t>
            </a:r>
            <a:r>
              <a:rPr lang="en-US" sz="6500" b="0" i="0" u="none" strike="noStrike" baseline="0" dirty="0">
                <a:solidFill>
                  <a:srgbClr val="000000"/>
                </a:solidFill>
                <a:latin typeface="Times New Roman" panose="02020603050405020304" pitchFamily="18" charset="0"/>
              </a:rPr>
              <a:t> CCLC: typical household items, not found in an academic setting</a:t>
            </a:r>
          </a:p>
          <a:p>
            <a:pPr marL="0" indent="0">
              <a:buNone/>
            </a:pPr>
            <a:endParaRPr lang="en-US" dirty="0"/>
          </a:p>
        </p:txBody>
      </p:sp>
      <p:sp>
        <p:nvSpPr>
          <p:cNvPr id="5" name="Content Placeholder 4">
            <a:extLst>
              <a:ext uri="{FF2B5EF4-FFF2-40B4-BE49-F238E27FC236}">
                <a16:creationId xmlns:a16="http://schemas.microsoft.com/office/drawing/2014/main" id="{09E1E7C6-9F26-BD36-1609-1075B7AFA862}"/>
              </a:ext>
            </a:extLst>
          </p:cNvPr>
          <p:cNvSpPr>
            <a:spLocks noGrp="1"/>
          </p:cNvSpPr>
          <p:nvPr>
            <p:ph sz="half" idx="2"/>
          </p:nvPr>
        </p:nvSpPr>
        <p:spPr>
          <a:xfrm>
            <a:off x="4629150" y="1646236"/>
            <a:ext cx="4422394" cy="4764723"/>
          </a:xfrm>
        </p:spPr>
        <p:txBody>
          <a:bodyPr>
            <a:normAutofit fontScale="32500" lnSpcReduction="20000"/>
          </a:bodyPr>
          <a:lstStyle/>
          <a:p>
            <a:pPr marL="0" indent="0">
              <a:buNone/>
            </a:pPr>
            <a:r>
              <a:rPr lang="en-US" sz="5500" dirty="0">
                <a:solidFill>
                  <a:srgbClr val="000000"/>
                </a:solidFill>
                <a:latin typeface="Times New Roman" panose="02020603050405020304" pitchFamily="18" charset="0"/>
              </a:rPr>
              <a:t>Items Located Outside of the 21</a:t>
            </a:r>
            <a:r>
              <a:rPr lang="en-US" sz="5500" baseline="30000" dirty="0">
                <a:solidFill>
                  <a:srgbClr val="000000"/>
                </a:solidFill>
                <a:latin typeface="Times New Roman" panose="02020603050405020304" pitchFamily="18" charset="0"/>
              </a:rPr>
              <a:t>st</a:t>
            </a:r>
            <a:r>
              <a:rPr lang="en-US" sz="5500" dirty="0">
                <a:solidFill>
                  <a:srgbClr val="000000"/>
                </a:solidFill>
                <a:latin typeface="Times New Roman" panose="02020603050405020304" pitchFamily="18" charset="0"/>
              </a:rPr>
              <a:t> CCLC building:</a:t>
            </a:r>
          </a:p>
          <a:p>
            <a:r>
              <a:rPr lang="en-US" sz="5500" dirty="0">
                <a:solidFill>
                  <a:srgbClr val="000000"/>
                </a:solidFill>
                <a:latin typeface="Times New Roman" panose="02020603050405020304" pitchFamily="18" charset="0"/>
              </a:rPr>
              <a:t>Wingback chairs, CVA admin. building.</a:t>
            </a:r>
          </a:p>
          <a:p>
            <a:r>
              <a:rPr lang="en-US" sz="5500" dirty="0">
                <a:solidFill>
                  <a:srgbClr val="000000"/>
                </a:solidFill>
                <a:latin typeface="Times New Roman" panose="02020603050405020304" pitchFamily="18" charset="0"/>
              </a:rPr>
              <a:t>Metal frame leather chair, school library</a:t>
            </a:r>
          </a:p>
          <a:p>
            <a:r>
              <a:rPr lang="en-US" sz="5500" dirty="0">
                <a:solidFill>
                  <a:srgbClr val="000000"/>
                </a:solidFill>
                <a:latin typeface="Times New Roman" panose="02020603050405020304" pitchFamily="18" charset="0"/>
              </a:rPr>
              <a:t>55” HDTV</a:t>
            </a:r>
          </a:p>
          <a:p>
            <a:pPr marL="0" indent="0">
              <a:buNone/>
            </a:pPr>
            <a:r>
              <a:rPr lang="en-US" sz="5500" dirty="0">
                <a:solidFill>
                  <a:srgbClr val="000000"/>
                </a:solidFill>
                <a:latin typeface="Times New Roman" panose="02020603050405020304" pitchFamily="18" charset="0"/>
              </a:rPr>
              <a:t>Purchased in Maryland, and subsequently delivered to CVA included: </a:t>
            </a:r>
          </a:p>
          <a:p>
            <a:r>
              <a:rPr lang="en-US" sz="5500" dirty="0">
                <a:solidFill>
                  <a:srgbClr val="000000"/>
                </a:solidFill>
                <a:latin typeface="Times New Roman" panose="02020603050405020304" pitchFamily="18" charset="0"/>
              </a:rPr>
              <a:t>40” x 112” dining room table </a:t>
            </a:r>
          </a:p>
          <a:p>
            <a:r>
              <a:rPr lang="en-US" sz="5500" dirty="0">
                <a:solidFill>
                  <a:srgbClr val="000000"/>
                </a:solidFill>
                <a:latin typeface="Times New Roman" panose="02020603050405020304" pitchFamily="18" charset="0"/>
              </a:rPr>
              <a:t>mirror, clock tower, decorative accessories, including colorful cows, book boxes, and flowers </a:t>
            </a:r>
          </a:p>
          <a:p>
            <a:r>
              <a:rPr lang="en-US" sz="5500" dirty="0">
                <a:solidFill>
                  <a:srgbClr val="000000"/>
                </a:solidFill>
                <a:latin typeface="Times New Roman" panose="02020603050405020304" pitchFamily="18" charset="0"/>
              </a:rPr>
              <a:t>End tables, pillows, lamps, wall art</a:t>
            </a:r>
          </a:p>
          <a:p>
            <a:pPr marL="0" indent="0">
              <a:buNone/>
            </a:pPr>
            <a:r>
              <a:rPr lang="en-US" sz="5500" dirty="0">
                <a:solidFill>
                  <a:srgbClr val="000000"/>
                </a:solidFill>
                <a:latin typeface="Times New Roman" panose="02020603050405020304" pitchFamily="18" charset="0"/>
              </a:rPr>
              <a:t>Purchases picked up in NC: </a:t>
            </a:r>
          </a:p>
          <a:p>
            <a:r>
              <a:rPr lang="en-US" sz="5500" dirty="0">
                <a:solidFill>
                  <a:srgbClr val="000000"/>
                </a:solidFill>
                <a:latin typeface="Times New Roman" panose="02020603050405020304" pitchFamily="18" charset="0"/>
              </a:rPr>
              <a:t>8 dining chairs</a:t>
            </a:r>
          </a:p>
          <a:p>
            <a:r>
              <a:rPr lang="en-US" sz="5500" dirty="0">
                <a:solidFill>
                  <a:srgbClr val="000000"/>
                </a:solidFill>
                <a:latin typeface="Times New Roman" panose="02020603050405020304" pitchFamily="18" charset="0"/>
              </a:rPr>
              <a:t>Cabinet </a:t>
            </a:r>
            <a:endParaRPr lang="en-US" sz="5500" dirty="0"/>
          </a:p>
          <a:p>
            <a:pPr marL="0" indent="0">
              <a:buNone/>
            </a:pPr>
            <a:endParaRPr lang="en-US" dirty="0"/>
          </a:p>
        </p:txBody>
      </p:sp>
      <p:sp>
        <p:nvSpPr>
          <p:cNvPr id="4" name="Slide Number Placeholder 3">
            <a:extLst>
              <a:ext uri="{FF2B5EF4-FFF2-40B4-BE49-F238E27FC236}">
                <a16:creationId xmlns:a16="http://schemas.microsoft.com/office/drawing/2014/main" id="{B7C5DA1A-DF9C-7E95-0180-48A6BA7303C9}"/>
              </a:ext>
            </a:extLst>
          </p:cNvPr>
          <p:cNvSpPr>
            <a:spLocks noGrp="1"/>
          </p:cNvSpPr>
          <p:nvPr>
            <p:ph type="sldNum" sz="quarter" idx="10"/>
          </p:nvPr>
        </p:nvSpPr>
        <p:spPr/>
        <p:txBody>
          <a:bodyPr/>
          <a:lstStyle/>
          <a:p>
            <a:fld id="{4944B7B2-FFA2-5148-A472-BF046BD89520}" type="slidenum">
              <a:rPr lang="en-US" smtClean="0"/>
              <a:pPr/>
              <a:t>5</a:t>
            </a:fld>
            <a:endParaRPr lang="en-US" dirty="0"/>
          </a:p>
        </p:txBody>
      </p:sp>
    </p:spTree>
    <p:extLst>
      <p:ext uri="{BB962C8B-B14F-4D97-AF65-F5344CB8AC3E}">
        <p14:creationId xmlns:p14="http://schemas.microsoft.com/office/powerpoint/2010/main" val="281064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E3B0-1189-EEBF-7498-7AFDF19AD912}"/>
              </a:ext>
            </a:extLst>
          </p:cNvPr>
          <p:cNvSpPr>
            <a:spLocks noGrp="1"/>
          </p:cNvSpPr>
          <p:nvPr>
            <p:ph type="title"/>
          </p:nvPr>
        </p:nvSpPr>
        <p:spPr/>
        <p:txBody>
          <a:bodyPr>
            <a:normAutofit/>
          </a:bodyPr>
          <a:lstStyle/>
          <a:p>
            <a:r>
              <a:rPr lang="en-US" dirty="0"/>
              <a:t>NC DPI Received Allegations through OSA Related to 54A</a:t>
            </a:r>
          </a:p>
        </p:txBody>
      </p:sp>
      <p:sp>
        <p:nvSpPr>
          <p:cNvPr id="3" name="Text Placeholder 2">
            <a:extLst>
              <a:ext uri="{FF2B5EF4-FFF2-40B4-BE49-F238E27FC236}">
                <a16:creationId xmlns:a16="http://schemas.microsoft.com/office/drawing/2014/main" id="{F05478A1-4248-CB5B-466C-3C91FB74C640}"/>
              </a:ext>
            </a:extLst>
          </p:cNvPr>
          <p:cNvSpPr>
            <a:spLocks noGrp="1"/>
          </p:cNvSpPr>
          <p:nvPr>
            <p:ph type="body" sz="quarter" idx="11"/>
          </p:nvPr>
        </p:nvSpPr>
        <p:spPr/>
        <p:txBody>
          <a:bodyPr>
            <a:normAutofit/>
          </a:bodyPr>
          <a:lstStyle/>
          <a:p>
            <a:pPr marL="0" indent="0">
              <a:buNone/>
            </a:pPr>
            <a:r>
              <a:rPr lang="en-US" sz="2600" b="1" i="0" u="none" strike="noStrike" baseline="0" dirty="0">
                <a:solidFill>
                  <a:srgbClr val="000000"/>
                </a:solidFill>
                <a:latin typeface="Times New Roman" panose="02020603050405020304" pitchFamily="18" charset="0"/>
              </a:rPr>
              <a:t>Recommendations 1.2:</a:t>
            </a:r>
          </a:p>
          <a:p>
            <a:pPr marL="0" indent="0">
              <a:buNone/>
            </a:pPr>
            <a:r>
              <a:rPr lang="en-US" sz="2400" b="0" i="0" u="none" strike="noStrike" baseline="0" dirty="0">
                <a:solidFill>
                  <a:srgbClr val="000000"/>
                </a:solidFill>
                <a:latin typeface="Times New Roman" panose="02020603050405020304" pitchFamily="18" charset="0"/>
              </a:rPr>
              <a:t>1. Repay unallowable costs of $5,003.12</a:t>
            </a:r>
          </a:p>
          <a:p>
            <a:pPr marL="0" indent="0">
              <a:buNone/>
            </a:pPr>
            <a:r>
              <a:rPr lang="en-US" sz="2400" b="0" i="0" u="none" strike="noStrike" baseline="0" dirty="0">
                <a:solidFill>
                  <a:srgbClr val="000000"/>
                </a:solidFill>
                <a:latin typeface="Times New Roman" panose="02020603050405020304" pitchFamily="18" charset="0"/>
              </a:rPr>
              <a:t>2. Create an inventory of all furnishings owned by CVA in the properties rented for the 21st CCLC program. Indicate:</a:t>
            </a:r>
          </a:p>
          <a:p>
            <a:pPr lvl="1"/>
            <a:r>
              <a:rPr lang="en-US" sz="2000" b="0" i="0" u="none" strike="noStrike" baseline="0" dirty="0">
                <a:solidFill>
                  <a:srgbClr val="000000"/>
                </a:solidFill>
                <a:latin typeface="Times New Roman" panose="02020603050405020304" pitchFamily="18" charset="0"/>
              </a:rPr>
              <a:t>the source of funds </a:t>
            </a:r>
          </a:p>
          <a:p>
            <a:pPr marL="0" indent="0">
              <a:buNone/>
            </a:pPr>
            <a:r>
              <a:rPr lang="en-US" sz="2400" b="0" i="0" u="none" strike="noStrike" baseline="0" dirty="0">
                <a:solidFill>
                  <a:srgbClr val="000000"/>
                </a:solidFill>
                <a:latin typeface="Times New Roman" panose="02020603050405020304" pitchFamily="18" charset="0"/>
              </a:rPr>
              <a:t>3. Establish an effective control environment including:</a:t>
            </a:r>
          </a:p>
          <a:p>
            <a:pPr lvl="1"/>
            <a:r>
              <a:rPr lang="en-US" sz="2000" b="0" i="0" u="none" strike="noStrike" baseline="0" dirty="0">
                <a:solidFill>
                  <a:srgbClr val="000000"/>
                </a:solidFill>
                <a:latin typeface="Times New Roman" panose="02020603050405020304" pitchFamily="18" charset="0"/>
              </a:rPr>
              <a:t>Documented evidence of approval</a:t>
            </a:r>
          </a:p>
          <a:p>
            <a:pPr lvl="1"/>
            <a:r>
              <a:rPr lang="en-US" sz="2000" b="0" i="0" u="none" strike="noStrike" baseline="0" dirty="0">
                <a:solidFill>
                  <a:srgbClr val="000000"/>
                </a:solidFill>
                <a:latin typeface="Times New Roman" panose="02020603050405020304" pitchFamily="18" charset="0"/>
              </a:rPr>
              <a:t>Dual signatures as required by CVA policies and procedures</a:t>
            </a:r>
          </a:p>
          <a:p>
            <a:pPr lvl="1"/>
            <a:r>
              <a:rPr lang="en-US" sz="2000" b="0" i="0" u="none" strike="noStrike" baseline="0" dirty="0">
                <a:solidFill>
                  <a:srgbClr val="000000"/>
                </a:solidFill>
                <a:latin typeface="Times New Roman" panose="02020603050405020304" pitchFamily="18" charset="0"/>
              </a:rPr>
              <a:t>CVA management should include the 21st CCLC Program Director in the documented approval process to ensure costs are allowable, reasonable, and necessary for the program. </a:t>
            </a:r>
            <a:endParaRPr lang="en-US" sz="2000" dirty="0"/>
          </a:p>
        </p:txBody>
      </p:sp>
      <p:sp>
        <p:nvSpPr>
          <p:cNvPr id="4" name="Slide Number Placeholder 3">
            <a:extLst>
              <a:ext uri="{FF2B5EF4-FFF2-40B4-BE49-F238E27FC236}">
                <a16:creationId xmlns:a16="http://schemas.microsoft.com/office/drawing/2014/main" id="{B7C5DA1A-DF9C-7E95-0180-48A6BA7303C9}"/>
              </a:ext>
            </a:extLst>
          </p:cNvPr>
          <p:cNvSpPr>
            <a:spLocks noGrp="1"/>
          </p:cNvSpPr>
          <p:nvPr>
            <p:ph type="sldNum" sz="quarter" idx="12"/>
          </p:nvPr>
        </p:nvSpPr>
        <p:spPr/>
        <p:txBody>
          <a:bodyPr/>
          <a:lstStyle/>
          <a:p>
            <a:fld id="{4944B7B2-FFA2-5148-A472-BF046BD89520}" type="slidenum">
              <a:rPr lang="en-US" smtClean="0"/>
              <a:pPr/>
              <a:t>6</a:t>
            </a:fld>
            <a:endParaRPr lang="en-US" dirty="0"/>
          </a:p>
        </p:txBody>
      </p:sp>
    </p:spTree>
    <p:extLst>
      <p:ext uri="{BB962C8B-B14F-4D97-AF65-F5344CB8AC3E}">
        <p14:creationId xmlns:p14="http://schemas.microsoft.com/office/powerpoint/2010/main" val="360975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E3B0-1189-EEBF-7498-7AFDF19AD912}"/>
              </a:ext>
            </a:extLst>
          </p:cNvPr>
          <p:cNvSpPr>
            <a:spLocks noGrp="1"/>
          </p:cNvSpPr>
          <p:nvPr>
            <p:ph type="title"/>
          </p:nvPr>
        </p:nvSpPr>
        <p:spPr/>
        <p:txBody>
          <a:bodyPr>
            <a:normAutofit/>
          </a:bodyPr>
          <a:lstStyle/>
          <a:p>
            <a:r>
              <a:rPr lang="en-US" dirty="0"/>
              <a:t>NC DPI Received Allegations through OSA Related to 54A</a:t>
            </a:r>
          </a:p>
        </p:txBody>
      </p:sp>
      <p:sp>
        <p:nvSpPr>
          <p:cNvPr id="3" name="Text Placeholder 2">
            <a:extLst>
              <a:ext uri="{FF2B5EF4-FFF2-40B4-BE49-F238E27FC236}">
                <a16:creationId xmlns:a16="http://schemas.microsoft.com/office/drawing/2014/main" id="{F05478A1-4248-CB5B-466C-3C91FB74C640}"/>
              </a:ext>
            </a:extLst>
          </p:cNvPr>
          <p:cNvSpPr>
            <a:spLocks noGrp="1"/>
          </p:cNvSpPr>
          <p:nvPr>
            <p:ph type="body" sz="quarter" idx="11"/>
          </p:nvPr>
        </p:nvSpPr>
        <p:spPr>
          <a:xfrm>
            <a:off x="171450" y="1508761"/>
            <a:ext cx="8880094" cy="4594860"/>
          </a:xfrm>
        </p:spPr>
        <p:txBody>
          <a:bodyPr>
            <a:normAutofit/>
          </a:bodyPr>
          <a:lstStyle/>
          <a:p>
            <a:pPr marL="0" indent="0">
              <a:buNone/>
            </a:pPr>
            <a:endParaRPr lang="en-US" sz="1800" dirty="0">
              <a:solidFill>
                <a:srgbClr val="000000"/>
              </a:solidFill>
              <a:latin typeface="Times New Roman" panose="02020603050405020304" pitchFamily="18" charset="0"/>
            </a:endParaRPr>
          </a:p>
          <a:p>
            <a:pPr marL="0" indent="0">
              <a:buNone/>
            </a:pPr>
            <a:r>
              <a:rPr lang="en-US" sz="2600" b="1" i="0" u="none" strike="noStrike" baseline="0" dirty="0">
                <a:solidFill>
                  <a:srgbClr val="000000"/>
                </a:solidFill>
                <a:latin typeface="Times New Roman" panose="02020603050405020304" pitchFamily="18" charset="0"/>
              </a:rPr>
              <a:t>Key Findings 1.3: 21st CCLC Program Approval and Inventory Requirements Not Followed</a:t>
            </a:r>
          </a:p>
          <a:p>
            <a:pPr marL="0" indent="0">
              <a:buNone/>
            </a:pPr>
            <a:r>
              <a:rPr lang="en-US" sz="2600" b="0" i="0" u="none" strike="noStrike" baseline="0" dirty="0">
                <a:solidFill>
                  <a:srgbClr val="000000"/>
                </a:solidFill>
                <a:latin typeface="Times New Roman" panose="02020603050405020304" pitchFamily="18" charset="0"/>
              </a:rPr>
              <a:t>CVA did not comply with 21st CCLC required program procedures. The items purchased were not:</a:t>
            </a:r>
          </a:p>
          <a:p>
            <a:pPr lvl="1"/>
            <a:r>
              <a:rPr lang="en-US" sz="2200" b="0" i="0" u="none" strike="noStrike" baseline="0" dirty="0">
                <a:solidFill>
                  <a:srgbClr val="000000"/>
                </a:solidFill>
                <a:latin typeface="Times New Roman" panose="02020603050405020304" pitchFamily="18" charset="0"/>
              </a:rPr>
              <a:t>Pre-approved. Furniture and Equipment is required to be included on the ‘Furniture and Equipment’ tab of the Budget 208 for review and approval prior to purchase. </a:t>
            </a:r>
          </a:p>
          <a:p>
            <a:pPr lvl="1"/>
            <a:r>
              <a:rPr lang="en-US" sz="2200" b="0" i="0" u="none" strike="noStrike" baseline="0" dirty="0">
                <a:solidFill>
                  <a:srgbClr val="000000"/>
                </a:solidFill>
                <a:latin typeface="Times New Roman" panose="02020603050405020304" pitchFamily="18" charset="0"/>
              </a:rPr>
              <a:t>Listed on any of the Inventory Listings submitted by CVA as required by NCDPI. Inventory Listings are required as evidence that accurate property records of all furniture and equipment purchased with 21st CCLC are being maintained. </a:t>
            </a:r>
            <a:endParaRPr lang="en-US" sz="1800" b="0" i="0" u="none" strike="noStrike" baseline="0" dirty="0">
              <a:solidFill>
                <a:srgbClr val="000000"/>
              </a:solidFill>
              <a:latin typeface="Times New Roman" panose="02020603050405020304" pitchFamily="18" charset="0"/>
            </a:endParaRPr>
          </a:p>
          <a:p>
            <a:pPr marL="1371600" indent="-1371600">
              <a:buAutoNum type="arabicPeriod"/>
            </a:pPr>
            <a:endParaRPr lang="en-US" sz="8800" b="0" i="0" u="none" strike="noStrike" baseline="0" dirty="0">
              <a:solidFill>
                <a:srgbClr val="000000"/>
              </a:solidFill>
              <a:latin typeface="Times New Roman" panose="02020603050405020304" pitchFamily="18" charset="0"/>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C5DA1A-DF9C-7E95-0180-48A6BA7303C9}"/>
              </a:ext>
            </a:extLst>
          </p:cNvPr>
          <p:cNvSpPr>
            <a:spLocks noGrp="1"/>
          </p:cNvSpPr>
          <p:nvPr>
            <p:ph type="sldNum" sz="quarter" idx="12"/>
          </p:nvPr>
        </p:nvSpPr>
        <p:spPr/>
        <p:txBody>
          <a:bodyPr/>
          <a:lstStyle/>
          <a:p>
            <a:fld id="{4944B7B2-FFA2-5148-A472-BF046BD89520}" type="slidenum">
              <a:rPr lang="en-US" smtClean="0"/>
              <a:pPr/>
              <a:t>7</a:t>
            </a:fld>
            <a:endParaRPr lang="en-US" dirty="0"/>
          </a:p>
        </p:txBody>
      </p:sp>
    </p:spTree>
    <p:extLst>
      <p:ext uri="{BB962C8B-B14F-4D97-AF65-F5344CB8AC3E}">
        <p14:creationId xmlns:p14="http://schemas.microsoft.com/office/powerpoint/2010/main" val="161926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E3B0-1189-EEBF-7498-7AFDF19AD912}"/>
              </a:ext>
            </a:extLst>
          </p:cNvPr>
          <p:cNvSpPr>
            <a:spLocks noGrp="1"/>
          </p:cNvSpPr>
          <p:nvPr>
            <p:ph type="title"/>
          </p:nvPr>
        </p:nvSpPr>
        <p:spPr/>
        <p:txBody>
          <a:bodyPr>
            <a:normAutofit/>
          </a:bodyPr>
          <a:lstStyle/>
          <a:p>
            <a:r>
              <a:rPr lang="en-US" dirty="0"/>
              <a:t>NC DPI Received Allegations through OSA Related to 54A</a:t>
            </a:r>
          </a:p>
        </p:txBody>
      </p:sp>
      <p:sp>
        <p:nvSpPr>
          <p:cNvPr id="3" name="Text Placeholder 2">
            <a:extLst>
              <a:ext uri="{FF2B5EF4-FFF2-40B4-BE49-F238E27FC236}">
                <a16:creationId xmlns:a16="http://schemas.microsoft.com/office/drawing/2014/main" id="{F05478A1-4248-CB5B-466C-3C91FB74C640}"/>
              </a:ext>
            </a:extLst>
          </p:cNvPr>
          <p:cNvSpPr>
            <a:spLocks noGrp="1"/>
          </p:cNvSpPr>
          <p:nvPr>
            <p:ph type="body" sz="quarter" idx="11"/>
          </p:nvPr>
        </p:nvSpPr>
        <p:spPr>
          <a:xfrm>
            <a:off x="342900" y="1646237"/>
            <a:ext cx="8708644" cy="4457383"/>
          </a:xfrm>
        </p:spPr>
        <p:txBody>
          <a:bodyPr>
            <a:normAutofit/>
          </a:bodyPr>
          <a:lstStyle/>
          <a:p>
            <a:pPr marL="0" indent="0">
              <a:buNone/>
            </a:pPr>
            <a:endParaRPr lang="en-US" sz="1800" dirty="0">
              <a:solidFill>
                <a:srgbClr val="000000"/>
              </a:solidFill>
              <a:latin typeface="Times New Roman" panose="02020603050405020304" pitchFamily="18" charset="0"/>
            </a:endParaRPr>
          </a:p>
          <a:p>
            <a:pPr marL="0" indent="0">
              <a:buNone/>
            </a:pPr>
            <a:r>
              <a:rPr lang="en-US" sz="3200" b="1" i="0" u="none" strike="noStrike" baseline="0" dirty="0">
                <a:solidFill>
                  <a:srgbClr val="000000"/>
                </a:solidFill>
                <a:latin typeface="Times New Roman" panose="02020603050405020304" pitchFamily="18" charset="0"/>
              </a:rPr>
              <a:t>Recommendations 1.3:</a:t>
            </a:r>
          </a:p>
          <a:p>
            <a:pPr marL="0" indent="0">
              <a:buNone/>
            </a:pPr>
            <a:r>
              <a:rPr lang="en-US" sz="2400" b="0" i="0" u="none" strike="noStrike" baseline="0" dirty="0">
                <a:solidFill>
                  <a:srgbClr val="000000"/>
                </a:solidFill>
                <a:latin typeface="Times New Roman" panose="02020603050405020304" pitchFamily="18" charset="0"/>
              </a:rPr>
              <a:t>The CVA Board should ensure an effective control environment is established and supported by strong written policies and procedures, including: </a:t>
            </a:r>
            <a:endParaRPr lang="en-US" sz="2400" dirty="0">
              <a:solidFill>
                <a:srgbClr val="000000"/>
              </a:solidFill>
              <a:latin typeface="Times New Roman" panose="02020603050405020304" pitchFamily="18" charset="0"/>
            </a:endParaRPr>
          </a:p>
          <a:p>
            <a:pPr lvl="1"/>
            <a:r>
              <a:rPr lang="en-US" b="0" i="0" u="none" strike="noStrike" baseline="0" dirty="0">
                <a:solidFill>
                  <a:srgbClr val="000000"/>
                </a:solidFill>
                <a:latin typeface="Times New Roman" panose="02020603050405020304" pitchFamily="18" charset="0"/>
              </a:rPr>
              <a:t>pre-approvals and </a:t>
            </a:r>
          </a:p>
          <a:p>
            <a:pPr lvl="1"/>
            <a:r>
              <a:rPr lang="en-US" b="0" i="0" u="none" strike="noStrike" baseline="0" dirty="0">
                <a:solidFill>
                  <a:srgbClr val="000000"/>
                </a:solidFill>
                <a:latin typeface="Times New Roman" panose="02020603050405020304" pitchFamily="18" charset="0"/>
              </a:rPr>
              <a:t>inventory requirements </a:t>
            </a:r>
          </a:p>
          <a:p>
            <a:pPr marL="0" indent="0">
              <a:buNone/>
            </a:pPr>
            <a:r>
              <a:rPr lang="en-US" sz="2400" b="0" i="0" u="none" strike="noStrike" baseline="0" dirty="0">
                <a:solidFill>
                  <a:srgbClr val="000000"/>
                </a:solidFill>
                <a:latin typeface="Times New Roman" panose="02020603050405020304" pitchFamily="18" charset="0"/>
              </a:rPr>
              <a:t>of the 21st CCLC program.</a:t>
            </a:r>
            <a:endParaRPr lang="en-US" sz="1800" b="0" i="0" u="none" strike="noStrike" baseline="0" dirty="0">
              <a:solidFill>
                <a:srgbClr val="000000"/>
              </a:solidFill>
              <a:latin typeface="Times New Roman" panose="02020603050405020304" pitchFamily="18" charset="0"/>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C5DA1A-DF9C-7E95-0180-48A6BA7303C9}"/>
              </a:ext>
            </a:extLst>
          </p:cNvPr>
          <p:cNvSpPr>
            <a:spLocks noGrp="1"/>
          </p:cNvSpPr>
          <p:nvPr>
            <p:ph type="sldNum" sz="quarter" idx="12"/>
          </p:nvPr>
        </p:nvSpPr>
        <p:spPr/>
        <p:txBody>
          <a:bodyPr/>
          <a:lstStyle/>
          <a:p>
            <a:fld id="{4944B7B2-FFA2-5148-A472-BF046BD89520}" type="slidenum">
              <a:rPr lang="en-US" smtClean="0"/>
              <a:pPr/>
              <a:t>8</a:t>
            </a:fld>
            <a:endParaRPr lang="en-US" dirty="0"/>
          </a:p>
        </p:txBody>
      </p:sp>
    </p:spTree>
    <p:extLst>
      <p:ext uri="{BB962C8B-B14F-4D97-AF65-F5344CB8AC3E}">
        <p14:creationId xmlns:p14="http://schemas.microsoft.com/office/powerpoint/2010/main" val="376300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AA85-F553-E5D0-6B2E-929F6552072B}"/>
              </a:ext>
            </a:extLst>
          </p:cNvPr>
          <p:cNvSpPr>
            <a:spLocks noGrp="1"/>
          </p:cNvSpPr>
          <p:nvPr>
            <p:ph type="title"/>
          </p:nvPr>
        </p:nvSpPr>
        <p:spPr/>
        <p:txBody>
          <a:bodyPr>
            <a:normAutofit/>
          </a:bodyPr>
          <a:lstStyle/>
          <a:p>
            <a:r>
              <a:rPr lang="en-US" dirty="0"/>
              <a:t>54A Allegations Reported Directly to NC DPI</a:t>
            </a:r>
          </a:p>
        </p:txBody>
      </p:sp>
      <p:sp>
        <p:nvSpPr>
          <p:cNvPr id="5" name="Content Placeholder 4">
            <a:extLst>
              <a:ext uri="{FF2B5EF4-FFF2-40B4-BE49-F238E27FC236}">
                <a16:creationId xmlns:a16="http://schemas.microsoft.com/office/drawing/2014/main" id="{215758A9-F667-EEBD-4FEA-BD78010376A1}"/>
              </a:ext>
            </a:extLst>
          </p:cNvPr>
          <p:cNvSpPr>
            <a:spLocks noGrp="1"/>
          </p:cNvSpPr>
          <p:nvPr>
            <p:ph sz="half" idx="2"/>
          </p:nvPr>
        </p:nvSpPr>
        <p:spPr>
          <a:xfrm>
            <a:off x="4257675" y="1825625"/>
            <a:ext cx="4606290" cy="4351338"/>
          </a:xfrm>
        </p:spPr>
        <p:txBody>
          <a:bodyPr>
            <a:normAutofit fontScale="25000" lnSpcReduction="20000"/>
          </a:bodyPr>
          <a:lstStyle/>
          <a:p>
            <a:pPr marL="0" indent="0">
              <a:buNone/>
            </a:pPr>
            <a:r>
              <a:rPr lang="en-US" sz="7200" b="1" dirty="0"/>
              <a:t>Key Findings:</a:t>
            </a:r>
          </a:p>
          <a:p>
            <a:pPr marL="0" indent="0">
              <a:buNone/>
            </a:pPr>
            <a:r>
              <a:rPr lang="en-US" sz="7200" dirty="0"/>
              <a:t>1. Understated liabilities resulting in misstated financial statements </a:t>
            </a:r>
          </a:p>
          <a:p>
            <a:pPr marL="0" indent="0">
              <a:buNone/>
            </a:pPr>
            <a:r>
              <a:rPr lang="en-US" sz="7200" dirty="0"/>
              <a:t>2. Inadequate documentation for a loan from a Board Member</a:t>
            </a:r>
          </a:p>
          <a:p>
            <a:pPr marL="0" indent="0">
              <a:buNone/>
            </a:pPr>
            <a:r>
              <a:rPr lang="en-US" sz="7200" dirty="0"/>
              <a:t>3. Inadequate documentation to substantiate start-up cost treatment</a:t>
            </a:r>
          </a:p>
          <a:p>
            <a:pPr marL="0" indent="0">
              <a:buNone/>
            </a:pPr>
            <a:r>
              <a:rPr lang="en-US" sz="7200" dirty="0"/>
              <a:t>4. Invalid voting procedures followed related to a conflict of interest</a:t>
            </a:r>
          </a:p>
          <a:p>
            <a:pPr marL="0" indent="0">
              <a:buNone/>
            </a:pPr>
            <a:r>
              <a:rPr lang="en-US" sz="7200" dirty="0"/>
              <a:t>5. Unallowable costs charged to State and Federal funds</a:t>
            </a:r>
          </a:p>
          <a:p>
            <a:pPr marL="0" indent="0">
              <a:buNone/>
            </a:pPr>
            <a:r>
              <a:rPr lang="en-US" sz="7200" dirty="0"/>
              <a:t>6. Unallowable costs - Red Flag Indicators of Fraud, Waste, or Abuse</a:t>
            </a:r>
          </a:p>
          <a:p>
            <a:pPr marL="0" indent="0">
              <a:buNone/>
            </a:pPr>
            <a:r>
              <a:rPr lang="en-US" sz="7200" dirty="0"/>
              <a:t>7. Utility bills paid for property outside contract rental dates</a:t>
            </a:r>
          </a:p>
          <a:p>
            <a:pPr marL="0" indent="0">
              <a:buNone/>
            </a:pPr>
            <a:r>
              <a:rPr lang="en-US" sz="7200" dirty="0"/>
              <a:t>8. Ineffective internal control structure</a:t>
            </a:r>
          </a:p>
          <a:p>
            <a:endParaRPr lang="en-US" dirty="0"/>
          </a:p>
        </p:txBody>
      </p:sp>
      <p:sp>
        <p:nvSpPr>
          <p:cNvPr id="4" name="Slide Number Placeholder 3">
            <a:extLst>
              <a:ext uri="{FF2B5EF4-FFF2-40B4-BE49-F238E27FC236}">
                <a16:creationId xmlns:a16="http://schemas.microsoft.com/office/drawing/2014/main" id="{9D669BBE-22F5-2E22-3573-67C93159CF76}"/>
              </a:ext>
            </a:extLst>
          </p:cNvPr>
          <p:cNvSpPr>
            <a:spLocks noGrp="1"/>
          </p:cNvSpPr>
          <p:nvPr>
            <p:ph type="sldNum" sz="quarter" idx="10"/>
          </p:nvPr>
        </p:nvSpPr>
        <p:spPr/>
        <p:txBody>
          <a:bodyPr/>
          <a:lstStyle/>
          <a:p>
            <a:fld id="{4944B7B2-FFA2-5148-A472-BF046BD89520}" type="slidenum">
              <a:rPr lang="en-US" smtClean="0"/>
              <a:pPr/>
              <a:t>9</a:t>
            </a:fld>
            <a:endParaRPr lang="en-US" dirty="0"/>
          </a:p>
        </p:txBody>
      </p:sp>
      <p:sp>
        <p:nvSpPr>
          <p:cNvPr id="10" name="Content Placeholder 4">
            <a:extLst>
              <a:ext uri="{FF2B5EF4-FFF2-40B4-BE49-F238E27FC236}">
                <a16:creationId xmlns:a16="http://schemas.microsoft.com/office/drawing/2014/main" id="{61CA1A2B-7E9E-912D-FA9E-2A0482B4DAE3}"/>
              </a:ext>
            </a:extLst>
          </p:cNvPr>
          <p:cNvSpPr txBox="1">
            <a:spLocks/>
          </p:cNvSpPr>
          <p:nvPr/>
        </p:nvSpPr>
        <p:spPr>
          <a:xfrm>
            <a:off x="160020" y="1825625"/>
            <a:ext cx="44119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b="1" dirty="0"/>
          </a:p>
        </p:txBody>
      </p:sp>
      <p:sp>
        <p:nvSpPr>
          <p:cNvPr id="11" name="Content Placeholder 4">
            <a:extLst>
              <a:ext uri="{FF2B5EF4-FFF2-40B4-BE49-F238E27FC236}">
                <a16:creationId xmlns:a16="http://schemas.microsoft.com/office/drawing/2014/main" id="{15088417-4881-C169-BEEA-FC83FAC6635C}"/>
              </a:ext>
            </a:extLst>
          </p:cNvPr>
          <p:cNvSpPr txBox="1">
            <a:spLocks/>
          </p:cNvSpPr>
          <p:nvPr/>
        </p:nvSpPr>
        <p:spPr>
          <a:xfrm>
            <a:off x="280036" y="1825625"/>
            <a:ext cx="397764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Allegations:</a:t>
            </a:r>
          </a:p>
          <a:p>
            <a:pPr marL="0" indent="0">
              <a:buNone/>
            </a:pPr>
            <a:r>
              <a:rPr lang="en-US" sz="1900" dirty="0"/>
              <a:t>CVA Board Member misused school grant funds for personal gain by: </a:t>
            </a:r>
          </a:p>
          <a:p>
            <a:r>
              <a:rPr lang="en-US" sz="1900" dirty="0"/>
              <a:t>redirecting funds into properties owned by the board member, and </a:t>
            </a:r>
          </a:p>
          <a:p>
            <a:r>
              <a:rPr lang="en-US" sz="1900" dirty="0"/>
              <a:t>diversion of 21st Century Community Learning Centers (21st CCLC) Funding. </a:t>
            </a:r>
          </a:p>
          <a:p>
            <a:pPr marL="0" indent="0">
              <a:buNone/>
            </a:pPr>
            <a:r>
              <a:rPr lang="en-US" sz="1900" dirty="0"/>
              <a:t>The allegation contends that the school’s financial stability has been compromised, citing payroll difficulties in October and November.</a:t>
            </a:r>
          </a:p>
        </p:txBody>
      </p:sp>
    </p:spTree>
    <p:extLst>
      <p:ext uri="{BB962C8B-B14F-4D97-AF65-F5344CB8AC3E}">
        <p14:creationId xmlns:p14="http://schemas.microsoft.com/office/powerpoint/2010/main" val="50356096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198257E013F34AA08DE9EC73699C56" ma:contentTypeVersion="25" ma:contentTypeDescription="Create a new document." ma:contentTypeScope="" ma:versionID="681a4bd98a2d2b6213c2927c9178be41">
  <xsd:schema xmlns:xsd="http://www.w3.org/2001/XMLSchema" xmlns:xs="http://www.w3.org/2001/XMLSchema" xmlns:p="http://schemas.microsoft.com/office/2006/metadata/properties" xmlns:ns1="http://schemas.microsoft.com/sharepoint/v3" xmlns:ns2="17e71e6d-6290-4eed-a727-36bb893e4801" xmlns:ns3="a6469654-0b06-4858-8733-92344105e4d7" targetNamespace="http://schemas.microsoft.com/office/2006/metadata/properties" ma:root="true" ma:fieldsID="38f630eb27b2b93b1d3a8ea2252602b2" ns1:_="" ns2:_="" ns3:_="">
    <xsd:import namespace="http://schemas.microsoft.com/sharepoint/v3"/>
    <xsd:import namespace="17e71e6d-6290-4eed-a727-36bb893e4801"/>
    <xsd:import namespace="a6469654-0b06-4858-8733-92344105e4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element ref="ns2:MediaServiceDateTaken"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ma:readOnly="false">
      <xsd:simpleType>
        <xsd:restriction base="dms:Note"/>
      </xsd:simpleType>
    </xsd:element>
    <xsd:element name="_ip_UnifiedCompliancePolicyUIAction" ma:index="1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e71e6d-6290-4eed-a727-36bb893e4801"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f04b984-fa73-4293-9547-6fa4c72eebf3"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469654-0b06-4858-8733-92344105e4d7"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69219c5a-a17a-49a4-8c7d-9dd4530df3d5}" ma:internalName="TaxCatchAll" ma:showField="CatchAllData" ma:web="a6469654-0b06-4858-8733-92344105e4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17e71e6d-6290-4eed-a727-36bb893e4801">
      <Terms xmlns="http://schemas.microsoft.com/office/infopath/2007/PartnerControls"/>
    </lcf76f155ced4ddcb4097134ff3c332f>
    <TaxCatchAll xmlns="a6469654-0b06-4858-8733-92344105e4d7" xsi:nil="true"/>
    <_Flow_SignoffStatus xmlns="17e71e6d-6290-4eed-a727-36bb893e48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37910D-8A31-4B6F-AB0B-9A52EC725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e71e6d-6290-4eed-a727-36bb893e4801"/>
    <ds:schemaRef ds:uri="a6469654-0b06-4858-8733-92344105e4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17A821-9B62-49CD-B9CA-AB9D553195B1}">
  <ds:schemaRefs>
    <ds:schemaRef ds:uri="http://schemas.microsoft.com/sharepoint/v3"/>
    <ds:schemaRef ds:uri="http://www.w3.org/XML/1998/namespace"/>
    <ds:schemaRef ds:uri="http://purl.org/dc/dcmitype/"/>
    <ds:schemaRef ds:uri="17e71e6d-6290-4eed-a727-36bb893e4801"/>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6469654-0b06-4858-8733-92344105e4d7"/>
    <ds:schemaRef ds:uri="http://schemas.microsoft.com/office/2006/metadata/properties"/>
  </ds:schemaRefs>
</ds:datastoreItem>
</file>

<file path=customXml/itemProps3.xml><?xml version="1.0" encoding="utf-8"?>
<ds:datastoreItem xmlns:ds="http://schemas.openxmlformats.org/officeDocument/2006/customXml" ds:itemID="{A28D92EC-256F-43E2-963C-ACBCB7AF3C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8409</TotalTime>
  <Words>3443</Words>
  <Application>Microsoft Office PowerPoint</Application>
  <PresentationFormat>On-screen Show (4:3)</PresentationFormat>
  <Paragraphs>277</Paragraphs>
  <Slides>28</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 School Business Presentation for CSRB:  54A FY24 Children’s Village Academy Allegations Summary  of Key Findings        12/12/23    Presented by Shirley McFadden, Monitoring &amp; Compliance Manager, School Business </vt:lpstr>
      <vt:lpstr>NC DPI Received Allegations through OSA Related to 54A</vt:lpstr>
      <vt:lpstr>NC DPI Received Allegations through OSA Related to 54A</vt:lpstr>
      <vt:lpstr>NC DPI Received Allegations through OSA Related to 54A</vt:lpstr>
      <vt:lpstr>NC DPI Received Allegations through OSA Related to 54A</vt:lpstr>
      <vt:lpstr>NC DPI Received Allegations through OSA Related to 54A</vt:lpstr>
      <vt:lpstr>NC DPI Received Allegations through OSA Related to 54A</vt:lpstr>
      <vt:lpstr>NC DPI Received Allegations through OSA Related to 54A</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54A Allegations Reported Directly to NC DPI</vt:lpstr>
      <vt:lpstr>CVA Required Actions both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lastModifiedBy>Shirley Mcfadden</cp:lastModifiedBy>
  <cp:revision>47</cp:revision>
  <cp:lastPrinted>2022-10-25T20:18:09Z</cp:lastPrinted>
  <dcterms:created xsi:type="dcterms:W3CDTF">2019-09-26T21:27:00Z</dcterms:created>
  <dcterms:modified xsi:type="dcterms:W3CDTF">2023-12-12T13:08:45Z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0x010100E3198257E013F34AA08DE9EC73699C56</vt:lpwstr>
  </property>
  <property fmtid="{D5CDD505-2E9C-101B-9397-08002B2CF9AE}" pid="3" name="MediaServiceImageTags">
    <vt:lpwstr/>
  </property>
</Properties>
</file>