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8.xml" ContentType="application/vnd.openxmlformats-officedocument.presentationml.notesSlide+xml"/>
  <Override PartName="/ppt/ink/ink6.xml" ContentType="application/inkml+xml"/>
  <Override PartName="/ppt/notesSlides/notesSlide9.xml" ContentType="application/vnd.openxmlformats-officedocument.presentationml.notesSlide+xml"/>
  <Override PartName="/ppt/ink/ink7.xml" ContentType="application/inkml+xml"/>
  <Override PartName="/ppt/notesSlides/notesSlide10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11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ink/ink26.xml" ContentType="application/inkml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257" r:id="rId2"/>
    <p:sldId id="258" r:id="rId3"/>
    <p:sldId id="259" r:id="rId4"/>
    <p:sldId id="260" r:id="rId5"/>
    <p:sldId id="311" r:id="rId6"/>
    <p:sldId id="299" r:id="rId7"/>
    <p:sldId id="279" r:id="rId8"/>
    <p:sldId id="309" r:id="rId9"/>
    <p:sldId id="272" r:id="rId10"/>
    <p:sldId id="282" r:id="rId11"/>
    <p:sldId id="271" r:id="rId12"/>
    <p:sldId id="283" r:id="rId13"/>
    <p:sldId id="310" r:id="rId14"/>
    <p:sldId id="273" r:id="rId15"/>
    <p:sldId id="308" r:id="rId16"/>
    <p:sldId id="280" r:id="rId17"/>
    <p:sldId id="302" r:id="rId18"/>
    <p:sldId id="276" r:id="rId19"/>
    <p:sldId id="324" r:id="rId20"/>
    <p:sldId id="325" r:id="rId21"/>
    <p:sldId id="263" r:id="rId22"/>
    <p:sldId id="303" r:id="rId23"/>
    <p:sldId id="267" r:id="rId24"/>
    <p:sldId id="327" r:id="rId25"/>
    <p:sldId id="284" r:id="rId26"/>
    <p:sldId id="304" r:id="rId27"/>
    <p:sldId id="332" r:id="rId28"/>
    <p:sldId id="330" r:id="rId29"/>
    <p:sldId id="326" r:id="rId30"/>
    <p:sldId id="318" r:id="rId31"/>
    <p:sldId id="319" r:id="rId32"/>
    <p:sldId id="320" r:id="rId33"/>
    <p:sldId id="321" r:id="rId34"/>
    <p:sldId id="322" r:id="rId35"/>
    <p:sldId id="323" r:id="rId36"/>
    <p:sldId id="281" r:id="rId37"/>
    <p:sldId id="305" r:id="rId38"/>
    <p:sldId id="333" r:id="rId39"/>
    <p:sldId id="328" r:id="rId40"/>
    <p:sldId id="331" r:id="rId41"/>
    <p:sldId id="312" r:id="rId42"/>
    <p:sldId id="313" r:id="rId43"/>
    <p:sldId id="314" r:id="rId44"/>
    <p:sldId id="317" r:id="rId45"/>
    <p:sldId id="315" r:id="rId46"/>
    <p:sldId id="316" r:id="rId4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084" autoAdjust="0"/>
  </p:normalViewPr>
  <p:slideViewPr>
    <p:cSldViewPr snapToGrid="0" showGuides="1">
      <p:cViewPr varScale="1">
        <p:scale>
          <a:sx n="75" d="100"/>
          <a:sy n="75" d="100"/>
        </p:scale>
        <p:origin x="87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ssady, Jamie" userId="9dd73777-b5aa-47aa-b840-bbcd432a28b1" providerId="ADAL" clId="{6246E027-CABC-4309-92CF-9C83EA0CDB9E}"/>
    <pc:docChg chg="custSel addSld delSld modSld sldOrd">
      <pc:chgData name="Cassady, Jamie" userId="9dd73777-b5aa-47aa-b840-bbcd432a28b1" providerId="ADAL" clId="{6246E027-CABC-4309-92CF-9C83EA0CDB9E}" dt="2024-06-10T17:09:45.478" v="392" actId="14100"/>
      <pc:docMkLst>
        <pc:docMk/>
      </pc:docMkLst>
      <pc:sldChg chg="addSp delSp modSp mod">
        <pc:chgData name="Cassady, Jamie" userId="9dd73777-b5aa-47aa-b840-bbcd432a28b1" providerId="ADAL" clId="{6246E027-CABC-4309-92CF-9C83EA0CDB9E}" dt="2024-05-28T11:39:48.014" v="13" actId="14100"/>
        <pc:sldMkLst>
          <pc:docMk/>
          <pc:sldMk cId="3992243849" sldId="263"/>
        </pc:sldMkLst>
        <pc:picChg chg="add mod">
          <ac:chgData name="Cassady, Jamie" userId="9dd73777-b5aa-47aa-b840-bbcd432a28b1" providerId="ADAL" clId="{6246E027-CABC-4309-92CF-9C83EA0CDB9E}" dt="2024-05-28T11:39:48.014" v="13" actId="14100"/>
          <ac:picMkLst>
            <pc:docMk/>
            <pc:sldMk cId="3992243849" sldId="263"/>
            <ac:picMk id="5" creationId="{FDF5F774-7811-10D3-7D89-B2193677FD6B}"/>
          </ac:picMkLst>
        </pc:picChg>
        <pc:picChg chg="del mod">
          <ac:chgData name="Cassady, Jamie" userId="9dd73777-b5aa-47aa-b840-bbcd432a28b1" providerId="ADAL" clId="{6246E027-CABC-4309-92CF-9C83EA0CDB9E}" dt="2024-05-28T11:39:39.109" v="10" actId="478"/>
          <ac:picMkLst>
            <pc:docMk/>
            <pc:sldMk cId="3992243849" sldId="263"/>
            <ac:picMk id="6" creationId="{7A4BF219-322C-68D9-9242-2D117437ED88}"/>
          </ac:picMkLst>
        </pc:picChg>
      </pc:sldChg>
      <pc:sldChg chg="ord">
        <pc:chgData name="Cassady, Jamie" userId="9dd73777-b5aa-47aa-b840-bbcd432a28b1" providerId="ADAL" clId="{6246E027-CABC-4309-92CF-9C83EA0CDB9E}" dt="2024-05-28T11:55:31.918" v="114"/>
        <pc:sldMkLst>
          <pc:docMk/>
          <pc:sldMk cId="2093911628" sldId="267"/>
        </pc:sldMkLst>
      </pc:sldChg>
      <pc:sldChg chg="addSp delSp modSp mod">
        <pc:chgData name="Cassady, Jamie" userId="9dd73777-b5aa-47aa-b840-bbcd432a28b1" providerId="ADAL" clId="{6246E027-CABC-4309-92CF-9C83EA0CDB9E}" dt="2024-05-28T11:37:02.404" v="4" actId="14100"/>
        <pc:sldMkLst>
          <pc:docMk/>
          <pc:sldMk cId="1532840729" sldId="273"/>
        </pc:sldMkLst>
        <pc:picChg chg="add mod">
          <ac:chgData name="Cassady, Jamie" userId="9dd73777-b5aa-47aa-b840-bbcd432a28b1" providerId="ADAL" clId="{6246E027-CABC-4309-92CF-9C83EA0CDB9E}" dt="2024-05-28T11:37:02.404" v="4" actId="14100"/>
          <ac:picMkLst>
            <pc:docMk/>
            <pc:sldMk cId="1532840729" sldId="273"/>
            <ac:picMk id="5" creationId="{3684850A-AB6E-C2C7-643B-FBF87CECFC6F}"/>
          </ac:picMkLst>
        </pc:picChg>
        <pc:picChg chg="del">
          <ac:chgData name="Cassady, Jamie" userId="9dd73777-b5aa-47aa-b840-bbcd432a28b1" providerId="ADAL" clId="{6246E027-CABC-4309-92CF-9C83EA0CDB9E}" dt="2024-05-28T11:36:49.723" v="0" actId="478"/>
          <ac:picMkLst>
            <pc:docMk/>
            <pc:sldMk cId="1532840729" sldId="273"/>
            <ac:picMk id="6" creationId="{CDC073CE-4AB9-D6D9-03EB-A2FBD8E51326}"/>
          </ac:picMkLst>
        </pc:picChg>
      </pc:sldChg>
      <pc:sldChg chg="ord">
        <pc:chgData name="Cassady, Jamie" userId="9dd73777-b5aa-47aa-b840-bbcd432a28b1" providerId="ADAL" clId="{6246E027-CABC-4309-92CF-9C83EA0CDB9E}" dt="2024-05-28T11:49:27.027" v="55"/>
        <pc:sldMkLst>
          <pc:docMk/>
          <pc:sldMk cId="3681566912" sldId="276"/>
        </pc:sldMkLst>
      </pc:sldChg>
      <pc:sldChg chg="del ord">
        <pc:chgData name="Cassady, Jamie" userId="9dd73777-b5aa-47aa-b840-bbcd432a28b1" providerId="ADAL" clId="{6246E027-CABC-4309-92CF-9C83EA0CDB9E}" dt="2024-05-28T13:01:22.533" v="329" actId="2696"/>
        <pc:sldMkLst>
          <pc:docMk/>
          <pc:sldMk cId="3142018455" sldId="277"/>
        </pc:sldMkLst>
      </pc:sldChg>
      <pc:sldChg chg="del ord">
        <pc:chgData name="Cassady, Jamie" userId="9dd73777-b5aa-47aa-b840-bbcd432a28b1" providerId="ADAL" clId="{6246E027-CABC-4309-92CF-9C83EA0CDB9E}" dt="2024-05-28T13:01:18.208" v="328" actId="2696"/>
        <pc:sldMkLst>
          <pc:docMk/>
          <pc:sldMk cId="424986593" sldId="278"/>
        </pc:sldMkLst>
      </pc:sldChg>
      <pc:sldChg chg="addSp delSp modSp mod">
        <pc:chgData name="Cassady, Jamie" userId="9dd73777-b5aa-47aa-b840-bbcd432a28b1" providerId="ADAL" clId="{6246E027-CABC-4309-92CF-9C83EA0CDB9E}" dt="2024-05-28T11:37:42.535" v="8" actId="14100"/>
        <pc:sldMkLst>
          <pc:docMk/>
          <pc:sldMk cId="2610217531" sldId="280"/>
        </pc:sldMkLst>
        <pc:picChg chg="del">
          <ac:chgData name="Cassady, Jamie" userId="9dd73777-b5aa-47aa-b840-bbcd432a28b1" providerId="ADAL" clId="{6246E027-CABC-4309-92CF-9C83EA0CDB9E}" dt="2024-05-28T11:37:35.626" v="5" actId="478"/>
          <ac:picMkLst>
            <pc:docMk/>
            <pc:sldMk cId="2610217531" sldId="280"/>
            <ac:picMk id="5" creationId="{3AC37234-3502-F840-C29E-54615E3FA242}"/>
          </ac:picMkLst>
        </pc:picChg>
        <pc:picChg chg="add mod">
          <ac:chgData name="Cassady, Jamie" userId="9dd73777-b5aa-47aa-b840-bbcd432a28b1" providerId="ADAL" clId="{6246E027-CABC-4309-92CF-9C83EA0CDB9E}" dt="2024-05-28T11:37:42.535" v="8" actId="14100"/>
          <ac:picMkLst>
            <pc:docMk/>
            <pc:sldMk cId="2610217531" sldId="280"/>
            <ac:picMk id="6" creationId="{519EE4C3-0A41-3094-9C08-1284EA2BD9E3}"/>
          </ac:picMkLst>
        </pc:picChg>
      </pc:sldChg>
      <pc:sldChg chg="addSp delSp modSp mod">
        <pc:chgData name="Cassady, Jamie" userId="9dd73777-b5aa-47aa-b840-bbcd432a28b1" providerId="ADAL" clId="{6246E027-CABC-4309-92CF-9C83EA0CDB9E}" dt="2024-05-28T11:41:00.462" v="23" actId="14100"/>
        <pc:sldMkLst>
          <pc:docMk/>
          <pc:sldMk cId="3262273678" sldId="281"/>
        </pc:sldMkLst>
        <pc:picChg chg="add mod">
          <ac:chgData name="Cassady, Jamie" userId="9dd73777-b5aa-47aa-b840-bbcd432a28b1" providerId="ADAL" clId="{6246E027-CABC-4309-92CF-9C83EA0CDB9E}" dt="2024-05-28T11:41:00.462" v="23" actId="14100"/>
          <ac:picMkLst>
            <pc:docMk/>
            <pc:sldMk cId="3262273678" sldId="281"/>
            <ac:picMk id="5" creationId="{A97FFC9C-E4CD-6BC2-5561-51E458552255}"/>
          </ac:picMkLst>
        </pc:picChg>
        <pc:picChg chg="del">
          <ac:chgData name="Cassady, Jamie" userId="9dd73777-b5aa-47aa-b840-bbcd432a28b1" providerId="ADAL" clId="{6246E027-CABC-4309-92CF-9C83EA0CDB9E}" dt="2024-05-28T11:40:53.478" v="20" actId="478"/>
          <ac:picMkLst>
            <pc:docMk/>
            <pc:sldMk cId="3262273678" sldId="281"/>
            <ac:picMk id="6" creationId="{6AD83FA3-034A-D5EE-CF28-61C4F7B1EA1F}"/>
          </ac:picMkLst>
        </pc:picChg>
      </pc:sldChg>
      <pc:sldChg chg="addSp delSp modSp mod">
        <pc:chgData name="Cassady, Jamie" userId="9dd73777-b5aa-47aa-b840-bbcd432a28b1" providerId="ADAL" clId="{6246E027-CABC-4309-92CF-9C83EA0CDB9E}" dt="2024-05-28T11:40:30.285" v="19" actId="14100"/>
        <pc:sldMkLst>
          <pc:docMk/>
          <pc:sldMk cId="3574807416" sldId="284"/>
        </pc:sldMkLst>
        <pc:picChg chg="add mod">
          <ac:chgData name="Cassady, Jamie" userId="9dd73777-b5aa-47aa-b840-bbcd432a28b1" providerId="ADAL" clId="{6246E027-CABC-4309-92CF-9C83EA0CDB9E}" dt="2024-05-28T11:40:30.285" v="19" actId="14100"/>
          <ac:picMkLst>
            <pc:docMk/>
            <pc:sldMk cId="3574807416" sldId="284"/>
            <ac:picMk id="5" creationId="{132F16E3-C157-A0FB-5E16-1C60AEF4B3DB}"/>
          </ac:picMkLst>
        </pc:picChg>
        <pc:picChg chg="del">
          <ac:chgData name="Cassady, Jamie" userId="9dd73777-b5aa-47aa-b840-bbcd432a28b1" providerId="ADAL" clId="{6246E027-CABC-4309-92CF-9C83EA0CDB9E}" dt="2024-05-28T11:40:15.877" v="14" actId="478"/>
          <ac:picMkLst>
            <pc:docMk/>
            <pc:sldMk cId="3574807416" sldId="284"/>
            <ac:picMk id="6" creationId="{20FC1339-85B1-E78F-0AEF-1592F64A6772}"/>
          </ac:picMkLst>
        </pc:picChg>
      </pc:sldChg>
      <pc:sldChg chg="addSp delSp modSp mod ord">
        <pc:chgData name="Cassady, Jamie" userId="9dd73777-b5aa-47aa-b840-bbcd432a28b1" providerId="ADAL" clId="{6246E027-CABC-4309-92CF-9C83EA0CDB9E}" dt="2024-05-28T11:49:23.934" v="53"/>
        <pc:sldMkLst>
          <pc:docMk/>
          <pc:sldMk cId="489443255" sldId="302"/>
        </pc:sldMkLst>
        <pc:picChg chg="add mod">
          <ac:chgData name="Cassady, Jamie" userId="9dd73777-b5aa-47aa-b840-bbcd432a28b1" providerId="ADAL" clId="{6246E027-CABC-4309-92CF-9C83EA0CDB9E}" dt="2024-05-28T11:42:11.912" v="30" actId="14100"/>
          <ac:picMkLst>
            <pc:docMk/>
            <pc:sldMk cId="489443255" sldId="302"/>
            <ac:picMk id="5" creationId="{225363F1-5180-2BED-3D11-2C980E087DC1}"/>
          </ac:picMkLst>
        </pc:picChg>
        <pc:picChg chg="del">
          <ac:chgData name="Cassady, Jamie" userId="9dd73777-b5aa-47aa-b840-bbcd432a28b1" providerId="ADAL" clId="{6246E027-CABC-4309-92CF-9C83EA0CDB9E}" dt="2024-05-28T11:41:52.648" v="24" actId="478"/>
          <ac:picMkLst>
            <pc:docMk/>
            <pc:sldMk cId="489443255" sldId="302"/>
            <ac:picMk id="6" creationId="{A8BA4CD7-8F65-43F0-7474-D2F43A9CE93B}"/>
          </ac:picMkLst>
        </pc:picChg>
      </pc:sldChg>
      <pc:sldChg chg="addSp delSp modSp mod ord">
        <pc:chgData name="Cassady, Jamie" userId="9dd73777-b5aa-47aa-b840-bbcd432a28b1" providerId="ADAL" clId="{6246E027-CABC-4309-92CF-9C83EA0CDB9E}" dt="2024-05-28T11:55:15.221" v="110"/>
        <pc:sldMkLst>
          <pc:docMk/>
          <pc:sldMk cId="162631048" sldId="303"/>
        </pc:sldMkLst>
        <pc:spChg chg="mod">
          <ac:chgData name="Cassady, Jamie" userId="9dd73777-b5aa-47aa-b840-bbcd432a28b1" providerId="ADAL" clId="{6246E027-CABC-4309-92CF-9C83EA0CDB9E}" dt="2024-05-28T11:43:13.210" v="36" actId="1076"/>
          <ac:spMkLst>
            <pc:docMk/>
            <pc:sldMk cId="162631048" sldId="303"/>
            <ac:spMk id="16" creationId="{4F2FF165-CF65-95F6-887B-FC594742F1C4}"/>
          </ac:spMkLst>
        </pc:spChg>
        <pc:picChg chg="del mod">
          <ac:chgData name="Cassady, Jamie" userId="9dd73777-b5aa-47aa-b840-bbcd432a28b1" providerId="ADAL" clId="{6246E027-CABC-4309-92CF-9C83EA0CDB9E}" dt="2024-05-28T11:43:03.343" v="32" actId="478"/>
          <ac:picMkLst>
            <pc:docMk/>
            <pc:sldMk cId="162631048" sldId="303"/>
            <ac:picMk id="5" creationId="{06A1C3A6-45A5-7841-3674-47744B928863}"/>
          </ac:picMkLst>
        </pc:picChg>
        <pc:picChg chg="add mod">
          <ac:chgData name="Cassady, Jamie" userId="9dd73777-b5aa-47aa-b840-bbcd432a28b1" providerId="ADAL" clId="{6246E027-CABC-4309-92CF-9C83EA0CDB9E}" dt="2024-05-28T11:43:22.528" v="38" actId="14100"/>
          <ac:picMkLst>
            <pc:docMk/>
            <pc:sldMk cId="162631048" sldId="303"/>
            <ac:picMk id="6" creationId="{D36DD264-32FC-C80A-A0AD-82F0C9385192}"/>
          </ac:picMkLst>
        </pc:picChg>
      </pc:sldChg>
      <pc:sldChg chg="addSp delSp modSp mod ord">
        <pc:chgData name="Cassady, Jamie" userId="9dd73777-b5aa-47aa-b840-bbcd432a28b1" providerId="ADAL" clId="{6246E027-CABC-4309-92CF-9C83EA0CDB9E}" dt="2024-05-28T11:55:21.527" v="112"/>
        <pc:sldMkLst>
          <pc:docMk/>
          <pc:sldMk cId="4197034731" sldId="304"/>
        </pc:sldMkLst>
        <pc:picChg chg="del">
          <ac:chgData name="Cassady, Jamie" userId="9dd73777-b5aa-47aa-b840-bbcd432a28b1" providerId="ADAL" clId="{6246E027-CABC-4309-92CF-9C83EA0CDB9E}" dt="2024-05-28T11:44:02.096" v="39" actId="478"/>
          <ac:picMkLst>
            <pc:docMk/>
            <pc:sldMk cId="4197034731" sldId="304"/>
            <ac:picMk id="5" creationId="{A2B21EBA-254D-B602-DACD-270892758EFE}"/>
          </ac:picMkLst>
        </pc:picChg>
        <pc:picChg chg="add mod">
          <ac:chgData name="Cassady, Jamie" userId="9dd73777-b5aa-47aa-b840-bbcd432a28b1" providerId="ADAL" clId="{6246E027-CABC-4309-92CF-9C83EA0CDB9E}" dt="2024-05-28T11:44:15.894" v="44" actId="14100"/>
          <ac:picMkLst>
            <pc:docMk/>
            <pc:sldMk cId="4197034731" sldId="304"/>
            <ac:picMk id="6" creationId="{147C14BC-9E1F-E357-2DCD-0089C65D300C}"/>
          </ac:picMkLst>
        </pc:picChg>
      </pc:sldChg>
      <pc:sldChg chg="addSp delSp modSp mod ord">
        <pc:chgData name="Cassady, Jamie" userId="9dd73777-b5aa-47aa-b840-bbcd432a28b1" providerId="ADAL" clId="{6246E027-CABC-4309-92CF-9C83EA0CDB9E}" dt="2024-05-28T12:00:28.398" v="174"/>
        <pc:sldMkLst>
          <pc:docMk/>
          <pc:sldMk cId="2935079513" sldId="305"/>
        </pc:sldMkLst>
        <pc:picChg chg="del">
          <ac:chgData name="Cassady, Jamie" userId="9dd73777-b5aa-47aa-b840-bbcd432a28b1" providerId="ADAL" clId="{6246E027-CABC-4309-92CF-9C83EA0CDB9E}" dt="2024-05-28T11:44:56.783" v="45" actId="478"/>
          <ac:picMkLst>
            <pc:docMk/>
            <pc:sldMk cId="2935079513" sldId="305"/>
            <ac:picMk id="5" creationId="{268B0CE7-3833-DDCD-CB73-25BEF2837843}"/>
          </ac:picMkLst>
        </pc:picChg>
        <pc:picChg chg="add mod">
          <ac:chgData name="Cassady, Jamie" userId="9dd73777-b5aa-47aa-b840-bbcd432a28b1" providerId="ADAL" clId="{6246E027-CABC-4309-92CF-9C83EA0CDB9E}" dt="2024-05-28T11:45:17.233" v="51" actId="14100"/>
          <ac:picMkLst>
            <pc:docMk/>
            <pc:sldMk cId="2935079513" sldId="305"/>
            <ac:picMk id="6" creationId="{B7AADCC2-B91A-4448-C3E3-CBA5C9D28164}"/>
          </ac:picMkLst>
        </pc:picChg>
      </pc:sldChg>
      <pc:sldChg chg="addSp delSp modSp mod">
        <pc:chgData name="Cassady, Jamie" userId="9dd73777-b5aa-47aa-b840-bbcd432a28b1" providerId="ADAL" clId="{6246E027-CABC-4309-92CF-9C83EA0CDB9E}" dt="2024-05-28T12:50:47.563" v="242" actId="14100"/>
        <pc:sldMkLst>
          <pc:docMk/>
          <pc:sldMk cId="3734987473" sldId="312"/>
        </pc:sldMkLst>
        <pc:picChg chg="del">
          <ac:chgData name="Cassady, Jamie" userId="9dd73777-b5aa-47aa-b840-bbcd432a28b1" providerId="ADAL" clId="{6246E027-CABC-4309-92CF-9C83EA0CDB9E}" dt="2024-05-28T12:50:34.174" v="237" actId="478"/>
          <ac:picMkLst>
            <pc:docMk/>
            <pc:sldMk cId="3734987473" sldId="312"/>
            <ac:picMk id="5" creationId="{2AC04BF8-0F48-B467-3B3B-661574C744E9}"/>
          </ac:picMkLst>
        </pc:picChg>
        <pc:picChg chg="add mod">
          <ac:chgData name="Cassady, Jamie" userId="9dd73777-b5aa-47aa-b840-bbcd432a28b1" providerId="ADAL" clId="{6246E027-CABC-4309-92CF-9C83EA0CDB9E}" dt="2024-05-28T12:50:47.563" v="242" actId="14100"/>
          <ac:picMkLst>
            <pc:docMk/>
            <pc:sldMk cId="3734987473" sldId="312"/>
            <ac:picMk id="6" creationId="{5279AEB8-F1B3-1635-56CF-4C41C2225D87}"/>
          </ac:picMkLst>
        </pc:picChg>
      </pc:sldChg>
      <pc:sldChg chg="addSp delSp modSp mod">
        <pc:chgData name="Cassady, Jamie" userId="9dd73777-b5aa-47aa-b840-bbcd432a28b1" providerId="ADAL" clId="{6246E027-CABC-4309-92CF-9C83EA0CDB9E}" dt="2024-05-28T12:51:29.027" v="248" actId="14100"/>
        <pc:sldMkLst>
          <pc:docMk/>
          <pc:sldMk cId="1515777945" sldId="313"/>
        </pc:sldMkLst>
        <pc:picChg chg="del">
          <ac:chgData name="Cassady, Jamie" userId="9dd73777-b5aa-47aa-b840-bbcd432a28b1" providerId="ADAL" clId="{6246E027-CABC-4309-92CF-9C83EA0CDB9E}" dt="2024-05-28T12:51:16.241" v="243" actId="478"/>
          <ac:picMkLst>
            <pc:docMk/>
            <pc:sldMk cId="1515777945" sldId="313"/>
            <ac:picMk id="5" creationId="{E5CCF4E2-D9C4-1FCA-773E-2E4ED1D218D7}"/>
          </ac:picMkLst>
        </pc:picChg>
        <pc:picChg chg="add mod">
          <ac:chgData name="Cassady, Jamie" userId="9dd73777-b5aa-47aa-b840-bbcd432a28b1" providerId="ADAL" clId="{6246E027-CABC-4309-92CF-9C83EA0CDB9E}" dt="2024-05-28T12:51:29.027" v="248" actId="14100"/>
          <ac:picMkLst>
            <pc:docMk/>
            <pc:sldMk cId="1515777945" sldId="313"/>
            <ac:picMk id="6" creationId="{491D5D24-0BF0-DB14-4465-03F3FD654AF0}"/>
          </ac:picMkLst>
        </pc:picChg>
      </pc:sldChg>
      <pc:sldChg chg="addSp delSp modSp mod">
        <pc:chgData name="Cassady, Jamie" userId="9dd73777-b5aa-47aa-b840-bbcd432a28b1" providerId="ADAL" clId="{6246E027-CABC-4309-92CF-9C83EA0CDB9E}" dt="2024-05-28T12:52:09.454" v="254" actId="14100"/>
        <pc:sldMkLst>
          <pc:docMk/>
          <pc:sldMk cId="2557066257" sldId="314"/>
        </pc:sldMkLst>
        <pc:picChg chg="del">
          <ac:chgData name="Cassady, Jamie" userId="9dd73777-b5aa-47aa-b840-bbcd432a28b1" providerId="ADAL" clId="{6246E027-CABC-4309-92CF-9C83EA0CDB9E}" dt="2024-05-28T12:51:57.620" v="249" actId="478"/>
          <ac:picMkLst>
            <pc:docMk/>
            <pc:sldMk cId="2557066257" sldId="314"/>
            <ac:picMk id="5" creationId="{44C6BB45-A37D-EFD4-87DB-B882E37CED2C}"/>
          </ac:picMkLst>
        </pc:picChg>
        <pc:picChg chg="add mod">
          <ac:chgData name="Cassady, Jamie" userId="9dd73777-b5aa-47aa-b840-bbcd432a28b1" providerId="ADAL" clId="{6246E027-CABC-4309-92CF-9C83EA0CDB9E}" dt="2024-05-28T12:52:09.454" v="254" actId="14100"/>
          <ac:picMkLst>
            <pc:docMk/>
            <pc:sldMk cId="2557066257" sldId="314"/>
            <ac:picMk id="6" creationId="{3F5AFEC3-CEB5-6DF8-35E8-1951FC2B0AFC}"/>
          </ac:picMkLst>
        </pc:picChg>
      </pc:sldChg>
      <pc:sldChg chg="addSp delSp modSp mod">
        <pc:chgData name="Cassady, Jamie" userId="9dd73777-b5aa-47aa-b840-bbcd432a28b1" providerId="ADAL" clId="{6246E027-CABC-4309-92CF-9C83EA0CDB9E}" dt="2024-05-28T12:53:43.738" v="266" actId="14100"/>
        <pc:sldMkLst>
          <pc:docMk/>
          <pc:sldMk cId="1112347532" sldId="315"/>
        </pc:sldMkLst>
        <pc:picChg chg="add mod">
          <ac:chgData name="Cassady, Jamie" userId="9dd73777-b5aa-47aa-b840-bbcd432a28b1" providerId="ADAL" clId="{6246E027-CABC-4309-92CF-9C83EA0CDB9E}" dt="2024-05-28T12:53:43.738" v="266" actId="14100"/>
          <ac:picMkLst>
            <pc:docMk/>
            <pc:sldMk cId="1112347532" sldId="315"/>
            <ac:picMk id="5" creationId="{1C33B02A-3FAA-F27D-1885-01396ACD40AA}"/>
          </ac:picMkLst>
        </pc:picChg>
        <pc:picChg chg="del">
          <ac:chgData name="Cassady, Jamie" userId="9dd73777-b5aa-47aa-b840-bbcd432a28b1" providerId="ADAL" clId="{6246E027-CABC-4309-92CF-9C83EA0CDB9E}" dt="2024-05-28T12:53:31.813" v="261" actId="478"/>
          <ac:picMkLst>
            <pc:docMk/>
            <pc:sldMk cId="1112347532" sldId="315"/>
            <ac:picMk id="8" creationId="{5FD2FB72-09DD-D3AA-0587-E239EE2F5CEC}"/>
          </ac:picMkLst>
        </pc:picChg>
      </pc:sldChg>
      <pc:sldChg chg="addSp delSp modSp mod">
        <pc:chgData name="Cassady, Jamie" userId="9dd73777-b5aa-47aa-b840-bbcd432a28b1" providerId="ADAL" clId="{6246E027-CABC-4309-92CF-9C83EA0CDB9E}" dt="2024-05-28T12:54:47.440" v="292" actId="20577"/>
        <pc:sldMkLst>
          <pc:docMk/>
          <pc:sldMk cId="3781273679" sldId="316"/>
        </pc:sldMkLst>
        <pc:spChg chg="mod">
          <ac:chgData name="Cassady, Jamie" userId="9dd73777-b5aa-47aa-b840-bbcd432a28b1" providerId="ADAL" clId="{6246E027-CABC-4309-92CF-9C83EA0CDB9E}" dt="2024-05-28T12:54:47.440" v="292" actId="20577"/>
          <ac:spMkLst>
            <pc:docMk/>
            <pc:sldMk cId="3781273679" sldId="316"/>
            <ac:spMk id="2" creationId="{671EECE4-8ADA-E0FF-E4D0-573D351DCBFE}"/>
          </ac:spMkLst>
        </pc:spChg>
        <pc:picChg chg="del">
          <ac:chgData name="Cassady, Jamie" userId="9dd73777-b5aa-47aa-b840-bbcd432a28b1" providerId="ADAL" clId="{6246E027-CABC-4309-92CF-9C83EA0CDB9E}" dt="2024-05-28T12:54:15.287" v="267" actId="478"/>
          <ac:picMkLst>
            <pc:docMk/>
            <pc:sldMk cId="3781273679" sldId="316"/>
            <ac:picMk id="5" creationId="{1A68C321-B9AD-3F3D-8FD5-89C4509A05B4}"/>
          </ac:picMkLst>
        </pc:picChg>
        <pc:picChg chg="add mod">
          <ac:chgData name="Cassady, Jamie" userId="9dd73777-b5aa-47aa-b840-bbcd432a28b1" providerId="ADAL" clId="{6246E027-CABC-4309-92CF-9C83EA0CDB9E}" dt="2024-05-28T12:54:26.424" v="272" actId="14100"/>
          <ac:picMkLst>
            <pc:docMk/>
            <pc:sldMk cId="3781273679" sldId="316"/>
            <ac:picMk id="6" creationId="{C73E3F1C-B2B7-F386-1BD4-277DF298AC58}"/>
          </ac:picMkLst>
        </pc:picChg>
      </pc:sldChg>
      <pc:sldChg chg="addSp delSp modSp mod">
        <pc:chgData name="Cassady, Jamie" userId="9dd73777-b5aa-47aa-b840-bbcd432a28b1" providerId="ADAL" clId="{6246E027-CABC-4309-92CF-9C83EA0CDB9E}" dt="2024-05-28T12:52:53.820" v="260" actId="14100"/>
        <pc:sldMkLst>
          <pc:docMk/>
          <pc:sldMk cId="4033734270" sldId="317"/>
        </pc:sldMkLst>
        <pc:picChg chg="del">
          <ac:chgData name="Cassady, Jamie" userId="9dd73777-b5aa-47aa-b840-bbcd432a28b1" providerId="ADAL" clId="{6246E027-CABC-4309-92CF-9C83EA0CDB9E}" dt="2024-05-28T12:52:39.716" v="255" actId="478"/>
          <ac:picMkLst>
            <pc:docMk/>
            <pc:sldMk cId="4033734270" sldId="317"/>
            <ac:picMk id="5" creationId="{584439FA-D918-8567-AC02-8DB7AD9EC7E8}"/>
          </ac:picMkLst>
        </pc:picChg>
        <pc:picChg chg="add mod">
          <ac:chgData name="Cassady, Jamie" userId="9dd73777-b5aa-47aa-b840-bbcd432a28b1" providerId="ADAL" clId="{6246E027-CABC-4309-92CF-9C83EA0CDB9E}" dt="2024-05-28T12:52:53.820" v="260" actId="14100"/>
          <ac:picMkLst>
            <pc:docMk/>
            <pc:sldMk cId="4033734270" sldId="317"/>
            <ac:picMk id="6" creationId="{8E3CDFBF-4C9B-1123-40DC-8EF24AB0B5F1}"/>
          </ac:picMkLst>
        </pc:picChg>
      </pc:sldChg>
      <pc:sldChg chg="addSp delSp modSp mod ord">
        <pc:chgData name="Cassady, Jamie" userId="9dd73777-b5aa-47aa-b840-bbcd432a28b1" providerId="ADAL" clId="{6246E027-CABC-4309-92CF-9C83EA0CDB9E}" dt="2024-05-28T12:55:33.854" v="294"/>
        <pc:sldMkLst>
          <pc:docMk/>
          <pc:sldMk cId="3621575622" sldId="318"/>
        </pc:sldMkLst>
        <pc:picChg chg="add mod">
          <ac:chgData name="Cassady, Jamie" userId="9dd73777-b5aa-47aa-b840-bbcd432a28b1" providerId="ADAL" clId="{6246E027-CABC-4309-92CF-9C83EA0CDB9E}" dt="2024-05-28T12:28:07.494" v="207" actId="14100"/>
          <ac:picMkLst>
            <pc:docMk/>
            <pc:sldMk cId="3621575622" sldId="318"/>
            <ac:picMk id="5" creationId="{BABCA261-B5DF-86AE-3869-5E1C9805DC94}"/>
          </ac:picMkLst>
        </pc:picChg>
        <pc:picChg chg="del">
          <ac:chgData name="Cassady, Jamie" userId="9dd73777-b5aa-47aa-b840-bbcd432a28b1" providerId="ADAL" clId="{6246E027-CABC-4309-92CF-9C83EA0CDB9E}" dt="2024-05-28T12:27:54.467" v="202" actId="478"/>
          <ac:picMkLst>
            <pc:docMk/>
            <pc:sldMk cId="3621575622" sldId="318"/>
            <ac:picMk id="8" creationId="{14B99611-4443-0A80-4514-B727C90E3600}"/>
          </ac:picMkLst>
        </pc:picChg>
      </pc:sldChg>
      <pc:sldChg chg="addSp delSp modSp mod ord">
        <pc:chgData name="Cassady, Jamie" userId="9dd73777-b5aa-47aa-b840-bbcd432a28b1" providerId="ADAL" clId="{6246E027-CABC-4309-92CF-9C83EA0CDB9E}" dt="2024-05-28T12:58:36.271" v="317"/>
        <pc:sldMkLst>
          <pc:docMk/>
          <pc:sldMk cId="2109799259" sldId="319"/>
        </pc:sldMkLst>
        <pc:picChg chg="add mod">
          <ac:chgData name="Cassady, Jamie" userId="9dd73777-b5aa-47aa-b840-bbcd432a28b1" providerId="ADAL" clId="{6246E027-CABC-4309-92CF-9C83EA0CDB9E}" dt="2024-05-28T12:46:48.365" v="213" actId="14100"/>
          <ac:picMkLst>
            <pc:docMk/>
            <pc:sldMk cId="2109799259" sldId="319"/>
            <ac:picMk id="5" creationId="{3FEE238E-01CC-764F-2B40-6556AEAA7549}"/>
          </ac:picMkLst>
        </pc:picChg>
        <pc:picChg chg="del">
          <ac:chgData name="Cassady, Jamie" userId="9dd73777-b5aa-47aa-b840-bbcd432a28b1" providerId="ADAL" clId="{6246E027-CABC-4309-92CF-9C83EA0CDB9E}" dt="2024-05-28T12:46:36.576" v="208" actId="478"/>
          <ac:picMkLst>
            <pc:docMk/>
            <pc:sldMk cId="2109799259" sldId="319"/>
            <ac:picMk id="6" creationId="{47A920B6-FF7F-2AE9-24C8-2BF02DA5F2C0}"/>
          </ac:picMkLst>
        </pc:picChg>
      </pc:sldChg>
      <pc:sldChg chg="addSp delSp modSp mod ord">
        <pc:chgData name="Cassady, Jamie" userId="9dd73777-b5aa-47aa-b840-bbcd432a28b1" providerId="ADAL" clId="{6246E027-CABC-4309-92CF-9C83EA0CDB9E}" dt="2024-05-28T13:00:34.434" v="321"/>
        <pc:sldMkLst>
          <pc:docMk/>
          <pc:sldMk cId="1707054822" sldId="320"/>
        </pc:sldMkLst>
        <pc:picChg chg="add mod">
          <ac:chgData name="Cassady, Jamie" userId="9dd73777-b5aa-47aa-b840-bbcd432a28b1" providerId="ADAL" clId="{6246E027-CABC-4309-92CF-9C83EA0CDB9E}" dt="2024-05-28T12:47:37.075" v="219" actId="14100"/>
          <ac:picMkLst>
            <pc:docMk/>
            <pc:sldMk cId="1707054822" sldId="320"/>
            <ac:picMk id="5" creationId="{A5BB710E-0F92-044E-EA5C-4D5286B7C575}"/>
          </ac:picMkLst>
        </pc:picChg>
        <pc:picChg chg="del">
          <ac:chgData name="Cassady, Jamie" userId="9dd73777-b5aa-47aa-b840-bbcd432a28b1" providerId="ADAL" clId="{6246E027-CABC-4309-92CF-9C83EA0CDB9E}" dt="2024-05-28T12:47:22.684" v="214" actId="478"/>
          <ac:picMkLst>
            <pc:docMk/>
            <pc:sldMk cId="1707054822" sldId="320"/>
            <ac:picMk id="6" creationId="{5ADAD521-FCF6-7C5C-325C-8F9D083984A2}"/>
          </ac:picMkLst>
        </pc:picChg>
      </pc:sldChg>
      <pc:sldChg chg="addSp delSp modSp mod ord">
        <pc:chgData name="Cassady, Jamie" userId="9dd73777-b5aa-47aa-b840-bbcd432a28b1" providerId="ADAL" clId="{6246E027-CABC-4309-92CF-9C83EA0CDB9E}" dt="2024-05-28T13:00:48.302" v="323"/>
        <pc:sldMkLst>
          <pc:docMk/>
          <pc:sldMk cId="3086458021" sldId="321"/>
        </pc:sldMkLst>
        <pc:picChg chg="add mod">
          <ac:chgData name="Cassady, Jamie" userId="9dd73777-b5aa-47aa-b840-bbcd432a28b1" providerId="ADAL" clId="{6246E027-CABC-4309-92CF-9C83EA0CDB9E}" dt="2024-05-28T12:48:18.394" v="224" actId="14100"/>
          <ac:picMkLst>
            <pc:docMk/>
            <pc:sldMk cId="3086458021" sldId="321"/>
            <ac:picMk id="5" creationId="{260D593F-4A22-514F-49D2-4764CCF0EED0}"/>
          </ac:picMkLst>
        </pc:picChg>
        <pc:picChg chg="del">
          <ac:chgData name="Cassady, Jamie" userId="9dd73777-b5aa-47aa-b840-bbcd432a28b1" providerId="ADAL" clId="{6246E027-CABC-4309-92CF-9C83EA0CDB9E}" dt="2024-05-28T12:48:09.295" v="220" actId="478"/>
          <ac:picMkLst>
            <pc:docMk/>
            <pc:sldMk cId="3086458021" sldId="321"/>
            <ac:picMk id="6" creationId="{B8394388-9587-89CB-DFFA-46DE73965820}"/>
          </ac:picMkLst>
        </pc:picChg>
      </pc:sldChg>
      <pc:sldChg chg="addSp delSp modSp mod ord">
        <pc:chgData name="Cassady, Jamie" userId="9dd73777-b5aa-47aa-b840-bbcd432a28b1" providerId="ADAL" clId="{6246E027-CABC-4309-92CF-9C83EA0CDB9E}" dt="2024-05-28T13:00:59.941" v="325"/>
        <pc:sldMkLst>
          <pc:docMk/>
          <pc:sldMk cId="57581134" sldId="322"/>
        </pc:sldMkLst>
        <pc:picChg chg="add mod">
          <ac:chgData name="Cassady, Jamie" userId="9dd73777-b5aa-47aa-b840-bbcd432a28b1" providerId="ADAL" clId="{6246E027-CABC-4309-92CF-9C83EA0CDB9E}" dt="2024-05-28T12:49:06.020" v="230" actId="14100"/>
          <ac:picMkLst>
            <pc:docMk/>
            <pc:sldMk cId="57581134" sldId="322"/>
            <ac:picMk id="5" creationId="{1EE07E1C-C33D-BB36-567B-AF60ACB658DC}"/>
          </ac:picMkLst>
        </pc:picChg>
        <pc:picChg chg="del">
          <ac:chgData name="Cassady, Jamie" userId="9dd73777-b5aa-47aa-b840-bbcd432a28b1" providerId="ADAL" clId="{6246E027-CABC-4309-92CF-9C83EA0CDB9E}" dt="2024-05-28T12:48:53.002" v="225" actId="478"/>
          <ac:picMkLst>
            <pc:docMk/>
            <pc:sldMk cId="57581134" sldId="322"/>
            <ac:picMk id="6" creationId="{91D0F1A4-EBFA-4870-BEA3-9F44E727B4D7}"/>
          </ac:picMkLst>
        </pc:picChg>
      </pc:sldChg>
      <pc:sldChg chg="addSp delSp modSp mod ord">
        <pc:chgData name="Cassady, Jamie" userId="9dd73777-b5aa-47aa-b840-bbcd432a28b1" providerId="ADAL" clId="{6246E027-CABC-4309-92CF-9C83EA0CDB9E}" dt="2024-05-28T13:01:08.519" v="327"/>
        <pc:sldMkLst>
          <pc:docMk/>
          <pc:sldMk cId="3083991168" sldId="323"/>
        </pc:sldMkLst>
        <pc:picChg chg="add mod">
          <ac:chgData name="Cassady, Jamie" userId="9dd73777-b5aa-47aa-b840-bbcd432a28b1" providerId="ADAL" clId="{6246E027-CABC-4309-92CF-9C83EA0CDB9E}" dt="2024-05-28T12:49:56.983" v="236" actId="14100"/>
          <ac:picMkLst>
            <pc:docMk/>
            <pc:sldMk cId="3083991168" sldId="323"/>
            <ac:picMk id="5" creationId="{5203BA6B-30A2-74DB-7100-3E96A8147EFD}"/>
          </ac:picMkLst>
        </pc:picChg>
        <pc:picChg chg="del">
          <ac:chgData name="Cassady, Jamie" userId="9dd73777-b5aa-47aa-b840-bbcd432a28b1" providerId="ADAL" clId="{6246E027-CABC-4309-92CF-9C83EA0CDB9E}" dt="2024-05-28T12:49:42.629" v="231" actId="478"/>
          <ac:picMkLst>
            <pc:docMk/>
            <pc:sldMk cId="3083991168" sldId="323"/>
            <ac:picMk id="6" creationId="{4183E513-65C9-2E39-B85F-A99CE707C1C4}"/>
          </ac:picMkLst>
        </pc:picChg>
      </pc:sldChg>
      <pc:sldChg chg="addSp delSp modSp add mod">
        <pc:chgData name="Cassady, Jamie" userId="9dd73777-b5aa-47aa-b840-bbcd432a28b1" providerId="ADAL" clId="{6246E027-CABC-4309-92CF-9C83EA0CDB9E}" dt="2024-05-28T11:50:07.882" v="63" actId="14100"/>
        <pc:sldMkLst>
          <pc:docMk/>
          <pc:sldMk cId="614829063" sldId="324"/>
        </pc:sldMkLst>
        <pc:picChg chg="add mod">
          <ac:chgData name="Cassady, Jamie" userId="9dd73777-b5aa-47aa-b840-bbcd432a28b1" providerId="ADAL" clId="{6246E027-CABC-4309-92CF-9C83EA0CDB9E}" dt="2024-05-28T11:50:07.882" v="63" actId="14100"/>
          <ac:picMkLst>
            <pc:docMk/>
            <pc:sldMk cId="614829063" sldId="324"/>
            <ac:picMk id="5" creationId="{F08330E1-D2C1-A6D2-EFC8-0F485529DCD1}"/>
          </ac:picMkLst>
        </pc:picChg>
        <pc:picChg chg="del">
          <ac:chgData name="Cassady, Jamie" userId="9dd73777-b5aa-47aa-b840-bbcd432a28b1" providerId="ADAL" clId="{6246E027-CABC-4309-92CF-9C83EA0CDB9E}" dt="2024-05-28T11:49:50.929" v="57" actId="478"/>
          <ac:picMkLst>
            <pc:docMk/>
            <pc:sldMk cId="614829063" sldId="324"/>
            <ac:picMk id="6" creationId="{3A33761D-5373-B559-8F76-E28DE30C8A94}"/>
          </ac:picMkLst>
        </pc:picChg>
      </pc:sldChg>
      <pc:sldChg chg="addSp delSp modSp add mod">
        <pc:chgData name="Cassady, Jamie" userId="9dd73777-b5aa-47aa-b840-bbcd432a28b1" providerId="ADAL" clId="{6246E027-CABC-4309-92CF-9C83EA0CDB9E}" dt="2024-05-28T11:54:16.747" v="108" actId="20577"/>
        <pc:sldMkLst>
          <pc:docMk/>
          <pc:sldMk cId="1830011244" sldId="325"/>
        </pc:sldMkLst>
        <pc:spChg chg="mod">
          <ac:chgData name="Cassady, Jamie" userId="9dd73777-b5aa-47aa-b840-bbcd432a28b1" providerId="ADAL" clId="{6246E027-CABC-4309-92CF-9C83EA0CDB9E}" dt="2024-05-28T11:54:16.747" v="108" actId="20577"/>
          <ac:spMkLst>
            <pc:docMk/>
            <pc:sldMk cId="1830011244" sldId="325"/>
            <ac:spMk id="2" creationId="{671EECE4-8ADA-E0FF-E4D0-573D351DCBFE}"/>
          </ac:spMkLst>
        </pc:spChg>
        <pc:picChg chg="del">
          <ac:chgData name="Cassady, Jamie" userId="9dd73777-b5aa-47aa-b840-bbcd432a28b1" providerId="ADAL" clId="{6246E027-CABC-4309-92CF-9C83EA0CDB9E}" dt="2024-05-28T11:53:39.065" v="65" actId="478"/>
          <ac:picMkLst>
            <pc:docMk/>
            <pc:sldMk cId="1830011244" sldId="325"/>
            <ac:picMk id="5" creationId="{F08330E1-D2C1-A6D2-EFC8-0F485529DCD1}"/>
          </ac:picMkLst>
        </pc:picChg>
        <pc:picChg chg="add mod">
          <ac:chgData name="Cassady, Jamie" userId="9dd73777-b5aa-47aa-b840-bbcd432a28b1" providerId="ADAL" clId="{6246E027-CABC-4309-92CF-9C83EA0CDB9E}" dt="2024-05-28T11:53:53.211" v="70" actId="14100"/>
          <ac:picMkLst>
            <pc:docMk/>
            <pc:sldMk cId="1830011244" sldId="325"/>
            <ac:picMk id="6" creationId="{B492E30D-4384-E188-A943-D4A09D39B496}"/>
          </ac:picMkLst>
        </pc:picChg>
      </pc:sldChg>
      <pc:sldChg chg="addSp delSp modSp add mod ord">
        <pc:chgData name="Cassady, Jamie" userId="9dd73777-b5aa-47aa-b840-bbcd432a28b1" providerId="ADAL" clId="{6246E027-CABC-4309-92CF-9C83EA0CDB9E}" dt="2024-05-28T12:59:10.276" v="319"/>
        <pc:sldMkLst>
          <pc:docMk/>
          <pc:sldMk cId="3773341055" sldId="326"/>
        </pc:sldMkLst>
        <pc:spChg chg="mod">
          <ac:chgData name="Cassady, Jamie" userId="9dd73777-b5aa-47aa-b840-bbcd432a28b1" providerId="ADAL" clId="{6246E027-CABC-4309-92CF-9C83EA0CDB9E}" dt="2024-05-28T11:57:25.208" v="147" actId="20577"/>
          <ac:spMkLst>
            <pc:docMk/>
            <pc:sldMk cId="3773341055" sldId="326"/>
            <ac:spMk id="2" creationId="{671EECE4-8ADA-E0FF-E4D0-573D351DCBFE}"/>
          </ac:spMkLst>
        </pc:spChg>
        <pc:picChg chg="del">
          <ac:chgData name="Cassady, Jamie" userId="9dd73777-b5aa-47aa-b840-bbcd432a28b1" providerId="ADAL" clId="{6246E027-CABC-4309-92CF-9C83EA0CDB9E}" dt="2024-05-28T11:56:49.535" v="118" actId="478"/>
          <ac:picMkLst>
            <pc:docMk/>
            <pc:sldMk cId="3773341055" sldId="326"/>
            <ac:picMk id="5" creationId="{449E5A82-A653-B630-C4BD-DAD6AD956E98}"/>
          </ac:picMkLst>
        </pc:picChg>
        <pc:picChg chg="add mod">
          <ac:chgData name="Cassady, Jamie" userId="9dd73777-b5aa-47aa-b840-bbcd432a28b1" providerId="ADAL" clId="{6246E027-CABC-4309-92CF-9C83EA0CDB9E}" dt="2024-05-28T11:57:03.400" v="123" actId="14100"/>
          <ac:picMkLst>
            <pc:docMk/>
            <pc:sldMk cId="3773341055" sldId="326"/>
            <ac:picMk id="6" creationId="{EE6B76B0-E3FB-6542-1DB1-7312FFBFABAA}"/>
          </ac:picMkLst>
        </pc:picChg>
      </pc:sldChg>
      <pc:sldChg chg="addSp delSp modSp add mod">
        <pc:chgData name="Cassady, Jamie" userId="9dd73777-b5aa-47aa-b840-bbcd432a28b1" providerId="ADAL" clId="{6246E027-CABC-4309-92CF-9C83EA0CDB9E}" dt="2024-05-28T11:59:28.568" v="172" actId="20577"/>
        <pc:sldMkLst>
          <pc:docMk/>
          <pc:sldMk cId="2879662365" sldId="327"/>
        </pc:sldMkLst>
        <pc:spChg chg="mod">
          <ac:chgData name="Cassady, Jamie" userId="9dd73777-b5aa-47aa-b840-bbcd432a28b1" providerId="ADAL" clId="{6246E027-CABC-4309-92CF-9C83EA0CDB9E}" dt="2024-05-28T11:59:28.568" v="172" actId="20577"/>
          <ac:spMkLst>
            <pc:docMk/>
            <pc:sldMk cId="2879662365" sldId="327"/>
            <ac:spMk id="2" creationId="{671EECE4-8ADA-E0FF-E4D0-573D351DCBFE}"/>
          </ac:spMkLst>
        </pc:spChg>
        <pc:picChg chg="del">
          <ac:chgData name="Cassady, Jamie" userId="9dd73777-b5aa-47aa-b840-bbcd432a28b1" providerId="ADAL" clId="{6246E027-CABC-4309-92CF-9C83EA0CDB9E}" dt="2024-05-28T11:58:53.673" v="149" actId="478"/>
          <ac:picMkLst>
            <pc:docMk/>
            <pc:sldMk cId="2879662365" sldId="327"/>
            <ac:picMk id="5" creationId="{2A60379A-8D9C-A47B-509B-ACA529BF043C}"/>
          </ac:picMkLst>
        </pc:picChg>
        <pc:picChg chg="add mod">
          <ac:chgData name="Cassady, Jamie" userId="9dd73777-b5aa-47aa-b840-bbcd432a28b1" providerId="ADAL" clId="{6246E027-CABC-4309-92CF-9C83EA0CDB9E}" dt="2024-05-28T11:59:08.988" v="154" actId="14100"/>
          <ac:picMkLst>
            <pc:docMk/>
            <pc:sldMk cId="2879662365" sldId="327"/>
            <ac:picMk id="6" creationId="{CC8EB5C2-99D1-06A0-6F50-5D873201E43B}"/>
          </ac:picMkLst>
        </pc:picChg>
      </pc:sldChg>
      <pc:sldChg chg="addSp delSp modSp add mod">
        <pc:chgData name="Cassady, Jamie" userId="9dd73777-b5aa-47aa-b840-bbcd432a28b1" providerId="ADAL" clId="{6246E027-CABC-4309-92CF-9C83EA0CDB9E}" dt="2024-05-28T13:06:45.745" v="379" actId="20577"/>
        <pc:sldMkLst>
          <pc:docMk/>
          <pc:sldMk cId="1365941200" sldId="328"/>
        </pc:sldMkLst>
        <pc:spChg chg="mod">
          <ac:chgData name="Cassady, Jamie" userId="9dd73777-b5aa-47aa-b840-bbcd432a28b1" providerId="ADAL" clId="{6246E027-CABC-4309-92CF-9C83EA0CDB9E}" dt="2024-05-28T13:06:45.745" v="379" actId="20577"/>
          <ac:spMkLst>
            <pc:docMk/>
            <pc:sldMk cId="1365941200" sldId="328"/>
            <ac:spMk id="2" creationId="{671EECE4-8ADA-E0FF-E4D0-573D351DCBFE}"/>
          </ac:spMkLst>
        </pc:spChg>
        <pc:picChg chg="add del mod">
          <ac:chgData name="Cassady, Jamie" userId="9dd73777-b5aa-47aa-b840-bbcd432a28b1" providerId="ADAL" clId="{6246E027-CABC-4309-92CF-9C83EA0CDB9E}" dt="2024-05-28T13:06:27.110" v="357" actId="478"/>
          <ac:picMkLst>
            <pc:docMk/>
            <pc:sldMk cId="1365941200" sldId="328"/>
            <ac:picMk id="5" creationId="{D773E87A-D03C-1DFA-C674-D5C3BF0973CF}"/>
          </ac:picMkLst>
        </pc:picChg>
        <pc:picChg chg="del">
          <ac:chgData name="Cassady, Jamie" userId="9dd73777-b5aa-47aa-b840-bbcd432a28b1" providerId="ADAL" clId="{6246E027-CABC-4309-92CF-9C83EA0CDB9E}" dt="2024-05-28T12:01:21.962" v="178" actId="478"/>
          <ac:picMkLst>
            <pc:docMk/>
            <pc:sldMk cId="1365941200" sldId="328"/>
            <ac:picMk id="6" creationId="{968E6A3F-B12E-DAB9-389E-43F1FB66FE7C}"/>
          </ac:picMkLst>
        </pc:picChg>
        <pc:picChg chg="add mod">
          <ac:chgData name="Cassady, Jamie" userId="9dd73777-b5aa-47aa-b840-bbcd432a28b1" providerId="ADAL" clId="{6246E027-CABC-4309-92CF-9C83EA0CDB9E}" dt="2024-05-28T13:06:39.252" v="362" actId="14100"/>
          <ac:picMkLst>
            <pc:docMk/>
            <pc:sldMk cId="1365941200" sldId="328"/>
            <ac:picMk id="8" creationId="{B7D53FAE-B32A-48B5-276A-896F6FC0C656}"/>
          </ac:picMkLst>
        </pc:picChg>
      </pc:sldChg>
      <pc:sldChg chg="modSp add del mod ord">
        <pc:chgData name="Cassady, Jamie" userId="9dd73777-b5aa-47aa-b840-bbcd432a28b1" providerId="ADAL" clId="{6246E027-CABC-4309-92CF-9C83EA0CDB9E}" dt="2024-05-28T13:05:10.727" v="355" actId="2696"/>
        <pc:sldMkLst>
          <pc:docMk/>
          <pc:sldMk cId="1544171707" sldId="329"/>
        </pc:sldMkLst>
        <pc:spChg chg="mod">
          <ac:chgData name="Cassady, Jamie" userId="9dd73777-b5aa-47aa-b840-bbcd432a28b1" providerId="ADAL" clId="{6246E027-CABC-4309-92CF-9C83EA0CDB9E}" dt="2024-05-28T12:57:44.492" v="313" actId="20577"/>
          <ac:spMkLst>
            <pc:docMk/>
            <pc:sldMk cId="1544171707" sldId="329"/>
            <ac:spMk id="2" creationId="{671EECE4-8ADA-E0FF-E4D0-573D351DCBFE}"/>
          </ac:spMkLst>
        </pc:spChg>
      </pc:sldChg>
      <pc:sldChg chg="addSp delSp modSp add mod ord">
        <pc:chgData name="Cassady, Jamie" userId="9dd73777-b5aa-47aa-b840-bbcd432a28b1" providerId="ADAL" clId="{6246E027-CABC-4309-92CF-9C83EA0CDB9E}" dt="2024-05-28T13:04:43.431" v="354"/>
        <pc:sldMkLst>
          <pc:docMk/>
          <pc:sldMk cId="4128751610" sldId="330"/>
        </pc:sldMkLst>
        <pc:spChg chg="mod">
          <ac:chgData name="Cassady, Jamie" userId="9dd73777-b5aa-47aa-b840-bbcd432a28b1" providerId="ADAL" clId="{6246E027-CABC-4309-92CF-9C83EA0CDB9E}" dt="2024-05-28T13:03:50.893" v="346" actId="20577"/>
          <ac:spMkLst>
            <pc:docMk/>
            <pc:sldMk cId="4128751610" sldId="330"/>
            <ac:spMk id="2" creationId="{671EECE4-8ADA-E0FF-E4D0-573D351DCBFE}"/>
          </ac:spMkLst>
        </pc:spChg>
        <pc:picChg chg="del">
          <ac:chgData name="Cassady, Jamie" userId="9dd73777-b5aa-47aa-b840-bbcd432a28b1" providerId="ADAL" clId="{6246E027-CABC-4309-92CF-9C83EA0CDB9E}" dt="2024-05-28T13:04:21.478" v="347" actId="478"/>
          <ac:picMkLst>
            <pc:docMk/>
            <pc:sldMk cId="4128751610" sldId="330"/>
            <ac:picMk id="5" creationId="{F08330E1-D2C1-A6D2-EFC8-0F485529DCD1}"/>
          </ac:picMkLst>
        </pc:picChg>
        <pc:picChg chg="add mod">
          <ac:chgData name="Cassady, Jamie" userId="9dd73777-b5aa-47aa-b840-bbcd432a28b1" providerId="ADAL" clId="{6246E027-CABC-4309-92CF-9C83EA0CDB9E}" dt="2024-05-28T13:04:34.002" v="352" actId="14100"/>
          <ac:picMkLst>
            <pc:docMk/>
            <pc:sldMk cId="4128751610" sldId="330"/>
            <ac:picMk id="6" creationId="{BAF17716-3251-21B9-6874-C9A73AC5C8E6}"/>
          </ac:picMkLst>
        </pc:picChg>
      </pc:sldChg>
      <pc:sldChg chg="add">
        <pc:chgData name="Cassady, Jamie" userId="9dd73777-b5aa-47aa-b840-bbcd432a28b1" providerId="ADAL" clId="{6246E027-CABC-4309-92CF-9C83EA0CDB9E}" dt="2024-05-28T13:06:07.331" v="356" actId="2890"/>
        <pc:sldMkLst>
          <pc:docMk/>
          <pc:sldMk cId="915887422" sldId="331"/>
        </pc:sldMkLst>
      </pc:sldChg>
      <pc:sldChg chg="addSp delSp modSp add mod">
        <pc:chgData name="Cassady, Jamie" userId="9dd73777-b5aa-47aa-b840-bbcd432a28b1" providerId="ADAL" clId="{6246E027-CABC-4309-92CF-9C83EA0CDB9E}" dt="2024-06-10T17:06:25.056" v="385" actId="14100"/>
        <pc:sldMkLst>
          <pc:docMk/>
          <pc:sldMk cId="2579247066" sldId="332"/>
        </pc:sldMkLst>
        <pc:picChg chg="add mod">
          <ac:chgData name="Cassady, Jamie" userId="9dd73777-b5aa-47aa-b840-bbcd432a28b1" providerId="ADAL" clId="{6246E027-CABC-4309-92CF-9C83EA0CDB9E}" dt="2024-06-10T17:06:25.056" v="385" actId="14100"/>
          <ac:picMkLst>
            <pc:docMk/>
            <pc:sldMk cId="2579247066" sldId="332"/>
            <ac:picMk id="5" creationId="{5F95A153-0036-3B0B-AF76-7D8FA33EEE90}"/>
          </ac:picMkLst>
        </pc:picChg>
        <pc:picChg chg="del">
          <ac:chgData name="Cassady, Jamie" userId="9dd73777-b5aa-47aa-b840-bbcd432a28b1" providerId="ADAL" clId="{6246E027-CABC-4309-92CF-9C83EA0CDB9E}" dt="2024-06-10T17:06:13.642" v="381" actId="478"/>
          <ac:picMkLst>
            <pc:docMk/>
            <pc:sldMk cId="2579247066" sldId="332"/>
            <ac:picMk id="6" creationId="{147C14BC-9E1F-E357-2DCD-0089C65D300C}"/>
          </ac:picMkLst>
        </pc:picChg>
      </pc:sldChg>
      <pc:sldChg chg="addSp delSp modSp add mod">
        <pc:chgData name="Cassady, Jamie" userId="9dd73777-b5aa-47aa-b840-bbcd432a28b1" providerId="ADAL" clId="{6246E027-CABC-4309-92CF-9C83EA0CDB9E}" dt="2024-06-10T17:09:45.478" v="392" actId="14100"/>
        <pc:sldMkLst>
          <pc:docMk/>
          <pc:sldMk cId="4221810514" sldId="333"/>
        </pc:sldMkLst>
        <pc:picChg chg="add mod">
          <ac:chgData name="Cassady, Jamie" userId="9dd73777-b5aa-47aa-b840-bbcd432a28b1" providerId="ADAL" clId="{6246E027-CABC-4309-92CF-9C83EA0CDB9E}" dt="2024-06-10T17:09:45.478" v="392" actId="14100"/>
          <ac:picMkLst>
            <pc:docMk/>
            <pc:sldMk cId="4221810514" sldId="333"/>
            <ac:picMk id="5" creationId="{0762D06E-367A-B7F8-10F5-7314DC92B836}"/>
          </ac:picMkLst>
        </pc:picChg>
        <pc:picChg chg="del">
          <ac:chgData name="Cassady, Jamie" userId="9dd73777-b5aa-47aa-b840-bbcd432a28b1" providerId="ADAL" clId="{6246E027-CABC-4309-92CF-9C83EA0CDB9E}" dt="2024-06-10T17:09:31.312" v="387" actId="478"/>
          <ac:picMkLst>
            <pc:docMk/>
            <pc:sldMk cId="4221810514" sldId="333"/>
            <ac:picMk id="6" creationId="{B7AADCC2-B91A-4448-C3E3-CBA5C9D28164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4:05.15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6813 68,'-62'0,"14"-2,-1 3,1 2,-81 14,98-11,-57 3,65-8,0 1,0 1,0 1,1 1,-28 9,35-7,1-2,-1 0,-1 0,1-2,0 0,-1 0,0-2,1 0,-1-1,0 0,0-1,1-1,-1 0,1-1,0-1,-1-1,2 0,-1-1,0 0,-21-14,13 5,0 2,-1 0,-1 2,0 0,0 2,-33-8,21 10,-1 1,0 2,-71 2,-24 1,-85 5,182 1,-70 19,67-13,-49 6,-13-9,61-6,1 1,-42 10,-141 19,177-24,0-3,0-2,-84-4,46-1,-213-15,-15-1,222 17,-109 5,163 1,1 2,-36 11,31-7,-40 6,-8-10,-165-6,107-4,56 2,-127-17,161 13,-66 1,-9-1,97 1,0-3,0 0,1-2,-40-16,39 10,-1 2,0 1,-1 2,0 2,0 1,-69-5,63 10,-1 3,1 0,-1 3,1 2,-78 20,74-10,19-6,-1-1,0-1,0-1,-1-2,-45 4,51-7,-1 1,1 1,1 1,-1 0,1 2,-38 17,-8 2,36-18,0-2,0-1,-1-1,1-2,-1-1,-51-5,0 1,56 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4:11.18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5661 35,'-125'-2,"-137"5,69 29,155-26,1 2,1 1,0 2,-42 19,58-22,-1-1,1-1,-1-1,0-1,0-1,-23 1,-134-6,72-2,-2561 4,2633-2,0-3,0-1,1-1,0-2,-43-17,-37-10,27 5,69 23,0 1,-1 1,0 1,0 0,-29-3,-270 6,151 5,-284-3,429 2,0 0,0 2,1 0,-1 1,-37 16,16-7,21-7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4:17.91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7231 100,'0'-1,"-1"-1,0 1,1 0,-1-1,0 1,0 0,0-1,0 1,0 0,0 0,0 0,0 0,0 0,0 0,-1 0,1 0,0 1,-1-1,1 0,0 1,-1-1,1 1,-1-1,1 1,-1 0,1 0,-3 0,-49-6,47 5,-49-1,31 2,-1-1,0-1,1-1,-1-2,1 0,-34-13,37 11,1 1,-1 0,0 2,0 0,-34-2,-113 7,80 2,-113-5,-166 5,247 13,76-9,-67 2,0-9,40-2,0 3,-126 19,124-11,-1-2,1-4,-82-6,16 0,91 2,0-1,-80-15,59 8,0 2,0 4,-78 6,17 0,-7-5,-158 5,139 15,56-4,3 0,47-6,-79 3,41-10,-145-5,40-26,168 27,1-1,-1-1,-43-15,44 12,0 0,0 2,-50-5,-367 9,216 4,195-2,-38-1,1 4,-100 14,124-11,-1-2,-72-2,76-3,0 1,-1 2,-53 11,19-1,-2-4,1-3,-127-7,55-1,-11 3,131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4:38.31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7154 131,'-2156'0,"2124"1,-1 3,-35 7,33-5,-54 4,-267-9,165-3,163 0,-1-2,1 0,0-2,-48-17,10 3,-23-12,65 21,0 2,-36-8,3 5,0 3,-116-4,-567 15,708 0,-1 1,-35 8,33-4,-54 2,-632-7,349-5,327 6,-73 12,72-8,-67 3,-337-12,426 1,1-1,-45-11,43 7,-1 1,-32-1,-290 7,328-1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4:47.7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6235 36,'-46'0,"1"2,-1 3,1 1,0 2,1 3,0 1,1 2,-53 25,72-30,-1-1,1-1,-1-2,-1 0,-45 3,-15 2,14-2,0-3,-87-6,63 0,56-1,1-3,-1-1,-49-14,48 10,0 2,-81-7,-84 18,-96-5,197-13,-16 0,-68 15,-46-2,202-2,0-2,-50-16,55 14,0 0,0 2,0 1,-31-1,3 6,15 0,-1-1,-51-9,-14-4,-1 6,-174 8,120 2,-1231-2,1359 2,-1 1,-45 11,4 0,-1-1,-54 6,114-18,1-1,-1 0,0-1,1-1,0-1,-18-4,-4-1,-1 1,0 2,0 2,-78 4,56 0,34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4:57.77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6575 98,'-136'-2,"-154"5,231 4,-69 17,-38 5,-24-25,137-6,1 3,-90 12,107-6,0-1,0-2,0-2,-1 0,1-3,-1-1,-46-9,-78-12,31 7,50 6,1 4,-141 7,82 2,19-5,-120 5,204 1,0 2,-33 11,-51 8,-11-15,-166-8,137-4,137 1,1-1,-1-1,-21-7,-48-5,28 8,-81-18,92 13,-1 3,-89-4,96 12,1-2,-60-11,62 8,1 3,-47 1,50 2,0-2,-69-11,31-5,41 8,-1 2,0 2,-69-5,-314 13,391 0,0 2,1 0,0 2,0 1,-45 18,40-13,1-2,-1-1,-50 7,-31 0,66-8,-83 3,42-9,-145-6,147-12,50 7,15 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5:23.09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6429 199,'0'-1,"-1"-1,1 1,-1-1,0 1,0-1,1 1,-1-1,0 1,0 0,-1 0,1-1,0 1,0 0,-1 0,1 0,0 0,-1 1,1-1,-1 0,1 0,-1 1,1-1,-1 1,0 0,1-1,-1 1,0 0,1 0,-1 0,-2 0,-53 1,27 4,0 2,1 2,-44 17,37-12,-60 15,-7-4,62-14,0-2,0-1,-81 5,39-13,-125-3,109-12,64 8,-56-3,-68 12,-68-4,128-13,65 8,-58-3,-286 9,178 2,175-2,0-2,-41-9,40 7,-1 0,-29-1,16 5,-17 0,-104-15,122 10,-61 0,63 5,1-2,-41-7,-1-2,-1 4,0 3,-117 8,49-1,33 0,-126-5,141-11,63 7,-60-3,-476 11,535-3,0-2,-46-11,15 3,-61-19,97 22,0 1,-1 1,-62-4,24 10,10 1,1-2,-71-12,74 5,-1 3,0 3,0 2,-63 8,106-5,0 2,0 0,0 1,1 0,0 1,-27 15,25-12,0-1,-1 0,0-1,-19 4,12-6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5:27.45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5302 131,'-53'0,"26"2,0-2,0 0,0-2,0-1,1-1,-50-15,46 9,0 1,0 2,-1 1,0 1,-32-1,-161 7,93 2,-717-3,801 2,-68 13,67-8,-63 2,78-7,-65 12,63-7,-54 2,-647-7,358-4,271 3,-120-3,128-14,66 9,-59-3,53 7,0-2,1-1,-57-18,49 12,12 6,0 1,-1 2,1 1,-48 4,-49-3,39-14,67 9,1 2,-32-2,-280 5,158 3,151-2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5:31.59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4807 99,'-1'-1,"1"-1,-1 1,1-1,-1 1,0 0,0-1,1 1,-1 0,0 0,0-1,-1 1,1 0,0 0,0 0,0 0,-1 1,1-1,0 0,-1 0,1 1,-1-1,1 1,-1-1,1 1,-1 0,1 0,-3-1,-49-5,47 6,-246 0,-19-2,176-12,-14-2,-271 14,195 4,162-4,0 0,-45-11,43 7,-1 2,-34-3,36 6,-276 4,183 12,66-7,-69 2,82-8,-61 11,-17 2,86-12,-49 11,51-8,-1-1,-33 1,-678-4,355-5,352 5,1 1,-36 8,33-4,-54 2,-38-10,80-1,0 1,0 3,-71 12,-7 5,86-15,1 2,-72 20,87-16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5:23.09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6429 199,'0'-1,"-1"-1,1 1,-1-1,0 1,0-1,1 1,-1-1,0 1,0 0,-1 0,1-1,0 1,0 0,-1 0,1 0,0 0,-1 1,1-1,-1 0,1 0,-1 1,1-1,-1 1,0 0,1-1,-1 1,0 0,1 0,-1 0,-2 0,-53 1,27 4,0 2,1 2,-44 17,37-12,-60 15,-7-4,62-14,0-2,0-1,-81 5,39-13,-125-3,109-12,64 8,-56-3,-68 12,-68-4,128-13,65 8,-58-3,-286 9,178 2,175-2,0-2,-41-9,40 7,-1 0,-29-1,16 5,-17 0,-104-15,122 10,-61 0,63 5,1-2,-41-7,-1-2,-1 4,0 3,-117 8,49-1,33 0,-126-5,141-11,63 7,-60-3,-476 11,535-3,0-2,-46-11,15 3,-61-19,97 22,0 1,-1 1,-62-4,24 10,10 1,1-2,-71-12,74 5,-1 3,0 3,0 2,-63 8,106-5,0 2,0 0,0 1,1 0,0 1,-27 15,25-12,0-1,-1 0,0-1,-19 4,12-6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5:27.45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5302 131,'-53'0,"26"2,0-2,0 0,0-2,0-1,1-1,-50-15,46 9,0 1,0 2,-1 1,0 1,-32-1,-161 7,93 2,-717-3,801 2,-68 13,67-8,-63 2,78-7,-65 12,63-7,-54 2,-647-7,358-4,271 3,-120-3,128-14,66 9,-59-3,53 7,0-2,1-1,-57-18,49 12,12 6,0 1,-1 2,1 1,-48 4,-49-3,39-14,67 9,1 2,-32-2,-280 5,158 3,151-2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5:31.59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4807 99,'-1'-1,"1"-1,-1 1,1-1,-1 1,0 0,0-1,1 1,-1 0,0 0,0-1,-1 1,1 0,0 0,0 0,0 0,-1 1,1-1,0 0,-1 0,1 1,-1-1,1 1,-1-1,1 1,-1 0,1 0,-3-1,-49-5,47 6,-246 0,-19-2,176-12,-14-2,-271 14,195 4,162-4,0 0,-45-11,43 7,-1 2,-34-3,36 6,-276 4,183 12,66-7,-69 2,82-8,-61 11,-17 2,86-12,-49 11,51-8,-1-1,-33 1,-678-4,355-5,352 5,1 1,-36 8,33-4,-54 2,-38-10,80-1,0 1,0 3,-71 12,-7 5,86-15,1 2,-72 20,87-16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8:58.7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1623 13,'-36'0,"-1"1,1 2,-59 13,42-8,-1-1,1-4,-1-1,-54-6,-10 1,90 3,-14 1,0-2,0-2,-74-14,69 9,-1 2,1 2,-1 3,-61 4,3 0,26-2,-97-3,151-3,5-1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01.4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0,'1095'0,"-1068"0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5.7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1025 0,'-997'0,"969"0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8.0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1077 0,'-677'0,"650"3,1 0,0 1,0 2,0 1,-32 12,-23 7,48-18,-40 14,49-12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23.0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3952 134,'-30'1,"1"-2,-35-6,54 5,-1-1,1 0,0 0,0-1,0 0,0 0,1-1,0-1,-13-9,10 7,-1 1,0 0,-1 1,0 1,1 0,-2 1,1 0,0 1,-18-1,-10-4,-14 0,1 3,-1 2,-82 6,31 0,12-5,-96 5,174-1,1 2,-1 0,1 1,-28 13,-40 10,57-22,-13 4,-1-3,-75 5,-40 4,102-9,-58 2,-1256-11,1337 4,-59 10,71-7,-1-2,0 0,0-1,0-2,0 0,0 0,-23-5,-20-5,1 2,-1 4,-82 4,93 0,25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DBCF25-F66C-4EF2-9E44-7D4E6F2D602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2AA55F4-D5B7-412E-B184-74986D192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15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AA55F4-D5B7-412E-B184-74986D1920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95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87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83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19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52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868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68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447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043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610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895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1719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7439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77081-7869-9DAB-8154-A5AF21CA8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251F83-1787-7AEA-EAEE-F65751A0F6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172E04-96EA-1BCF-4369-CDD741D2B4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8FC771-6968-B542-4583-EC45B57A72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258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327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5624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74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8823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E8C46-8C49-4F7C-ADA9-8A88163DF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F47C27-2DB2-DE9C-FD76-B5183C44E6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974AB4-42D9-4DAE-29CE-D8B261AFF2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4AF0BE-D687-76F5-F6C4-B409A2E090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693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6699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8238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412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5188B-E265-4A90-896C-0B373D036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3A3C0D-5174-F9DA-FDF9-A5275AC156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5F65B-AF8D-6AA2-BF9B-ABD7E6001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31DE98-8653-5B51-8612-D040339642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770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5188B-E265-4A90-896C-0B373D036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3A3C0D-5174-F9DA-FDF9-A5275AC156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5F65B-AF8D-6AA2-BF9B-ABD7E6001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31DE98-8653-5B51-8612-D040339642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7533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4656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5835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9493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245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347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46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378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9477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9691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E686B-D441-60B8-449D-01B2D5587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479E14-5F7B-8FAF-1019-A7F8186084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278041-6513-C2CB-EF82-BF09A0C0C7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989149-C2E5-8999-924E-7CA8B1D4B4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04465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E686B-D441-60B8-449D-01B2D5587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479E14-5F7B-8FAF-1019-A7F8186084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278041-6513-C2CB-EF82-BF09A0C0C7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989149-C2E5-8999-924E-7CA8B1D4B4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9667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6170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79694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7382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20697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64680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78707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63945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198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customXml" Target="../ink/ink5.xml"/><Relationship Id="rId3" Type="http://schemas.openxmlformats.org/officeDocument/2006/relationships/image" Target="../media/image6.png"/><Relationship Id="rId7" Type="http://schemas.openxmlformats.org/officeDocument/2006/relationships/customXml" Target="../ink/ink2.xml"/><Relationship Id="rId12" Type="http://schemas.openxmlformats.org/officeDocument/2006/relationships/image" Target="../media/image1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11" Type="http://schemas.openxmlformats.org/officeDocument/2006/relationships/customXml" Target="../ink/ink4.xml"/><Relationship Id="rId15" Type="http://schemas.openxmlformats.org/officeDocument/2006/relationships/image" Target="../media/image11.png"/><Relationship Id="rId10" Type="http://schemas.openxmlformats.org/officeDocument/2006/relationships/image" Target="../media/image120.png"/><Relationship Id="rId4" Type="http://schemas.openxmlformats.org/officeDocument/2006/relationships/customXml" Target="../ink/ink1.xml"/><Relationship Id="rId9" Type="http://schemas.openxmlformats.org/officeDocument/2006/relationships/customXml" Target="../ink/ink3.xml"/><Relationship Id="rId14" Type="http://schemas.openxmlformats.org/officeDocument/2006/relationships/image" Target="../media/image1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4" Type="http://schemas.openxmlformats.org/officeDocument/2006/relationships/customXml" Target="../ink/ink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0.png"/><Relationship Id="rId4" Type="http://schemas.openxmlformats.org/officeDocument/2006/relationships/customXml" Target="../ink/ink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6.png"/><Relationship Id="rId7" Type="http://schemas.openxmlformats.org/officeDocument/2006/relationships/customXml" Target="../ink/ink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0.png"/><Relationship Id="rId11" Type="http://schemas.openxmlformats.org/officeDocument/2006/relationships/image" Target="../media/image14.png"/><Relationship Id="rId10" Type="http://schemas.openxmlformats.org/officeDocument/2006/relationships/image" Target="../media/image200.png"/><Relationship Id="rId4" Type="http://schemas.openxmlformats.org/officeDocument/2006/relationships/customXml" Target="../ink/ink8.xml"/><Relationship Id="rId9" Type="http://schemas.openxmlformats.org/officeDocument/2006/relationships/customXml" Target="../ink/ink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2.xml"/><Relationship Id="rId5" Type="http://schemas.openxmlformats.org/officeDocument/2006/relationships/image" Target="../media/image151.png"/><Relationship Id="rId10" Type="http://schemas.openxmlformats.org/officeDocument/2006/relationships/image" Target="../media/image15.png"/><Relationship Id="rId4" Type="http://schemas.openxmlformats.org/officeDocument/2006/relationships/customXml" Target="../ink/ink11.xml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0.png"/><Relationship Id="rId13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customXml" Target="../ink/ink15.xml"/><Relationship Id="rId12" Type="http://schemas.openxmlformats.org/officeDocument/2006/relationships/image" Target="../media/image4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0.png"/><Relationship Id="rId11" Type="http://schemas.openxmlformats.org/officeDocument/2006/relationships/customXml" Target="../ink/ink17.xml"/><Relationship Id="rId10" Type="http://schemas.openxmlformats.org/officeDocument/2006/relationships/image" Target="../media/image440.png"/><Relationship Id="rId4" Type="http://schemas.openxmlformats.org/officeDocument/2006/relationships/customXml" Target="../ink/ink14.xml"/><Relationship Id="rId9" Type="http://schemas.openxmlformats.org/officeDocument/2006/relationships/customXml" Target="../ink/ink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6.png"/><Relationship Id="rId3" Type="http://schemas.openxmlformats.org/officeDocument/2006/relationships/image" Target="../media/image6.png"/><Relationship Id="rId7" Type="http://schemas.openxmlformats.org/officeDocument/2006/relationships/customXml" Target="../ink/ink19.xml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customXml" Target="../ink/ink21.xml"/><Relationship Id="rId10" Type="http://schemas.openxmlformats.org/officeDocument/2006/relationships/image" Target="../media/image35.png"/><Relationship Id="rId4" Type="http://schemas.openxmlformats.org/officeDocument/2006/relationships/customXml" Target="../ink/ink18.xml"/><Relationship Id="rId9" Type="http://schemas.openxmlformats.org/officeDocument/2006/relationships/customXml" Target="../ink/ink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4.xml"/><Relationship Id="rId3" Type="http://schemas.openxmlformats.org/officeDocument/2006/relationships/image" Target="../media/image6.png"/><Relationship Id="rId7" Type="http://schemas.openxmlformats.org/officeDocument/2006/relationships/image" Target="../media/image161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3.xml"/><Relationship Id="rId11" Type="http://schemas.openxmlformats.org/officeDocument/2006/relationships/image" Target="../media/image181.png"/><Relationship Id="rId5" Type="http://schemas.openxmlformats.org/officeDocument/2006/relationships/image" Target="../media/image150.png"/><Relationship Id="rId10" Type="http://schemas.openxmlformats.org/officeDocument/2006/relationships/customXml" Target="../ink/ink25.xml"/><Relationship Id="rId4" Type="http://schemas.openxmlformats.org/officeDocument/2006/relationships/customXml" Target="../ink/ink22.xml"/><Relationship Id="rId9" Type="http://schemas.openxmlformats.org/officeDocument/2006/relationships/image" Target="../media/image17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0.png"/><Relationship Id="rId4" Type="http://schemas.openxmlformats.org/officeDocument/2006/relationships/customXml" Target="../ink/ink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7302" y="2501624"/>
            <a:ext cx="7361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Cabinet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Update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Jamie Cassady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Assistant Superintendent of Student Affairs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May 28, 2024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n/>
                <a:solidFill>
                  <a:srgbClr val="FFC000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kern="100" dirty="0">
                <a:solidFill>
                  <a:prstClr val="white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lang="en-US" sz="2200" dirty="0">
              <a:solidFill>
                <a:prstClr val="white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lang="en-US" sz="2200" dirty="0">
              <a:latin typeface="Trade Gothic Next HvyCd" panose="020B0906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Collaboration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Engagement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Safety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Trade Gothic Next HvyCd" panose="020B0906040303020004" pitchFamily="34" charset="0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LEARNER </a:t>
            </a:r>
            <a:b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</a:br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OUTCOMES</a:t>
            </a:r>
          </a:p>
          <a:p>
            <a:endParaRPr lang="en-US" sz="3200" b="1" dirty="0">
              <a:ln w="0"/>
              <a:latin typeface="Trade Gothic Next HvyCd" panose="020B09060403030200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Staff Effectiveness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rade Gothic Next" panose="020B0503040303020004" pitchFamily="34" charset="0"/>
              </a:rPr>
              <a:t>Each student </a:t>
            </a:r>
          </a:p>
          <a:p>
            <a:r>
              <a:rPr lang="en-US" sz="2000" dirty="0">
                <a:latin typeface="Trade Gothic Next" panose="020B0503040303020004" pitchFamily="34" charset="0"/>
              </a:rPr>
              <a:t>will graduate </a:t>
            </a:r>
            <a:r>
              <a:rPr lang="en-US" sz="2000" b="1" i="1" dirty="0">
                <a:latin typeface="Trade Gothic Next" panose="020B0503040303020004" pitchFamily="34" charset="0"/>
              </a:rPr>
              <a:t>empowered</a:t>
            </a:r>
            <a:r>
              <a:rPr lang="en-US" sz="2000" dirty="0">
                <a:latin typeface="Trade Gothic Next" panose="020B0503040303020004" pitchFamily="34" charset="0"/>
              </a:rPr>
              <a:t> to make a well-informed decision about their next step. They will learn about themselves as they </a:t>
            </a:r>
            <a:r>
              <a:rPr lang="en-US" sz="2000" b="1" i="1" dirty="0">
                <a:latin typeface="Trade Gothic Next" panose="020B0503040303020004" pitchFamily="34" charset="0"/>
              </a:rPr>
              <a:t>engage</a:t>
            </a:r>
            <a:r>
              <a:rPr lang="en-US" sz="2000" dirty="0">
                <a:latin typeface="Trade Gothic Next" panose="020B0503040303020004" pitchFamily="34" charset="0"/>
              </a:rPr>
              <a:t> in rigorous content and gain </a:t>
            </a:r>
            <a:r>
              <a:rPr lang="en-US" sz="2000" b="1" i="1" dirty="0">
                <a:latin typeface="Trade Gothic Next" panose="020B0503040303020004" pitchFamily="34" charset="0"/>
              </a:rPr>
              <a:t>exposure</a:t>
            </a:r>
            <a:r>
              <a:rPr lang="en-US" sz="2000" dirty="0">
                <a:latin typeface="Trade Gothic Next" panose="020B0503040303020004" pitchFamily="34" charset="0"/>
              </a:rPr>
              <a:t> through personalized learning </a:t>
            </a:r>
            <a:r>
              <a:rPr lang="en-US" sz="2000" b="1" i="1" dirty="0">
                <a:latin typeface="Trade Gothic Next" panose="020B0503040303020004" pitchFamily="34" charset="0"/>
              </a:rPr>
              <a:t>experiences</a:t>
            </a:r>
            <a:r>
              <a:rPr lang="en-US" sz="2000" dirty="0">
                <a:latin typeface="Trade Gothic Next" panose="020B0503040303020004" pitchFamily="34" charset="0"/>
              </a:rPr>
              <a:t>, thereby </a:t>
            </a:r>
            <a:r>
              <a:rPr lang="en-US" sz="2000" b="1" i="1" dirty="0">
                <a:latin typeface="Trade Gothic Next" panose="020B0503040303020004" pitchFamily="34" charset="0"/>
              </a:rPr>
              <a:t>enlightening</a:t>
            </a:r>
            <a:r>
              <a:rPr lang="en-US" sz="2000" dirty="0">
                <a:latin typeface="Trade Gothic Next" panose="020B0503040303020004" pitchFamily="34" charset="0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20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report out on attendance and discipline.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average daily attendance, total referrals and number of ISS/OSS days.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 panose="020B0606020202030204" pitchFamily="34" charset="0"/>
              </a:rPr>
              <a:t>Continue to </a:t>
            </a:r>
            <a:r>
              <a:rPr lang="en-US" sz="2200" dirty="0">
                <a:latin typeface="Arial Narrow" panose="020B0606020202030204" pitchFamily="34" charset="0"/>
              </a:rPr>
              <a:t>monitor Northeast and Howard Middle as it pertains to discipline.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AGENDA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27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BA4E5A-56C4-5121-FE06-C8E14E1421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309842"/>
            <a:ext cx="11801660" cy="501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35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F90E10-7DDF-921E-DC5E-A21A7ACCA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09842"/>
            <a:ext cx="12192000" cy="509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995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71504" y="1501875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1D119A-8FCB-4FC0-31F2-421F70C571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3" y="1309841"/>
            <a:ext cx="11048991" cy="506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69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71504" y="1501875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A47ED9-BE85-45C2-865C-89DB7ECF3F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4" y="1309842"/>
            <a:ext cx="11277596" cy="511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05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Trade Gothic Next HvyCd" panose="020B0906040303020004" pitchFamily="34" charset="0"/>
              </a:rPr>
              <a:t>Attendance:  % of Students with 10 or more </a:t>
            </a:r>
            <a:r>
              <a:rPr lang="en-US" sz="4400" b="1" dirty="0" err="1">
                <a:latin typeface="Trade Gothic Next HvyCd" panose="020B0906040303020004" pitchFamily="34" charset="0"/>
              </a:rPr>
              <a:t>unx</a:t>
            </a:r>
            <a:r>
              <a:rPr lang="en-US" sz="4400" b="1" dirty="0">
                <a:latin typeface="Trade Gothic Next HvyCd" panose="020B0906040303020004" pitchFamily="34" charset="0"/>
              </a:rPr>
              <a:t>   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0D772CD-DF89-9848-6E81-A8151908C8F0}"/>
                  </a:ext>
                </a:extLst>
              </p14:cNvPr>
              <p14:cNvContentPartPr/>
              <p14:nvPr/>
            </p14:nvContentPartPr>
            <p14:xfrm>
              <a:off x="348106" y="3412950"/>
              <a:ext cx="2452680" cy="73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0D772CD-DF89-9848-6E81-A8151908C8F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4466" y="3304950"/>
                <a:ext cx="2560320" cy="2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2705A01-3910-1999-C55C-63B535DB8272}"/>
                  </a:ext>
                </a:extLst>
              </p14:cNvPr>
              <p14:cNvContentPartPr/>
              <p14:nvPr/>
            </p14:nvContentPartPr>
            <p14:xfrm>
              <a:off x="403906" y="3633270"/>
              <a:ext cx="2038320" cy="612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2705A01-3910-1999-C55C-63B535DB827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0266" y="3525270"/>
                <a:ext cx="2145960" cy="27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8441DCA3-DC55-0A6B-1FDA-7DB0DC6029D1}"/>
                  </a:ext>
                </a:extLst>
              </p14:cNvPr>
              <p14:cNvContentPartPr/>
              <p14:nvPr/>
            </p14:nvContentPartPr>
            <p14:xfrm>
              <a:off x="383026" y="4037910"/>
              <a:ext cx="2603520" cy="374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8441DCA3-DC55-0A6B-1FDA-7DB0DC6029D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9026" y="3929910"/>
                <a:ext cx="271116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22D2DA9-FBE4-C8D5-438E-6BFDAC6C8E49}"/>
                  </a:ext>
                </a:extLst>
              </p14:cNvPr>
              <p14:cNvContentPartPr/>
              <p14:nvPr/>
            </p14:nvContentPartPr>
            <p14:xfrm>
              <a:off x="364306" y="4999470"/>
              <a:ext cx="2575800" cy="590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22D2DA9-FBE4-C8D5-438E-6BFDAC6C8E4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10666" y="4891470"/>
                <a:ext cx="2683440" cy="27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5C7A2D2-ED94-8853-D4CF-0EBC1CE5C041}"/>
                  </a:ext>
                </a:extLst>
              </p14:cNvPr>
              <p14:cNvContentPartPr/>
              <p14:nvPr/>
            </p14:nvContentPartPr>
            <p14:xfrm>
              <a:off x="336586" y="6353070"/>
              <a:ext cx="2244600" cy="712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5C7A2D2-ED94-8853-D4CF-0EBC1CE5C04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82946" y="6245430"/>
                <a:ext cx="2352240" cy="28692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7F9A4B2-A4C6-9F09-1278-38E2A8615C7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5900" y="1095374"/>
            <a:ext cx="11627994" cy="552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201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Elementary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28935DD-9CFF-921D-2F86-37CB453D74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500" y="1126988"/>
            <a:ext cx="11342074" cy="561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57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4C05314-FFA6-BB46-C04F-9D43468F95AC}"/>
                  </a:ext>
                </a:extLst>
              </p14:cNvPr>
              <p14:cNvContentPartPr/>
              <p14:nvPr/>
            </p14:nvContentPartPr>
            <p14:xfrm>
              <a:off x="503266" y="2649750"/>
              <a:ext cx="2367360" cy="709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4C05314-FFA6-BB46-C04F-9D43468F95A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9266" y="2541750"/>
                <a:ext cx="2475000" cy="28656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0B093AE3-A343-C9CC-FA25-684D0A80C4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240" y="1126990"/>
            <a:ext cx="11573060" cy="527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392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7ED6137-2421-1F8A-908A-D4F6175C206D}"/>
                  </a:ext>
                </a:extLst>
              </p14:cNvPr>
              <p14:cNvContentPartPr/>
              <p14:nvPr/>
            </p14:nvContentPartPr>
            <p14:xfrm>
              <a:off x="694786" y="4164630"/>
              <a:ext cx="2314800" cy="118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7ED6137-2421-1F8A-908A-D4F6175C206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0786" y="4056630"/>
                <a:ext cx="2422440" cy="33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1E979C1-D5B4-A8D8-F341-5FDC52AFDB91}"/>
                  </a:ext>
                </a:extLst>
              </p14:cNvPr>
              <p14:cNvContentPartPr/>
              <p14:nvPr/>
            </p14:nvContentPartPr>
            <p14:xfrm>
              <a:off x="660586" y="5230950"/>
              <a:ext cx="1908720" cy="482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1E979C1-D5B4-A8D8-F341-5FDC52AFDB9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6946" y="5122950"/>
                <a:ext cx="2016360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20161CA-D636-9445-AD71-F88E00555008}"/>
                  </a:ext>
                </a:extLst>
              </p14:cNvPr>
              <p14:cNvContentPartPr/>
              <p14:nvPr/>
            </p14:nvContentPartPr>
            <p14:xfrm>
              <a:off x="653746" y="5867430"/>
              <a:ext cx="1730520" cy="748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20161CA-D636-9445-AD71-F88E0055500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00106" y="5759430"/>
                <a:ext cx="1838160" cy="29052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643B297-CC4B-E7A5-812D-3F845A3F84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2446" y="1081250"/>
            <a:ext cx="11188728" cy="52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435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39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Attendance: </a:t>
            </a:r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Students Absent </a:t>
            </a: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Past Two Years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7ED6137-2421-1F8A-908A-D4F6175C206D}"/>
                  </a:ext>
                </a:extLst>
              </p14:cNvPr>
              <p14:cNvContentPartPr/>
              <p14:nvPr/>
            </p14:nvContentPartPr>
            <p14:xfrm>
              <a:off x="694786" y="4164630"/>
              <a:ext cx="2314800" cy="118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7ED6137-2421-1F8A-908A-D4F6175C206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0786" y="4056630"/>
                <a:ext cx="2422440" cy="33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1E979C1-D5B4-A8D8-F341-5FDC52AFDB91}"/>
                  </a:ext>
                </a:extLst>
              </p14:cNvPr>
              <p14:cNvContentPartPr/>
              <p14:nvPr/>
            </p14:nvContentPartPr>
            <p14:xfrm>
              <a:off x="660586" y="5230950"/>
              <a:ext cx="1908720" cy="482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1E979C1-D5B4-A8D8-F341-5FDC52AFDB9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6586" y="5122950"/>
                <a:ext cx="2016360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20161CA-D636-9445-AD71-F88E00555008}"/>
                  </a:ext>
                </a:extLst>
              </p14:cNvPr>
              <p14:cNvContentPartPr/>
              <p14:nvPr/>
            </p14:nvContentPartPr>
            <p14:xfrm>
              <a:off x="653746" y="5867430"/>
              <a:ext cx="1730520" cy="748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20161CA-D636-9445-AD71-F88E0055500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9746" y="5759947"/>
                <a:ext cx="1838160" cy="289488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64005352-D12D-D812-B656-2343E60C08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8808" y="1252610"/>
            <a:ext cx="10644017" cy="497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26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Behavior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84850A-AB6E-C2C7-643B-FBF87CECFC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" y="1126989"/>
            <a:ext cx="11430000" cy="568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840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Total Referrals by Month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8162FD-B868-B3A2-BD81-360DE70E9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00" y="1171574"/>
            <a:ext cx="11569700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835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Behavior Comparison with Previous Year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5DDE33D-C71A-D630-3C7C-5FBB2955A8C8}"/>
                  </a:ext>
                </a:extLst>
              </p14:cNvPr>
              <p14:cNvContentPartPr/>
              <p14:nvPr/>
            </p14:nvContentPartPr>
            <p14:xfrm>
              <a:off x="271786" y="3513750"/>
              <a:ext cx="584640" cy="190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5DDE33D-C71A-D630-3C7C-5FBB2955A8C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7786" y="3406110"/>
                <a:ext cx="69228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7295EB4-5CB1-2BC0-009C-2E0C7F30CA15}"/>
                  </a:ext>
                </a:extLst>
              </p14:cNvPr>
              <p14:cNvContentPartPr/>
              <p14:nvPr/>
            </p14:nvContentPartPr>
            <p14:xfrm>
              <a:off x="6932866" y="3541470"/>
              <a:ext cx="40428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7295EB4-5CB1-2BC0-009C-2E0C7F30CA1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78866" y="3433470"/>
                <a:ext cx="5119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35875B9-BFAB-BF02-EC37-2E654E079922}"/>
                  </a:ext>
                </a:extLst>
              </p14:cNvPr>
              <p14:cNvContentPartPr/>
              <p14:nvPr/>
            </p14:nvContentPartPr>
            <p14:xfrm>
              <a:off x="3519706" y="3518430"/>
              <a:ext cx="369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35875B9-BFAB-BF02-EC37-2E654E07992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65706" y="3410430"/>
                <a:ext cx="477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AD46B1D-E765-3159-5DA1-BD8A886CB0B4}"/>
                  </a:ext>
                </a:extLst>
              </p14:cNvPr>
              <p14:cNvContentPartPr/>
              <p14:nvPr/>
            </p14:nvContentPartPr>
            <p14:xfrm>
              <a:off x="8003866" y="3506910"/>
              <a:ext cx="388080" cy="392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AD46B1D-E765-3159-5DA1-BD8A886CB0B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949866" y="3398910"/>
                <a:ext cx="495720" cy="25488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519EE4C3-0A41-3094-9C08-1284EA2BD9E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9087" y="1181100"/>
            <a:ext cx="11553825" cy="524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17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90FEE7-DBBC-497A-C1F1-1FCBDC8EE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22974BC-5DB7-6E0F-3C42-7DDC2D7805C6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CEBD26-628C-EF16-BB01-A326FC529F0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FA43C2-196A-20DF-56EF-78CAEDB65C38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All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99B9DA-93E8-BB35-072F-916EF122E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5363F1-5180-2BED-3D11-2C980E087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3" y="1309842"/>
            <a:ext cx="10774317" cy="492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443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All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33761D-5373-B559-8F76-E28DE30C8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08" y="1126988"/>
            <a:ext cx="11282192" cy="546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566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All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8330E1-D2C1-A6D2-EFC8-0F485529D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4" y="1126990"/>
            <a:ext cx="11434716" cy="517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829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All Discipline (Total Number of Fights by Month)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92E30D-4384-E188-A943-D4A09D39B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309842"/>
            <a:ext cx="11048991" cy="482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11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550826" y="116414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Elementary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3466" y="3398550"/>
                <a:ext cx="1935360" cy="26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7026" y="4266510"/>
                <a:ext cx="1889280" cy="26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90226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508826" y="429027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FDF5F774-7811-10D3-7D89-B2193677FD6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1026" y="981975"/>
            <a:ext cx="11666174" cy="573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438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95823B-B46D-3F04-F2AD-F6CFA5D20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F2FF165-CF65-95F6-887B-FC594742F1C4}"/>
              </a:ext>
            </a:extLst>
          </p:cNvPr>
          <p:cNvSpPr txBox="1"/>
          <p:nvPr/>
        </p:nvSpPr>
        <p:spPr>
          <a:xfrm>
            <a:off x="582513" y="1359656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DFED56-696C-EC1F-14BD-8F3ABB4CAA30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6D7B55-2451-88E2-E964-A5562ECBC6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Elementary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3529370-7C81-DEED-D815-C7590AF0B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6DD264-32FC-C80A-A0AD-82F0C9385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514" y="1309842"/>
            <a:ext cx="10936386" cy="500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31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Elementary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60379A-8D9C-A47B-509B-ACA529BF04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00" y="1309842"/>
            <a:ext cx="11417300" cy="514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911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Elementary Discipline (Fights by Month)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8EB5C2-99D1-06A0-6F50-5D873201E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08" y="1309842"/>
            <a:ext cx="11218691" cy="487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62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095" y="3397372"/>
                <a:ext cx="1935381" cy="2651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026" y="4265344"/>
                <a:ext cx="1889280" cy="2658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0190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08466" y="428991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132F16E3-C157-A0FB-5E16-1C60AEF4B3D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026" y="1126990"/>
            <a:ext cx="11747880" cy="526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074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595733-1461-6512-B466-4DA30F0E7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8EFEAF7-B72E-CE53-9A43-D9F749A43456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653D71-AA56-860B-EE04-724A7E6FF952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2D02A6-740F-2872-B76E-F100055B7EEC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D041C9-DB90-E154-52AB-B36D8DDFF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7C14BC-9E1F-E357-2DCD-0089C65D3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3" y="1219200"/>
            <a:ext cx="10627939" cy="47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034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595733-1461-6512-B466-4DA30F0E7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8EFEAF7-B72E-CE53-9A43-D9F749A43456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653D71-AA56-860B-EE04-724A7E6FF952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2D02A6-740F-2872-B76E-F100055B7EEC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D041C9-DB90-E154-52AB-B36D8DDFF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95A153-0036-3B0B-AF76-7D8FA33EE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236" y="1309842"/>
            <a:ext cx="11564564" cy="482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47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All Discipline (Middle School)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F17716-3251-21B9-6874-C9A73AC5C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3" y="1126988"/>
            <a:ext cx="11206117" cy="500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7516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 (Total Fights by Month)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6B76B0-E3FB-6542-1DB1-7312FFBFA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4" y="1126990"/>
            <a:ext cx="11168016" cy="519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3410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311374" y="115701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Discipline(Appling Fights)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BCA261-B5DF-86AE-3869-5E1C9805DC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08" y="1309842"/>
            <a:ext cx="10875791" cy="484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756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Discipline(Ballard Fights)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EE238E-01CC-764F-2B40-6556AEAA7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126988"/>
            <a:ext cx="11260174" cy="499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992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45337" y="215329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Discipline(Howard Middle Fights)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BB710E-0F92-044E-EA5C-4D5286B7C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08" y="1126989"/>
            <a:ext cx="10926592" cy="551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548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Discipline(Miller Middle Fights)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0D593F-4A22-514F-49D2-4764CCF0E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7" y="1126989"/>
            <a:ext cx="10064786" cy="488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4580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Discipline(Rutland Middle Fights)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E07E1C-C33D-BB36-567B-AF60ACB65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00" y="1126990"/>
            <a:ext cx="11247474" cy="529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811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Discipline(Weaver </a:t>
            </a:r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Fights)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03BA6B-30A2-74DB-7100-3E96A8147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309842"/>
            <a:ext cx="11048991" cy="477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911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C5A3034-E51B-A5B2-F01D-FFAE3CDBCAE2}"/>
                  </a:ext>
                </a:extLst>
              </p14:cNvPr>
              <p14:cNvContentPartPr/>
              <p14:nvPr/>
            </p14:nvContentPartPr>
            <p14:xfrm>
              <a:off x="440626" y="3527790"/>
              <a:ext cx="1422720" cy="58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C5A3034-E51B-A5B2-F01D-FFAE3CDBCAE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6986" y="3420150"/>
                <a:ext cx="1530360" cy="27396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97FFC9C-E4CD-6BC2-5561-51E4585522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850" y="1126989"/>
            <a:ext cx="11544300" cy="51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736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CD1233-88C7-5EB9-92FA-EFB2B3F9E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4153D37-E37E-FB40-C8F6-D80BF5C12C46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8B08D5-9C9A-2BFA-9DF9-2798181C560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AA60-AB5C-118A-D6D4-5DD726A93789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E2B0E7-2120-686B-F71E-2D69C94AB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AADCC2-B91A-4448-C3E3-CBA5C9D28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126988"/>
            <a:ext cx="11090348" cy="509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795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CD1233-88C7-5EB9-92FA-EFB2B3F9E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4153D37-E37E-FB40-C8F6-D80BF5C12C46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8B08D5-9C9A-2BFA-9DF9-2798181C560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AA60-AB5C-118A-D6D4-5DD726A93789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E2B0E7-2120-686B-F71E-2D69C94AB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62D06E-367A-B7F8-10F5-7314DC92B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00" y="1126988"/>
            <a:ext cx="11353800" cy="532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8105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D53FAE-B32A-48B5-276A-896F6FC0C6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7" y="1309842"/>
            <a:ext cx="11048990" cy="488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9412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 (Fights by Month)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73E87A-D03C-1DFA-C674-D5C3BF097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309842"/>
            <a:ext cx="11048990" cy="491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8874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Discipline(Central Fights per Month)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79AEB8-F1B3-1635-56CF-4C41C2225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309842"/>
            <a:ext cx="11222074" cy="507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9874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Discipline(Howard Fights per Month)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1D5D24-0BF0-DB14-4465-03F3FD654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126989"/>
            <a:ext cx="11048991" cy="508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7779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Discipline(Northeast Fights)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5AFEC3-CEB5-6DF8-35E8-1951FC2B0A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99" y="1219200"/>
            <a:ext cx="11244217" cy="501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0662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Discipline(Rutland High Fights)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3CDFBF-4C9B-1123-40DC-8EF24AB0B5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08" y="1126989"/>
            <a:ext cx="11320291" cy="528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7342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Discipline(Southwest Fights)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33B02A-3FAA-F27D-1885-01396ACD4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219200"/>
            <a:ext cx="11260174" cy="524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3475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 (Westside high FPM)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3E3F1C-B2B7-F386-1BD4-277DF298A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309842"/>
            <a:ext cx="11090348" cy="492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273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31676</TotalTime>
  <Words>1451</Words>
  <Application>Microsoft Office PowerPoint</Application>
  <PresentationFormat>Widescreen</PresentationFormat>
  <Paragraphs>411</Paragraphs>
  <Slides>46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5" baseType="lpstr">
      <vt:lpstr>Arial</vt:lpstr>
      <vt:lpstr>Arial Narrow</vt:lpstr>
      <vt:lpstr>Calibri</vt:lpstr>
      <vt:lpstr>Calibri Light</vt:lpstr>
      <vt:lpstr>Trade Gothic Next</vt:lpstr>
      <vt:lpstr>Trade Gothic Next Cond</vt:lpstr>
      <vt:lpstr>Trade Gothic Next HvyCd</vt:lpstr>
      <vt:lpstr>Wingdings</vt:lpstr>
      <vt:lpstr>Office Theme</vt:lpstr>
      <vt:lpstr>PowerPoint Presentation</vt:lpstr>
      <vt:lpstr>OUR VISION</vt:lpstr>
      <vt:lpstr>OUR GUIDING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Cassady, Jamie</dc:creator>
  <cp:lastModifiedBy>Cassady, Jamie</cp:lastModifiedBy>
  <cp:revision>33</cp:revision>
  <cp:lastPrinted>2024-04-18T13:59:41Z</cp:lastPrinted>
  <dcterms:created xsi:type="dcterms:W3CDTF">2023-08-08T11:56:51Z</dcterms:created>
  <dcterms:modified xsi:type="dcterms:W3CDTF">2024-06-10T20:43:17Z</dcterms:modified>
</cp:coreProperties>
</file>