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315" r:id="rId3"/>
    <p:sldId id="287" r:id="rId4"/>
    <p:sldId id="298" r:id="rId5"/>
    <p:sldId id="297" r:id="rId6"/>
    <p:sldId id="300" r:id="rId7"/>
    <p:sldId id="302" r:id="rId8"/>
    <p:sldId id="306" r:id="rId9"/>
    <p:sldId id="309" r:id="rId10"/>
    <p:sldId id="305" r:id="rId11"/>
    <p:sldId id="314" r:id="rId12"/>
    <p:sldId id="311" r:id="rId13"/>
    <p:sldId id="316" r:id="rId14"/>
    <p:sldId id="312" r:id="rId15"/>
    <p:sldId id="29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2EA8E84-AD90-D653-5B43-7EB737BEE4DA}" name="Walker, Reshanda" initials="" userId="S::reshanda.walker@BCSDK12.NET::b500649a-a204-4bdf-9743-935c6e3aabed" providerId="AD"/>
  <p188:author id="{B94083E8-3FF3-F600-F4FC-CE213499BD59}" name="Lovett, Katika" initials="KL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8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0EA526-7AD6-4502-9065-908440010947}" v="122" dt="2024-10-16T16:48:26.435"/>
    <p1510:client id="{6D56ABFF-11B7-4ABA-9B58-AEB7AA8D157B}" v="1" dt="2024-10-16T19:51:23.572"/>
    <p1510:client id="{AA989FB1-2834-4E1B-AD85-BC0EA08A40D4}" v="1" dt="2024-10-17T11:59:01.142"/>
    <p1510:client id="{DD9C8B61-CF1F-4776-B304-DEEA9638AF92}" v="17" dt="2024-10-16T15:13:47.1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654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elron Pleas" userId="S::admin@toweringyoursuccess.com::a9f01757-0cd4-42d4-80e6-fc81e0630601" providerId="AD" clId="Web-{837D00B6-F660-C249-5AF4-08F219FC878C}"/>
    <pc:docChg chg="modSld">
      <pc:chgData name="Thelron Pleas" userId="S::admin@toweringyoursuccess.com::a9f01757-0cd4-42d4-80e6-fc81e0630601" providerId="AD" clId="Web-{837D00B6-F660-C249-5AF4-08F219FC878C}" dt="2024-10-16T19:43:43.023" v="3" actId="20577"/>
      <pc:docMkLst>
        <pc:docMk/>
      </pc:docMkLst>
      <pc:sldChg chg="modSp">
        <pc:chgData name="Thelron Pleas" userId="S::admin@toweringyoursuccess.com::a9f01757-0cd4-42d4-80e6-fc81e0630601" providerId="AD" clId="Web-{837D00B6-F660-C249-5AF4-08F219FC878C}" dt="2024-10-16T19:43:43.023" v="3" actId="20577"/>
        <pc:sldMkLst>
          <pc:docMk/>
          <pc:sldMk cId="1939245282" sldId="316"/>
        </pc:sldMkLst>
        <pc:graphicFrameChg chg="modGraphic">
          <ac:chgData name="Thelron Pleas" userId="S::admin@toweringyoursuccess.com::a9f01757-0cd4-42d4-80e6-fc81e0630601" providerId="AD" clId="Web-{837D00B6-F660-C249-5AF4-08F219FC878C}" dt="2024-10-16T19:43:43.023" v="3" actId="20577"/>
          <ac:graphicFrameMkLst>
            <pc:docMk/>
            <pc:sldMk cId="1939245282" sldId="316"/>
            <ac:graphicFrameMk id="7" creationId="{7BAC29F6-4409-1D03-AAF8-9A9045F0AC23}"/>
          </ac:graphicFrameMkLst>
        </pc:graphicFrameChg>
      </pc:sldChg>
    </pc:docChg>
  </pc:docChgLst>
  <pc:docChgLst>
    <pc:chgData name="Thelron Pleas" userId="S::admin@toweringyoursuccess.com::a9f01757-0cd4-42d4-80e6-fc81e0630601" providerId="AD" clId="Web-{BC842F85-4034-8E43-1511-73125DEAE1CD}"/>
    <pc:docChg chg="modSld">
      <pc:chgData name="Thelron Pleas" userId="S::admin@toweringyoursuccess.com::a9f01757-0cd4-42d4-80e6-fc81e0630601" providerId="AD" clId="Web-{BC842F85-4034-8E43-1511-73125DEAE1CD}" dt="2024-10-16T19:45:26.549" v="4" actId="20577"/>
      <pc:docMkLst>
        <pc:docMk/>
      </pc:docMkLst>
      <pc:sldChg chg="modSp">
        <pc:chgData name="Thelron Pleas" userId="S::admin@toweringyoursuccess.com::a9f01757-0cd4-42d4-80e6-fc81e0630601" providerId="AD" clId="Web-{BC842F85-4034-8E43-1511-73125DEAE1CD}" dt="2024-10-16T19:45:26.549" v="4" actId="20577"/>
        <pc:sldMkLst>
          <pc:docMk/>
          <pc:sldMk cId="1939245282" sldId="316"/>
        </pc:sldMkLst>
        <pc:graphicFrameChg chg="modGraphic">
          <ac:chgData name="Thelron Pleas" userId="S::admin@toweringyoursuccess.com::a9f01757-0cd4-42d4-80e6-fc81e0630601" providerId="AD" clId="Web-{BC842F85-4034-8E43-1511-73125DEAE1CD}" dt="2024-10-16T19:45:26.549" v="4" actId="20577"/>
          <ac:graphicFrameMkLst>
            <pc:docMk/>
            <pc:sldMk cId="1939245282" sldId="316"/>
            <ac:graphicFrameMk id="7" creationId="{7BAC29F6-4409-1D03-AAF8-9A9045F0AC23}"/>
          </ac:graphicFrameMkLst>
        </pc:graphicFrameChg>
      </pc:sldChg>
    </pc:docChg>
  </pc:docChgLst>
  <pc:docChgLst>
    <pc:chgData name="Adelia Wilder-Doctor" userId="S::manager@toweringyoursuccess.com::81cc1d1d-f16d-4713-8784-1b34b176b0d5" providerId="AD" clId="Web-{AB899CE9-F90D-EB69-C374-F48E65DFBF27}"/>
    <pc:docChg chg="modSld">
      <pc:chgData name="Adelia Wilder-Doctor" userId="S::manager@toweringyoursuccess.com::81cc1d1d-f16d-4713-8784-1b34b176b0d5" providerId="AD" clId="Web-{AB899CE9-F90D-EB69-C374-F48E65DFBF27}" dt="2024-10-16T19:50:03.291" v="29" actId="14100"/>
      <pc:docMkLst>
        <pc:docMk/>
      </pc:docMkLst>
      <pc:sldChg chg="modSp">
        <pc:chgData name="Adelia Wilder-Doctor" userId="S::manager@toweringyoursuccess.com::81cc1d1d-f16d-4713-8784-1b34b176b0d5" providerId="AD" clId="Web-{AB899CE9-F90D-EB69-C374-F48E65DFBF27}" dt="2024-10-16T19:50:03.291" v="29" actId="14100"/>
        <pc:sldMkLst>
          <pc:docMk/>
          <pc:sldMk cId="1939245282" sldId="316"/>
        </pc:sldMkLst>
        <pc:graphicFrameChg chg="mod modGraphic">
          <ac:chgData name="Adelia Wilder-Doctor" userId="S::manager@toweringyoursuccess.com::81cc1d1d-f16d-4713-8784-1b34b176b0d5" providerId="AD" clId="Web-{AB899CE9-F90D-EB69-C374-F48E65DFBF27}" dt="2024-10-16T19:50:03.291" v="29" actId="14100"/>
          <ac:graphicFrameMkLst>
            <pc:docMk/>
            <pc:sldMk cId="1939245282" sldId="316"/>
            <ac:graphicFrameMk id="7" creationId="{7BAC29F6-4409-1D03-AAF8-9A9045F0AC23}"/>
          </ac:graphicFrameMkLst>
        </pc:graphicFrameChg>
      </pc:sldChg>
    </pc:docChg>
  </pc:docChgLst>
  <pc:docChgLst>
    <pc:chgData name="Adelia Wilder-Doctor" userId="81cc1d1d-f16d-4713-8784-1b34b176b0d5" providerId="ADAL" clId="{6D56ABFF-11B7-4ABA-9B58-AEB7AA8D157B}"/>
    <pc:docChg chg="modSld">
      <pc:chgData name="Adelia Wilder-Doctor" userId="81cc1d1d-f16d-4713-8784-1b34b176b0d5" providerId="ADAL" clId="{6D56ABFF-11B7-4ABA-9B58-AEB7AA8D157B}" dt="2024-10-16T19:51:23.572" v="0" actId="255"/>
      <pc:docMkLst>
        <pc:docMk/>
      </pc:docMkLst>
      <pc:sldChg chg="modSp">
        <pc:chgData name="Adelia Wilder-Doctor" userId="81cc1d1d-f16d-4713-8784-1b34b176b0d5" providerId="ADAL" clId="{6D56ABFF-11B7-4ABA-9B58-AEB7AA8D157B}" dt="2024-10-16T19:51:23.572" v="0" actId="255"/>
        <pc:sldMkLst>
          <pc:docMk/>
          <pc:sldMk cId="1939245282" sldId="316"/>
        </pc:sldMkLst>
        <pc:graphicFrameChg chg="mod">
          <ac:chgData name="Adelia Wilder-Doctor" userId="81cc1d1d-f16d-4713-8784-1b34b176b0d5" providerId="ADAL" clId="{6D56ABFF-11B7-4ABA-9B58-AEB7AA8D157B}" dt="2024-10-16T19:51:23.572" v="0" actId="255"/>
          <ac:graphicFrameMkLst>
            <pc:docMk/>
            <pc:sldMk cId="1939245282" sldId="316"/>
            <ac:graphicFrameMk id="7" creationId="{7BAC29F6-4409-1D03-AAF8-9A9045F0AC23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0B248B-D84E-4E0A-A858-F0DA1A0C2F6B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616F231-75BD-4755-8B7D-4C836982BFA6}">
      <dgm:prSet phldrT="[Text]" custT="1"/>
      <dgm:spPr/>
      <dgm:t>
        <a:bodyPr/>
        <a:lstStyle/>
        <a:p>
          <a:pPr marL="0"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1</a:t>
          </a:r>
        </a:p>
      </dgm:t>
    </dgm:pt>
    <dgm:pt modelId="{6AC6B298-DACB-4CAC-B2B8-E8317116AAD0}" type="parTrans" cxnId="{8DC5BD5C-1902-49B8-8564-6E7B9D134DB1}">
      <dgm:prSet/>
      <dgm:spPr/>
      <dgm:t>
        <a:bodyPr/>
        <a:lstStyle/>
        <a:p>
          <a:endParaRPr lang="en-US"/>
        </a:p>
      </dgm:t>
    </dgm:pt>
    <dgm:pt modelId="{7752CB15-D1F9-4A74-8B6F-5BF7D9E785A5}" type="sibTrans" cxnId="{8DC5BD5C-1902-49B8-8564-6E7B9D134DB1}">
      <dgm:prSet/>
      <dgm:spPr/>
      <dgm:t>
        <a:bodyPr/>
        <a:lstStyle/>
        <a:p>
          <a:endParaRPr lang="en-US"/>
        </a:p>
      </dgm:t>
    </dgm:pt>
    <dgm:pt modelId="{32320644-AB4F-4A10-993C-95AE2637103A}">
      <dgm:prSet phldrT="[Text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Planning</a:t>
          </a:r>
        </a:p>
      </dgm:t>
    </dgm:pt>
    <dgm:pt modelId="{0E405034-D324-4690-8E95-CC77B3E6B7C1}" type="parTrans" cxnId="{A314C9E2-AA05-4DC5-B9E5-E3B584741C88}">
      <dgm:prSet/>
      <dgm:spPr/>
      <dgm:t>
        <a:bodyPr/>
        <a:lstStyle/>
        <a:p>
          <a:endParaRPr lang="en-US"/>
        </a:p>
      </dgm:t>
    </dgm:pt>
    <dgm:pt modelId="{A17C51F2-96F2-4169-A738-253D8CF2B87C}" type="sibTrans" cxnId="{A314C9E2-AA05-4DC5-B9E5-E3B584741C88}">
      <dgm:prSet/>
      <dgm:spPr/>
      <dgm:t>
        <a:bodyPr/>
        <a:lstStyle/>
        <a:p>
          <a:endParaRPr lang="en-US"/>
        </a:p>
      </dgm:t>
    </dgm:pt>
    <dgm:pt modelId="{16CBABED-DCC8-4190-8E1A-A00BEAA4CDC1}">
      <dgm:prSet phldrT="[Text]" custT="1"/>
      <dgm:spPr/>
      <dgm:t>
        <a:bodyPr/>
        <a:lstStyle/>
        <a:p>
          <a:pPr algn="l">
            <a:buNone/>
          </a:pPr>
          <a:r>
            <a:rPr lang="en-US" sz="28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2</a:t>
          </a:r>
        </a:p>
        <a:p>
          <a:pPr algn="l"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Data</a:t>
          </a:r>
          <a:r>
            <a:rPr lang="en-US" sz="2700" kern="1200"/>
            <a:t> </a:t>
          </a: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Collection and Analysis</a:t>
          </a:r>
          <a:endParaRPr lang="en-US" sz="28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rade Gothic Next HvyCd" panose="020B0906040303020004" pitchFamily="34" charset="0"/>
          </a:endParaRPr>
        </a:p>
      </dgm:t>
    </dgm:pt>
    <dgm:pt modelId="{B4C04DFE-10DA-490F-A509-132D6651A9BC}" type="parTrans" cxnId="{881ED7C5-79FB-4B2E-A05A-3D0926D66BDD}">
      <dgm:prSet/>
      <dgm:spPr/>
      <dgm:t>
        <a:bodyPr/>
        <a:lstStyle/>
        <a:p>
          <a:endParaRPr lang="en-US"/>
        </a:p>
      </dgm:t>
    </dgm:pt>
    <dgm:pt modelId="{9439BA23-1F91-420A-A1DC-8AADDAA3A35F}" type="sibTrans" cxnId="{881ED7C5-79FB-4B2E-A05A-3D0926D66BDD}">
      <dgm:prSet/>
      <dgm:spPr/>
      <dgm:t>
        <a:bodyPr/>
        <a:lstStyle/>
        <a:p>
          <a:endParaRPr lang="en-US"/>
        </a:p>
      </dgm:t>
    </dgm:pt>
    <dgm:pt modelId="{F391AFCC-85FD-457B-9E93-317AC8ECB6E1}">
      <dgm:prSet phldrT="[Text]" custT="1"/>
      <dgm:spPr/>
      <dgm:t>
        <a:bodyPr/>
        <a:lstStyle/>
        <a:p>
          <a:pPr algn="l">
            <a:buNone/>
          </a:pPr>
          <a:r>
            <a:rPr 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3</a:t>
          </a:r>
        </a:p>
      </dgm:t>
    </dgm:pt>
    <dgm:pt modelId="{ED4DCC79-7222-4300-A6F4-01B3503A4645}" type="parTrans" cxnId="{FC43159D-3FFF-427E-823B-6558B465472B}">
      <dgm:prSet/>
      <dgm:spPr/>
      <dgm:t>
        <a:bodyPr/>
        <a:lstStyle/>
        <a:p>
          <a:endParaRPr lang="en-US"/>
        </a:p>
      </dgm:t>
    </dgm:pt>
    <dgm:pt modelId="{610C1C02-7A4E-412F-8A15-FA3ADC94A170}" type="sibTrans" cxnId="{FC43159D-3FFF-427E-823B-6558B465472B}">
      <dgm:prSet/>
      <dgm:spPr/>
      <dgm:t>
        <a:bodyPr/>
        <a:lstStyle/>
        <a:p>
          <a:endParaRPr lang="en-US"/>
        </a:p>
      </dgm:t>
    </dgm:pt>
    <dgm:pt modelId="{F039D82A-ACFA-49ED-A4C1-FD6A126C6540}">
      <dgm:prSet phldrT="[Text]" custT="1"/>
      <dgm:spPr/>
      <dgm:t>
        <a:bodyPr/>
        <a:lstStyle/>
        <a:p>
          <a:pPr algn="l">
            <a:buNone/>
          </a:pPr>
          <a:r>
            <a: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Community</a:t>
          </a:r>
        </a:p>
      </dgm:t>
    </dgm:pt>
    <dgm:pt modelId="{43ADCC5C-B8A0-4D23-969C-8D5995318A6C}" type="parTrans" cxnId="{D59AB5C0-F760-432C-A660-E499F8C9FD9D}">
      <dgm:prSet/>
      <dgm:spPr/>
      <dgm:t>
        <a:bodyPr/>
        <a:lstStyle/>
        <a:p>
          <a:endParaRPr lang="en-US"/>
        </a:p>
      </dgm:t>
    </dgm:pt>
    <dgm:pt modelId="{397EB33C-2575-4086-8E90-716523C84CAC}" type="sibTrans" cxnId="{D59AB5C0-F760-432C-A660-E499F8C9FD9D}">
      <dgm:prSet/>
      <dgm:spPr/>
      <dgm:t>
        <a:bodyPr/>
        <a:lstStyle/>
        <a:p>
          <a:endParaRPr lang="en-US"/>
        </a:p>
      </dgm:t>
    </dgm:pt>
    <dgm:pt modelId="{5DD147EC-0B8F-42F1-A9EF-A92A4A630DBA}">
      <dgm:prSet phldrT="[Text]" custT="1"/>
      <dgm:spPr/>
      <dgm:t>
        <a:bodyPr/>
        <a:lstStyle/>
        <a:p>
          <a:pPr algn="ctr">
            <a:buNone/>
          </a:pPr>
          <a:endParaRPr lang="en-US" sz="2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rade Gothic Next HvyCd" panose="020B0906040303020004" pitchFamily="34" charset="0"/>
          </a:endParaRPr>
        </a:p>
        <a:p>
          <a:pPr algn="l">
            <a:buNone/>
          </a:pPr>
          <a:r>
            <a:rPr lang="en-US" sz="2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4</a:t>
          </a:r>
        </a:p>
      </dgm:t>
    </dgm:pt>
    <dgm:pt modelId="{C1B5A1A3-411D-4109-AFEF-B56436DE445B}" type="parTrans" cxnId="{91BDA1AE-0F7F-4270-8D21-975F1E76D071}">
      <dgm:prSet/>
      <dgm:spPr/>
      <dgm:t>
        <a:bodyPr/>
        <a:lstStyle/>
        <a:p>
          <a:endParaRPr lang="en-US"/>
        </a:p>
      </dgm:t>
    </dgm:pt>
    <dgm:pt modelId="{A5AC7AC6-090D-44E5-986B-DAFFC6988C1D}" type="sibTrans" cxnId="{91BDA1AE-0F7F-4270-8D21-975F1E76D071}">
      <dgm:prSet/>
      <dgm:spPr/>
      <dgm:t>
        <a:bodyPr/>
        <a:lstStyle/>
        <a:p>
          <a:endParaRPr lang="en-US"/>
        </a:p>
      </dgm:t>
    </dgm:pt>
    <dgm:pt modelId="{19C9B43A-A0CE-4B67-9562-9373573F660E}">
      <dgm:prSet phldrT="[Text]" custT="1"/>
      <dgm:spPr/>
      <dgm:t>
        <a:bodyPr/>
        <a:lstStyle/>
        <a:p>
          <a:pPr algn="l">
            <a:buNone/>
          </a:pPr>
          <a:r>
            <a: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Decision</a:t>
          </a:r>
        </a:p>
      </dgm:t>
    </dgm:pt>
    <dgm:pt modelId="{F7EE424C-ACF6-4085-AA58-AB5BF4F6547E}" type="parTrans" cxnId="{348B5C82-EA57-425C-BE1E-EADEC6C44073}">
      <dgm:prSet/>
      <dgm:spPr/>
      <dgm:t>
        <a:bodyPr/>
        <a:lstStyle/>
        <a:p>
          <a:endParaRPr lang="en-US"/>
        </a:p>
      </dgm:t>
    </dgm:pt>
    <dgm:pt modelId="{E6FC304C-C189-4489-A553-5DCABBE132A8}" type="sibTrans" cxnId="{348B5C82-EA57-425C-BE1E-EADEC6C44073}">
      <dgm:prSet/>
      <dgm:spPr/>
      <dgm:t>
        <a:bodyPr/>
        <a:lstStyle/>
        <a:p>
          <a:endParaRPr lang="en-US"/>
        </a:p>
      </dgm:t>
    </dgm:pt>
    <dgm:pt modelId="{B553C859-F3E9-4C0B-8BA9-A5B96F0D3C88}">
      <dgm:prSet phldrT="[Text]" custT="1"/>
      <dgm:spPr/>
      <dgm:t>
        <a:bodyPr/>
        <a:lstStyle/>
        <a:p>
          <a:pPr algn="l">
            <a:buNone/>
          </a:pPr>
          <a:r>
            <a: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Making</a:t>
          </a:r>
        </a:p>
      </dgm:t>
    </dgm:pt>
    <dgm:pt modelId="{7844E6A7-573D-4C18-A320-80BEC514A720}" type="parTrans" cxnId="{1C837E1D-7F98-4454-B386-75ACE8B49740}">
      <dgm:prSet/>
      <dgm:spPr/>
      <dgm:t>
        <a:bodyPr/>
        <a:lstStyle/>
        <a:p>
          <a:endParaRPr lang="en-US"/>
        </a:p>
      </dgm:t>
    </dgm:pt>
    <dgm:pt modelId="{4BD931E6-A0A0-4D44-8939-E6DD6627681C}" type="sibTrans" cxnId="{1C837E1D-7F98-4454-B386-75ACE8B49740}">
      <dgm:prSet/>
      <dgm:spPr/>
      <dgm:t>
        <a:bodyPr/>
        <a:lstStyle/>
        <a:p>
          <a:endParaRPr lang="en-US"/>
        </a:p>
      </dgm:t>
    </dgm:pt>
    <dgm:pt modelId="{BB0FDB5C-91AC-4274-9562-E006AEE76C29}">
      <dgm:prSet phldrT="[Text]" custT="1"/>
      <dgm:spPr/>
      <dgm:t>
        <a:bodyPr/>
        <a:lstStyle/>
        <a:p>
          <a:pPr algn="l">
            <a:buNone/>
          </a:pPr>
          <a:r>
            <a: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Planning</a:t>
          </a:r>
        </a:p>
      </dgm:t>
    </dgm:pt>
    <dgm:pt modelId="{E6389E91-8C1E-4AA4-BDD1-4010BD7BBDFB}" type="parTrans" cxnId="{7D462AAB-65B0-4B45-9B3F-BABE11B14A50}">
      <dgm:prSet/>
      <dgm:spPr/>
      <dgm:t>
        <a:bodyPr/>
        <a:lstStyle/>
        <a:p>
          <a:endParaRPr lang="en-US"/>
        </a:p>
      </dgm:t>
    </dgm:pt>
    <dgm:pt modelId="{AA0E15CB-6A0A-44F2-80B0-0A64220CC562}" type="sibTrans" cxnId="{7D462AAB-65B0-4B45-9B3F-BABE11B14A50}">
      <dgm:prSet/>
      <dgm:spPr/>
      <dgm:t>
        <a:bodyPr/>
        <a:lstStyle/>
        <a:p>
          <a:endParaRPr lang="en-US"/>
        </a:p>
      </dgm:t>
    </dgm:pt>
    <dgm:pt modelId="{168046EC-ADE5-448F-8D2C-0387C6289947}">
      <dgm:prSet phldrT="[Text]" custT="1"/>
      <dgm:spPr/>
      <dgm:t>
        <a:bodyPr/>
        <a:lstStyle/>
        <a:p>
          <a:pPr algn="l">
            <a:buNone/>
          </a:pPr>
          <a:r>
            <a: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Engagement</a:t>
          </a:r>
        </a:p>
      </dgm:t>
    </dgm:pt>
    <dgm:pt modelId="{63BBA532-0E0E-45F1-9F24-90250E44FAD3}" type="parTrans" cxnId="{B7E1C62C-FBA0-4AFA-A236-AF1AECF91CE0}">
      <dgm:prSet/>
      <dgm:spPr/>
      <dgm:t>
        <a:bodyPr/>
        <a:lstStyle/>
        <a:p>
          <a:endParaRPr lang="en-US"/>
        </a:p>
      </dgm:t>
    </dgm:pt>
    <dgm:pt modelId="{68140FF3-37C1-4F05-94A9-0F306454F20B}" type="sibTrans" cxnId="{B7E1C62C-FBA0-4AFA-A236-AF1AECF91CE0}">
      <dgm:prSet/>
      <dgm:spPr/>
      <dgm:t>
        <a:bodyPr/>
        <a:lstStyle/>
        <a:p>
          <a:endParaRPr lang="en-US"/>
        </a:p>
      </dgm:t>
    </dgm:pt>
    <dgm:pt modelId="{A8A1BCAD-32EE-4802-85DD-82BE555E3681}">
      <dgm:prSet phldrT="[Text]" custT="1"/>
      <dgm:spPr/>
      <dgm:t>
        <a:bodyPr/>
        <a:lstStyle/>
        <a:p>
          <a:pPr algn="l">
            <a:buNone/>
          </a:pPr>
          <a:r>
            <a: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</a:t>
          </a:r>
        </a:p>
      </dgm:t>
    </dgm:pt>
    <dgm:pt modelId="{84F763B2-E1F7-46CD-AB66-5F05CA6DCA76}" type="parTrans" cxnId="{A95EE613-708D-45F9-8590-8E0A4CA24D21}">
      <dgm:prSet/>
      <dgm:spPr/>
      <dgm:t>
        <a:bodyPr/>
        <a:lstStyle/>
        <a:p>
          <a:endParaRPr lang="en-US"/>
        </a:p>
      </dgm:t>
    </dgm:pt>
    <dgm:pt modelId="{F2CB1741-BBEB-4B6B-98E5-35B954D16A76}" type="sibTrans" cxnId="{A95EE613-708D-45F9-8590-8E0A4CA24D21}">
      <dgm:prSet/>
      <dgm:spPr/>
      <dgm:t>
        <a:bodyPr/>
        <a:lstStyle/>
        <a:p>
          <a:endParaRPr lang="en-US"/>
        </a:p>
      </dgm:t>
    </dgm:pt>
    <dgm:pt modelId="{581FEB1B-4554-43B2-AF77-8700D6A48378}">
      <dgm:prSet phldrT="[Text]" custT="1"/>
      <dgm:spPr/>
      <dgm:t>
        <a:bodyPr/>
        <a:lstStyle/>
        <a:p>
          <a:pPr algn="l">
            <a:buNone/>
          </a:pPr>
          <a:r>
            <a: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Feedback</a:t>
          </a:r>
        </a:p>
      </dgm:t>
    </dgm:pt>
    <dgm:pt modelId="{FA3A3321-D190-47CB-B359-C07F86474D4B}" type="parTrans" cxnId="{4FAA985A-6088-4450-9715-A714F9DC8D95}">
      <dgm:prSet/>
      <dgm:spPr/>
      <dgm:t>
        <a:bodyPr/>
        <a:lstStyle/>
        <a:p>
          <a:endParaRPr lang="en-US"/>
        </a:p>
      </dgm:t>
    </dgm:pt>
    <dgm:pt modelId="{7EAFF7D7-5527-4C6C-84F5-35E8550D253B}" type="sibTrans" cxnId="{4FAA985A-6088-4450-9715-A714F9DC8D95}">
      <dgm:prSet/>
      <dgm:spPr/>
      <dgm:t>
        <a:bodyPr/>
        <a:lstStyle/>
        <a:p>
          <a:endParaRPr lang="en-US"/>
        </a:p>
      </dgm:t>
    </dgm:pt>
    <dgm:pt modelId="{B5E7EB51-D072-4561-8025-730488FD5470}">
      <dgm:prSet phldrT="[Text]" custT="1"/>
      <dgm:spPr/>
      <dgm:t>
        <a:bodyPr/>
        <a:lstStyle/>
        <a:p>
          <a:pPr algn="l">
            <a:buNone/>
          </a:pPr>
          <a:r>
            <a:rPr lang="en-US" sz="1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</a:t>
          </a:r>
        </a:p>
      </dgm:t>
    </dgm:pt>
    <dgm:pt modelId="{BA3FDC53-B30E-44FC-9401-033DB6C3143A}" type="parTrans" cxnId="{3BC1CB1B-30B8-47DA-8C21-B2DD1D7FDE2F}">
      <dgm:prSet/>
      <dgm:spPr/>
      <dgm:t>
        <a:bodyPr/>
        <a:lstStyle/>
        <a:p>
          <a:endParaRPr lang="en-US"/>
        </a:p>
      </dgm:t>
    </dgm:pt>
    <dgm:pt modelId="{DDC08F6A-3B0F-48A5-9E10-67EC0E0D3708}" type="sibTrans" cxnId="{3BC1CB1B-30B8-47DA-8C21-B2DD1D7FDE2F}">
      <dgm:prSet/>
      <dgm:spPr/>
      <dgm:t>
        <a:bodyPr/>
        <a:lstStyle/>
        <a:p>
          <a:endParaRPr lang="en-US"/>
        </a:p>
      </dgm:t>
    </dgm:pt>
    <dgm:pt modelId="{431BEB6C-798F-405D-8F30-BA17CE1E3899}">
      <dgm:prSet phldrT="[Text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and</a:t>
          </a:r>
        </a:p>
      </dgm:t>
    </dgm:pt>
    <dgm:pt modelId="{22FFBE9B-92E0-4561-9AB2-B59BC0292416}" type="parTrans" cxnId="{1E31389C-CA75-4533-8869-6AF37A85E0E1}">
      <dgm:prSet/>
      <dgm:spPr/>
      <dgm:t>
        <a:bodyPr/>
        <a:lstStyle/>
        <a:p>
          <a:endParaRPr lang="en-US"/>
        </a:p>
      </dgm:t>
    </dgm:pt>
    <dgm:pt modelId="{E7891BFA-1B22-43D6-A14C-57F231E2B7D0}" type="sibTrans" cxnId="{1E31389C-CA75-4533-8869-6AF37A85E0E1}">
      <dgm:prSet/>
      <dgm:spPr/>
      <dgm:t>
        <a:bodyPr/>
        <a:lstStyle/>
        <a:p>
          <a:endParaRPr lang="en-US"/>
        </a:p>
      </dgm:t>
    </dgm:pt>
    <dgm:pt modelId="{3EEAA593-E6DB-434C-A428-9073C873FCB7}">
      <dgm:prSet phldrT="[Text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Preparation</a:t>
          </a:r>
        </a:p>
      </dgm:t>
    </dgm:pt>
    <dgm:pt modelId="{BBCE4DC9-630D-4543-BBF9-9F8C8D702132}" type="parTrans" cxnId="{5C9526E4-40C7-4BE6-AC7E-8195986C9C9A}">
      <dgm:prSet/>
      <dgm:spPr/>
      <dgm:t>
        <a:bodyPr/>
        <a:lstStyle/>
        <a:p>
          <a:endParaRPr lang="en-US"/>
        </a:p>
      </dgm:t>
    </dgm:pt>
    <dgm:pt modelId="{95015A02-0AF7-4D79-A781-22AFBF8D3C81}" type="sibTrans" cxnId="{5C9526E4-40C7-4BE6-AC7E-8195986C9C9A}">
      <dgm:prSet/>
      <dgm:spPr/>
      <dgm:t>
        <a:bodyPr/>
        <a:lstStyle/>
        <a:p>
          <a:endParaRPr lang="en-US"/>
        </a:p>
      </dgm:t>
    </dgm:pt>
    <dgm:pt modelId="{431263A5-D95C-462F-ACD0-5DA5F6BCD4B9}" type="pres">
      <dgm:prSet presAssocID="{6E0B248B-D84E-4E0A-A858-F0DA1A0C2F6B}" presName="Name0" presStyleCnt="0">
        <dgm:presLayoutVars>
          <dgm:dir/>
          <dgm:resizeHandles val="exact"/>
        </dgm:presLayoutVars>
      </dgm:prSet>
      <dgm:spPr/>
    </dgm:pt>
    <dgm:pt modelId="{F478DFBE-E25F-4748-B742-F9C02F907BAE}" type="pres">
      <dgm:prSet presAssocID="{1616F231-75BD-4755-8B7D-4C836982BFA6}" presName="node" presStyleLbl="node1" presStyleIdx="0" presStyleCnt="4">
        <dgm:presLayoutVars>
          <dgm:bulletEnabled val="1"/>
        </dgm:presLayoutVars>
      </dgm:prSet>
      <dgm:spPr/>
    </dgm:pt>
    <dgm:pt modelId="{22C4A42B-EB68-4D16-8F74-7FD177E241E9}" type="pres">
      <dgm:prSet presAssocID="{7752CB15-D1F9-4A74-8B6F-5BF7D9E785A5}" presName="sibTrans" presStyleCnt="0"/>
      <dgm:spPr/>
    </dgm:pt>
    <dgm:pt modelId="{402426FD-9BCE-4AF2-9B21-652DBF34663E}" type="pres">
      <dgm:prSet presAssocID="{16CBABED-DCC8-4190-8E1A-A00BEAA4CDC1}" presName="node" presStyleLbl="node1" presStyleIdx="1" presStyleCnt="4">
        <dgm:presLayoutVars>
          <dgm:bulletEnabled val="1"/>
        </dgm:presLayoutVars>
      </dgm:prSet>
      <dgm:spPr/>
    </dgm:pt>
    <dgm:pt modelId="{EB1591AD-4A6D-4379-8668-94A5989AF536}" type="pres">
      <dgm:prSet presAssocID="{9439BA23-1F91-420A-A1DC-8AADDAA3A35F}" presName="sibTrans" presStyleCnt="0"/>
      <dgm:spPr/>
    </dgm:pt>
    <dgm:pt modelId="{08A429C3-B15F-4AEA-B88B-9529E1A61FAD}" type="pres">
      <dgm:prSet presAssocID="{F391AFCC-85FD-457B-9E93-317AC8ECB6E1}" presName="node" presStyleLbl="node1" presStyleIdx="2" presStyleCnt="4">
        <dgm:presLayoutVars>
          <dgm:bulletEnabled val="1"/>
        </dgm:presLayoutVars>
      </dgm:prSet>
      <dgm:spPr/>
    </dgm:pt>
    <dgm:pt modelId="{5E56EBB7-6A5B-4511-B0B6-74049F3EF1EB}" type="pres">
      <dgm:prSet presAssocID="{610C1C02-7A4E-412F-8A15-FA3ADC94A170}" presName="sibTrans" presStyleCnt="0"/>
      <dgm:spPr/>
    </dgm:pt>
    <dgm:pt modelId="{C8FA3F8A-4DA9-4633-A655-3B1540F0FCEB}" type="pres">
      <dgm:prSet presAssocID="{5DD147EC-0B8F-42F1-A9EF-A92A4A630DBA}" presName="node" presStyleLbl="node1" presStyleIdx="3" presStyleCnt="4" custLinFactNeighborX="5817" custLinFactNeighborY="0">
        <dgm:presLayoutVars>
          <dgm:bulletEnabled val="1"/>
        </dgm:presLayoutVars>
      </dgm:prSet>
      <dgm:spPr/>
    </dgm:pt>
  </dgm:ptLst>
  <dgm:cxnLst>
    <dgm:cxn modelId="{A95EE613-708D-45F9-8590-8E0A4CA24D21}" srcId="{F391AFCC-85FD-457B-9E93-317AC8ECB6E1}" destId="{A8A1BCAD-32EE-4802-85DD-82BE555E3681}" srcOrd="2" destOrd="0" parTransId="{84F763B2-E1F7-46CD-AB66-5F05CA6DCA76}" sibTransId="{F2CB1741-BBEB-4B6B-98E5-35B954D16A76}"/>
    <dgm:cxn modelId="{F9471816-252F-401F-8DC8-17408B77AB94}" type="presOf" srcId="{B553C859-F3E9-4C0B-8BA9-A5B96F0D3C88}" destId="{C8FA3F8A-4DA9-4633-A655-3B1540F0FCEB}" srcOrd="0" destOrd="2" presId="urn:microsoft.com/office/officeart/2005/8/layout/hList6"/>
    <dgm:cxn modelId="{3BC1CB1B-30B8-47DA-8C21-B2DD1D7FDE2F}" srcId="{5DD147EC-0B8F-42F1-A9EF-A92A4A630DBA}" destId="{B5E7EB51-D072-4561-8025-730488FD5470}" srcOrd="2" destOrd="0" parTransId="{BA3FDC53-B30E-44FC-9401-033DB6C3143A}" sibTransId="{DDC08F6A-3B0F-48A5-9E10-67EC0E0D3708}"/>
    <dgm:cxn modelId="{1C837E1D-7F98-4454-B386-75ACE8B49740}" srcId="{5DD147EC-0B8F-42F1-A9EF-A92A4A630DBA}" destId="{B553C859-F3E9-4C0B-8BA9-A5B96F0D3C88}" srcOrd="1" destOrd="0" parTransId="{7844E6A7-573D-4C18-A320-80BEC514A720}" sibTransId="{4BD931E6-A0A0-4D44-8939-E6DD6627681C}"/>
    <dgm:cxn modelId="{B7E1C62C-FBA0-4AFA-A236-AF1AECF91CE0}" srcId="{F391AFCC-85FD-457B-9E93-317AC8ECB6E1}" destId="{168046EC-ADE5-448F-8D2C-0387C6289947}" srcOrd="1" destOrd="0" parTransId="{63BBA532-0E0E-45F1-9F24-90250E44FAD3}" sibTransId="{68140FF3-37C1-4F05-94A9-0F306454F20B}"/>
    <dgm:cxn modelId="{C5A86633-96E3-4CF8-9AF3-4B44DF646778}" type="presOf" srcId="{581FEB1B-4554-43B2-AF77-8700D6A48378}" destId="{08A429C3-B15F-4AEA-B88B-9529E1A61FAD}" srcOrd="0" destOrd="4" presId="urn:microsoft.com/office/officeart/2005/8/layout/hList6"/>
    <dgm:cxn modelId="{8DC5BD5C-1902-49B8-8564-6E7B9D134DB1}" srcId="{6E0B248B-D84E-4E0A-A858-F0DA1A0C2F6B}" destId="{1616F231-75BD-4755-8B7D-4C836982BFA6}" srcOrd="0" destOrd="0" parTransId="{6AC6B298-DACB-4CAC-B2B8-E8317116AAD0}" sibTransId="{7752CB15-D1F9-4A74-8B6F-5BF7D9E785A5}"/>
    <dgm:cxn modelId="{9ECE4E66-B8CD-4D5B-8F2E-6EC251E27DB7}" type="presOf" srcId="{168046EC-ADE5-448F-8D2C-0387C6289947}" destId="{08A429C3-B15F-4AEA-B88B-9529E1A61FAD}" srcOrd="0" destOrd="2" presId="urn:microsoft.com/office/officeart/2005/8/layout/hList6"/>
    <dgm:cxn modelId="{D3E71B6C-EACE-46D2-A4C4-E12F90203F17}" type="presOf" srcId="{431BEB6C-798F-405D-8F30-BA17CE1E3899}" destId="{F478DFBE-E25F-4748-B742-F9C02F907BAE}" srcOrd="0" destOrd="2" presId="urn:microsoft.com/office/officeart/2005/8/layout/hList6"/>
    <dgm:cxn modelId="{9383FC59-A47B-404F-A64C-4448087D770A}" type="presOf" srcId="{5DD147EC-0B8F-42F1-A9EF-A92A4A630DBA}" destId="{C8FA3F8A-4DA9-4633-A655-3B1540F0FCEB}" srcOrd="0" destOrd="0" presId="urn:microsoft.com/office/officeart/2005/8/layout/hList6"/>
    <dgm:cxn modelId="{4FAA985A-6088-4450-9715-A714F9DC8D95}" srcId="{F391AFCC-85FD-457B-9E93-317AC8ECB6E1}" destId="{581FEB1B-4554-43B2-AF77-8700D6A48378}" srcOrd="3" destOrd="0" parTransId="{FA3A3321-D190-47CB-B359-C07F86474D4B}" sibTransId="{7EAFF7D7-5527-4C6C-84F5-35E8550D253B}"/>
    <dgm:cxn modelId="{348B5C82-EA57-425C-BE1E-EADEC6C44073}" srcId="{5DD147EC-0B8F-42F1-A9EF-A92A4A630DBA}" destId="{19C9B43A-A0CE-4B67-9562-9373573F660E}" srcOrd="0" destOrd="0" parTransId="{F7EE424C-ACF6-4085-AA58-AB5BF4F6547E}" sibTransId="{E6FC304C-C189-4489-A553-5DCABBE132A8}"/>
    <dgm:cxn modelId="{A9959991-2398-4386-A4C0-CBB4B9030A7B}" type="presOf" srcId="{A8A1BCAD-32EE-4802-85DD-82BE555E3681}" destId="{08A429C3-B15F-4AEA-B88B-9529E1A61FAD}" srcOrd="0" destOrd="3" presId="urn:microsoft.com/office/officeart/2005/8/layout/hList6"/>
    <dgm:cxn modelId="{B5F5E493-8E68-4BB6-ABDA-ED2CBAF29810}" type="presOf" srcId="{F391AFCC-85FD-457B-9E93-317AC8ECB6E1}" destId="{08A429C3-B15F-4AEA-B88B-9529E1A61FAD}" srcOrd="0" destOrd="0" presId="urn:microsoft.com/office/officeart/2005/8/layout/hList6"/>
    <dgm:cxn modelId="{1E31389C-CA75-4533-8869-6AF37A85E0E1}" srcId="{1616F231-75BD-4755-8B7D-4C836982BFA6}" destId="{431BEB6C-798F-405D-8F30-BA17CE1E3899}" srcOrd="1" destOrd="0" parTransId="{22FFBE9B-92E0-4561-9AB2-B59BC0292416}" sibTransId="{E7891BFA-1B22-43D6-A14C-57F231E2B7D0}"/>
    <dgm:cxn modelId="{FC43159D-3FFF-427E-823B-6558B465472B}" srcId="{6E0B248B-D84E-4E0A-A858-F0DA1A0C2F6B}" destId="{F391AFCC-85FD-457B-9E93-317AC8ECB6E1}" srcOrd="2" destOrd="0" parTransId="{ED4DCC79-7222-4300-A6F4-01B3503A4645}" sibTransId="{610C1C02-7A4E-412F-8A15-FA3ADC94A170}"/>
    <dgm:cxn modelId="{D8517DA1-31F8-4709-8C4F-0D0EF67DC995}" type="presOf" srcId="{1616F231-75BD-4755-8B7D-4C836982BFA6}" destId="{F478DFBE-E25F-4748-B742-F9C02F907BAE}" srcOrd="0" destOrd="0" presId="urn:microsoft.com/office/officeart/2005/8/layout/hList6"/>
    <dgm:cxn modelId="{7D462AAB-65B0-4B45-9B3F-BABE11B14A50}" srcId="{5DD147EC-0B8F-42F1-A9EF-A92A4A630DBA}" destId="{BB0FDB5C-91AC-4274-9562-E006AEE76C29}" srcOrd="3" destOrd="0" parTransId="{E6389E91-8C1E-4AA4-BDD1-4010BD7BBDFB}" sibTransId="{AA0E15CB-6A0A-44F2-80B0-0A64220CC562}"/>
    <dgm:cxn modelId="{91BDA1AE-0F7F-4270-8D21-975F1E76D071}" srcId="{6E0B248B-D84E-4E0A-A858-F0DA1A0C2F6B}" destId="{5DD147EC-0B8F-42F1-A9EF-A92A4A630DBA}" srcOrd="3" destOrd="0" parTransId="{C1B5A1A3-411D-4109-AFEF-B56436DE445B}" sibTransId="{A5AC7AC6-090D-44E5-986B-DAFFC6988C1D}"/>
    <dgm:cxn modelId="{2A8C0AAF-9CB0-4AF7-AD57-D0C4AF8A5E32}" type="presOf" srcId="{BB0FDB5C-91AC-4274-9562-E006AEE76C29}" destId="{C8FA3F8A-4DA9-4633-A655-3B1540F0FCEB}" srcOrd="0" destOrd="4" presId="urn:microsoft.com/office/officeart/2005/8/layout/hList6"/>
    <dgm:cxn modelId="{806448B9-838A-470F-ADF5-C6866A2477D8}" type="presOf" srcId="{19C9B43A-A0CE-4B67-9562-9373573F660E}" destId="{C8FA3F8A-4DA9-4633-A655-3B1540F0FCEB}" srcOrd="0" destOrd="1" presId="urn:microsoft.com/office/officeart/2005/8/layout/hList6"/>
    <dgm:cxn modelId="{D59AB5C0-F760-432C-A660-E499F8C9FD9D}" srcId="{F391AFCC-85FD-457B-9E93-317AC8ECB6E1}" destId="{F039D82A-ACFA-49ED-A4C1-FD6A126C6540}" srcOrd="0" destOrd="0" parTransId="{43ADCC5C-B8A0-4D23-969C-8D5995318A6C}" sibTransId="{397EB33C-2575-4086-8E90-716523C84CAC}"/>
    <dgm:cxn modelId="{881ED7C5-79FB-4B2E-A05A-3D0926D66BDD}" srcId="{6E0B248B-D84E-4E0A-A858-F0DA1A0C2F6B}" destId="{16CBABED-DCC8-4190-8E1A-A00BEAA4CDC1}" srcOrd="1" destOrd="0" parTransId="{B4C04DFE-10DA-490F-A509-132D6651A9BC}" sibTransId="{9439BA23-1F91-420A-A1DC-8AADDAA3A35F}"/>
    <dgm:cxn modelId="{EBBAE3CC-2090-425B-BC10-D6F49698AD0D}" type="presOf" srcId="{F039D82A-ACFA-49ED-A4C1-FD6A126C6540}" destId="{08A429C3-B15F-4AEA-B88B-9529E1A61FAD}" srcOrd="0" destOrd="1" presId="urn:microsoft.com/office/officeart/2005/8/layout/hList6"/>
    <dgm:cxn modelId="{A314C9E2-AA05-4DC5-B9E5-E3B584741C88}" srcId="{1616F231-75BD-4755-8B7D-4C836982BFA6}" destId="{32320644-AB4F-4A10-993C-95AE2637103A}" srcOrd="0" destOrd="0" parTransId="{0E405034-D324-4690-8E95-CC77B3E6B7C1}" sibTransId="{A17C51F2-96F2-4169-A738-253D8CF2B87C}"/>
    <dgm:cxn modelId="{5C9526E4-40C7-4BE6-AC7E-8195986C9C9A}" srcId="{1616F231-75BD-4755-8B7D-4C836982BFA6}" destId="{3EEAA593-E6DB-434C-A428-9073C873FCB7}" srcOrd="2" destOrd="0" parTransId="{BBCE4DC9-630D-4543-BBF9-9F8C8D702132}" sibTransId="{95015A02-0AF7-4D79-A781-22AFBF8D3C81}"/>
    <dgm:cxn modelId="{B3FDE1EE-3175-4FC9-BB7D-09E9CA8F98C4}" type="presOf" srcId="{16CBABED-DCC8-4190-8E1A-A00BEAA4CDC1}" destId="{402426FD-9BCE-4AF2-9B21-652DBF34663E}" srcOrd="0" destOrd="0" presId="urn:microsoft.com/office/officeart/2005/8/layout/hList6"/>
    <dgm:cxn modelId="{ADA2EAF0-76C6-4077-B66E-FE582EC74288}" type="presOf" srcId="{6E0B248B-D84E-4E0A-A858-F0DA1A0C2F6B}" destId="{431263A5-D95C-462F-ACD0-5DA5F6BCD4B9}" srcOrd="0" destOrd="0" presId="urn:microsoft.com/office/officeart/2005/8/layout/hList6"/>
    <dgm:cxn modelId="{F79DB0F4-51C7-46AE-81F6-0FA190E68EEE}" type="presOf" srcId="{3EEAA593-E6DB-434C-A428-9073C873FCB7}" destId="{F478DFBE-E25F-4748-B742-F9C02F907BAE}" srcOrd="0" destOrd="3" presId="urn:microsoft.com/office/officeart/2005/8/layout/hList6"/>
    <dgm:cxn modelId="{2A8281F5-591F-4823-AEC7-CA06E5BB26A7}" type="presOf" srcId="{32320644-AB4F-4A10-993C-95AE2637103A}" destId="{F478DFBE-E25F-4748-B742-F9C02F907BAE}" srcOrd="0" destOrd="1" presId="urn:microsoft.com/office/officeart/2005/8/layout/hList6"/>
    <dgm:cxn modelId="{F3ECEEF7-9B88-4573-8A30-641B0CA6CCAF}" type="presOf" srcId="{B5E7EB51-D072-4561-8025-730488FD5470}" destId="{C8FA3F8A-4DA9-4633-A655-3B1540F0FCEB}" srcOrd="0" destOrd="3" presId="urn:microsoft.com/office/officeart/2005/8/layout/hList6"/>
    <dgm:cxn modelId="{98193645-47E9-4AAC-9457-8B2B97E19590}" type="presParOf" srcId="{431263A5-D95C-462F-ACD0-5DA5F6BCD4B9}" destId="{F478DFBE-E25F-4748-B742-F9C02F907BAE}" srcOrd="0" destOrd="0" presId="urn:microsoft.com/office/officeart/2005/8/layout/hList6"/>
    <dgm:cxn modelId="{A2BA9613-8AB7-40D1-91AB-960F9138F512}" type="presParOf" srcId="{431263A5-D95C-462F-ACD0-5DA5F6BCD4B9}" destId="{22C4A42B-EB68-4D16-8F74-7FD177E241E9}" srcOrd="1" destOrd="0" presId="urn:microsoft.com/office/officeart/2005/8/layout/hList6"/>
    <dgm:cxn modelId="{4F39C462-508D-4EC7-9134-A9A1DF452E11}" type="presParOf" srcId="{431263A5-D95C-462F-ACD0-5DA5F6BCD4B9}" destId="{402426FD-9BCE-4AF2-9B21-652DBF34663E}" srcOrd="2" destOrd="0" presId="urn:microsoft.com/office/officeart/2005/8/layout/hList6"/>
    <dgm:cxn modelId="{F0BCA6B4-3E46-40FC-84A9-4F6B5671D3EF}" type="presParOf" srcId="{431263A5-D95C-462F-ACD0-5DA5F6BCD4B9}" destId="{EB1591AD-4A6D-4379-8668-94A5989AF536}" srcOrd="3" destOrd="0" presId="urn:microsoft.com/office/officeart/2005/8/layout/hList6"/>
    <dgm:cxn modelId="{CCF27D7F-5EC4-450C-ADC1-AADFDDCEEC84}" type="presParOf" srcId="{431263A5-D95C-462F-ACD0-5DA5F6BCD4B9}" destId="{08A429C3-B15F-4AEA-B88B-9529E1A61FAD}" srcOrd="4" destOrd="0" presId="urn:microsoft.com/office/officeart/2005/8/layout/hList6"/>
    <dgm:cxn modelId="{FA540E70-C965-450C-A1D7-F345CF390ABC}" type="presParOf" srcId="{431263A5-D95C-462F-ACD0-5DA5F6BCD4B9}" destId="{5E56EBB7-6A5B-4511-B0B6-74049F3EF1EB}" srcOrd="5" destOrd="0" presId="urn:microsoft.com/office/officeart/2005/8/layout/hList6"/>
    <dgm:cxn modelId="{742B40B7-EA63-4F6D-A15D-EA7343B5A930}" type="presParOf" srcId="{431263A5-D95C-462F-ACD0-5DA5F6BCD4B9}" destId="{C8FA3F8A-4DA9-4633-A655-3B1540F0FCEB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FE6A25-7734-4BDB-B357-78F255DFFE8D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DC87742-029A-45F5-A344-14A3E73C34F0}">
      <dgm:prSet custT="1"/>
      <dgm:spPr>
        <a:solidFill>
          <a:schemeClr val="tx1"/>
        </a:solidFill>
      </dgm:spPr>
      <dgm:t>
        <a:bodyPr/>
        <a:lstStyle/>
        <a:p>
          <a:r>
            <a:rPr lang="en-US" sz="2000" b="1">
              <a:latin typeface="+mn-lt"/>
            </a:rPr>
            <a:t>Phase I: </a:t>
          </a:r>
        </a:p>
      </dgm:t>
    </dgm:pt>
    <dgm:pt modelId="{5FEDE68F-A002-4550-A0BD-358B3D0AB07E}" type="parTrans" cxnId="{6AB7D312-E31C-4DEC-BFFB-364DFEFFA344}">
      <dgm:prSet/>
      <dgm:spPr/>
      <dgm:t>
        <a:bodyPr/>
        <a:lstStyle/>
        <a:p>
          <a:endParaRPr lang="en-US"/>
        </a:p>
      </dgm:t>
    </dgm:pt>
    <dgm:pt modelId="{A9DA1239-37BE-4F84-8EB0-B5BE86383E68}" type="sibTrans" cxnId="{6AB7D312-E31C-4DEC-BFFB-364DFEFFA344}">
      <dgm:prSet/>
      <dgm:spPr/>
      <dgm:t>
        <a:bodyPr/>
        <a:lstStyle/>
        <a:p>
          <a:endParaRPr lang="en-US"/>
        </a:p>
      </dgm:t>
    </dgm:pt>
    <dgm:pt modelId="{67D23FCB-9140-41FD-B773-01190B1CF4C4}">
      <dgm:prSet custT="1"/>
      <dgm:spPr/>
      <dgm:t>
        <a:bodyPr/>
        <a:lstStyle/>
        <a:p>
          <a:pPr>
            <a:buNone/>
          </a:pPr>
          <a:r>
            <a:rPr lang="en-US" sz="1600" b="1">
              <a:latin typeface="+mn-lt"/>
            </a:rPr>
            <a:t>Planning and Preparation</a:t>
          </a:r>
        </a:p>
      </dgm:t>
    </dgm:pt>
    <dgm:pt modelId="{3C6F6D36-6F4B-4813-8864-ADCF34CF571A}" type="parTrans" cxnId="{A8027CAC-00BD-4DB7-B086-B56C18912509}">
      <dgm:prSet/>
      <dgm:spPr/>
      <dgm:t>
        <a:bodyPr/>
        <a:lstStyle/>
        <a:p>
          <a:endParaRPr lang="en-US"/>
        </a:p>
      </dgm:t>
    </dgm:pt>
    <dgm:pt modelId="{490018B1-70FA-4D56-8C84-6151EB3522B8}" type="sibTrans" cxnId="{A8027CAC-00BD-4DB7-B086-B56C18912509}">
      <dgm:prSet/>
      <dgm:spPr/>
      <dgm:t>
        <a:bodyPr/>
        <a:lstStyle/>
        <a:p>
          <a:endParaRPr lang="en-US"/>
        </a:p>
      </dgm:t>
    </dgm:pt>
    <dgm:pt modelId="{6D005840-CA02-4571-BC58-F5FFEA038FBB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 b="0">
              <a:latin typeface="+mn-lt"/>
            </a:rPr>
            <a:t>Strategic Project Management Meetings</a:t>
          </a:r>
          <a:endParaRPr lang="en-US" sz="1600"/>
        </a:p>
      </dgm:t>
    </dgm:pt>
    <dgm:pt modelId="{EE7032D6-0D83-4A5B-B7E7-F87CA70A8017}" type="parTrans" cxnId="{D3B100C5-4C73-4959-91B3-881E67D901F2}">
      <dgm:prSet/>
      <dgm:spPr/>
      <dgm:t>
        <a:bodyPr/>
        <a:lstStyle/>
        <a:p>
          <a:endParaRPr lang="en-US"/>
        </a:p>
      </dgm:t>
    </dgm:pt>
    <dgm:pt modelId="{CD65D0EC-BC82-42E0-B83D-BCEE9EF146A8}" type="sibTrans" cxnId="{D3B100C5-4C73-4959-91B3-881E67D901F2}">
      <dgm:prSet/>
      <dgm:spPr/>
      <dgm:t>
        <a:bodyPr/>
        <a:lstStyle/>
        <a:p>
          <a:endParaRPr lang="en-US"/>
        </a:p>
      </dgm:t>
    </dgm:pt>
    <dgm:pt modelId="{B104E3AD-8C32-4669-BAD9-7218641206D0}">
      <dgm:prSet custT="1"/>
      <dgm:spPr/>
      <dgm:t>
        <a:bodyPr/>
        <a:lstStyle/>
        <a:p>
          <a:pPr>
            <a:buNone/>
          </a:pPr>
          <a:r>
            <a:rPr lang="en-US" sz="1600">
              <a:latin typeface="+mn-lt"/>
            </a:rPr>
            <a:t>	September 16</a:t>
          </a:r>
          <a:r>
            <a:rPr lang="en-US" sz="1600" baseline="30000">
              <a:latin typeface="+mn-lt"/>
            </a:rPr>
            <a:t>th</a:t>
          </a:r>
          <a:r>
            <a:rPr lang="en-US" sz="1600">
              <a:latin typeface="+mn-lt"/>
            </a:rPr>
            <a:t> </a:t>
          </a:r>
        </a:p>
      </dgm:t>
    </dgm:pt>
    <dgm:pt modelId="{375C7FBA-8439-4630-A2F8-604E65AB8C0A}" type="parTrans" cxnId="{B1946418-B5EB-40D0-8BFA-70E954089FD6}">
      <dgm:prSet/>
      <dgm:spPr/>
      <dgm:t>
        <a:bodyPr/>
        <a:lstStyle/>
        <a:p>
          <a:endParaRPr lang="en-US"/>
        </a:p>
      </dgm:t>
    </dgm:pt>
    <dgm:pt modelId="{1E72F6E1-55B9-4E55-BE65-D2EA44846739}" type="sibTrans" cxnId="{B1946418-B5EB-40D0-8BFA-70E954089FD6}">
      <dgm:prSet/>
      <dgm:spPr/>
      <dgm:t>
        <a:bodyPr/>
        <a:lstStyle/>
        <a:p>
          <a:endParaRPr lang="en-US"/>
        </a:p>
      </dgm:t>
    </dgm:pt>
    <dgm:pt modelId="{BB7EE0E4-BE13-4506-925A-C868720FACAE}">
      <dgm:prSet custT="1"/>
      <dgm:spPr/>
      <dgm:t>
        <a:bodyPr/>
        <a:lstStyle/>
        <a:p>
          <a:pPr>
            <a:buNone/>
          </a:pPr>
          <a:r>
            <a:rPr lang="en-US" sz="1600">
              <a:latin typeface="+mn-lt"/>
            </a:rPr>
            <a:t>September 17</a:t>
          </a:r>
          <a:r>
            <a:rPr lang="en-US" sz="1600" baseline="30000">
              <a:latin typeface="+mn-lt"/>
            </a:rPr>
            <a:t>th</a:t>
          </a:r>
          <a:r>
            <a:rPr lang="en-US" sz="1600">
              <a:latin typeface="+mn-lt"/>
            </a:rPr>
            <a:t> </a:t>
          </a:r>
        </a:p>
      </dgm:t>
    </dgm:pt>
    <dgm:pt modelId="{3722BF5D-15A9-43EF-84D3-CCCD18962E23}" type="parTrans" cxnId="{ACB1C21C-A797-4034-AB55-7EF99002F818}">
      <dgm:prSet/>
      <dgm:spPr/>
      <dgm:t>
        <a:bodyPr/>
        <a:lstStyle/>
        <a:p>
          <a:endParaRPr lang="en-US"/>
        </a:p>
      </dgm:t>
    </dgm:pt>
    <dgm:pt modelId="{404693AE-F173-4EA8-828A-871104C943B2}" type="sibTrans" cxnId="{ACB1C21C-A797-4034-AB55-7EF99002F818}">
      <dgm:prSet/>
      <dgm:spPr/>
      <dgm:t>
        <a:bodyPr/>
        <a:lstStyle/>
        <a:p>
          <a:endParaRPr lang="en-US"/>
        </a:p>
      </dgm:t>
    </dgm:pt>
    <dgm:pt modelId="{E1B94382-3FA6-43DD-A543-AE945DD75C29}">
      <dgm:prSet custT="1"/>
      <dgm:spPr/>
      <dgm:t>
        <a:bodyPr/>
        <a:lstStyle/>
        <a:p>
          <a:pPr>
            <a:buNone/>
          </a:pPr>
          <a:r>
            <a:rPr lang="en-US" sz="1600">
              <a:latin typeface="+mn-lt"/>
            </a:rPr>
            <a:t>September 25</a:t>
          </a:r>
          <a:r>
            <a:rPr lang="en-US" sz="1600" baseline="30000">
              <a:latin typeface="+mn-lt"/>
            </a:rPr>
            <a:t>th</a:t>
          </a:r>
          <a:r>
            <a:rPr lang="en-US" sz="1600">
              <a:latin typeface="+mn-lt"/>
            </a:rPr>
            <a:t> </a:t>
          </a:r>
        </a:p>
      </dgm:t>
    </dgm:pt>
    <dgm:pt modelId="{5A7E9759-B678-4B41-BE54-69F9908CA75C}" type="parTrans" cxnId="{7AC6EF16-0855-407D-B1D4-1F6B44F31AE2}">
      <dgm:prSet/>
      <dgm:spPr/>
      <dgm:t>
        <a:bodyPr/>
        <a:lstStyle/>
        <a:p>
          <a:endParaRPr lang="en-US"/>
        </a:p>
      </dgm:t>
    </dgm:pt>
    <dgm:pt modelId="{DDB422E4-2A03-4556-B388-4DE76493F92A}" type="sibTrans" cxnId="{7AC6EF16-0855-407D-B1D4-1F6B44F31AE2}">
      <dgm:prSet/>
      <dgm:spPr/>
      <dgm:t>
        <a:bodyPr/>
        <a:lstStyle/>
        <a:p>
          <a:endParaRPr lang="en-US"/>
        </a:p>
      </dgm:t>
    </dgm:pt>
    <dgm:pt modelId="{CB4E37C8-7124-4564-AF68-1E15E3D2A47B}">
      <dgm:prSet custT="1"/>
      <dgm:spPr/>
      <dgm:t>
        <a:bodyPr/>
        <a:lstStyle/>
        <a:p>
          <a:pPr>
            <a:buNone/>
          </a:pPr>
          <a:r>
            <a:rPr lang="en-US" sz="1600">
              <a:latin typeface="+mn-lt"/>
            </a:rPr>
            <a:t>October 2</a:t>
          </a:r>
          <a:r>
            <a:rPr lang="en-US" sz="1600" baseline="30000">
              <a:latin typeface="+mn-lt"/>
            </a:rPr>
            <a:t>nd</a:t>
          </a:r>
          <a:endParaRPr lang="en-US" sz="1600">
            <a:latin typeface="+mn-lt"/>
          </a:endParaRPr>
        </a:p>
      </dgm:t>
    </dgm:pt>
    <dgm:pt modelId="{17E2A636-D2C9-4B64-92B9-EEA8E59492DE}" type="parTrans" cxnId="{5638A72F-D9E5-4CB3-9CC3-3B8C0E619D0F}">
      <dgm:prSet/>
      <dgm:spPr/>
      <dgm:t>
        <a:bodyPr/>
        <a:lstStyle/>
        <a:p>
          <a:endParaRPr lang="en-US"/>
        </a:p>
      </dgm:t>
    </dgm:pt>
    <dgm:pt modelId="{19915974-9B63-40B5-93A8-718F8DA2E3BA}" type="sibTrans" cxnId="{5638A72F-D9E5-4CB3-9CC3-3B8C0E619D0F}">
      <dgm:prSet/>
      <dgm:spPr/>
      <dgm:t>
        <a:bodyPr/>
        <a:lstStyle/>
        <a:p>
          <a:endParaRPr lang="en-US"/>
        </a:p>
      </dgm:t>
    </dgm:pt>
    <dgm:pt modelId="{4D057599-9D0F-4584-9911-EFD458113FBB}">
      <dgm:prSet custT="1"/>
      <dgm:spPr/>
      <dgm:t>
        <a:bodyPr/>
        <a:lstStyle/>
        <a:p>
          <a:pPr>
            <a:buNone/>
          </a:pPr>
          <a:r>
            <a:rPr lang="en-US" sz="1600">
              <a:latin typeface="+mn-lt"/>
            </a:rPr>
            <a:t>October 16</a:t>
          </a:r>
          <a:r>
            <a:rPr lang="en-US" sz="1600" baseline="30000">
              <a:latin typeface="+mn-lt"/>
            </a:rPr>
            <a:t>th</a:t>
          </a:r>
          <a:r>
            <a:rPr lang="en-US" sz="1600">
              <a:latin typeface="+mn-lt"/>
            </a:rPr>
            <a:t> </a:t>
          </a:r>
        </a:p>
      </dgm:t>
    </dgm:pt>
    <dgm:pt modelId="{BFAA583C-1109-494E-88B8-A10F7B73637A}" type="parTrans" cxnId="{65D15531-359F-4CDA-8AC5-F18301D72F90}">
      <dgm:prSet/>
      <dgm:spPr/>
      <dgm:t>
        <a:bodyPr/>
        <a:lstStyle/>
        <a:p>
          <a:endParaRPr lang="en-US"/>
        </a:p>
      </dgm:t>
    </dgm:pt>
    <dgm:pt modelId="{FAAB74FE-52EC-49F6-95AC-4C7760370C91}" type="sibTrans" cxnId="{65D15531-359F-4CDA-8AC5-F18301D72F90}">
      <dgm:prSet/>
      <dgm:spPr/>
      <dgm:t>
        <a:bodyPr/>
        <a:lstStyle/>
        <a:p>
          <a:endParaRPr lang="en-US"/>
        </a:p>
      </dgm:t>
    </dgm:pt>
    <dgm:pt modelId="{8A113B29-682E-4EFC-9579-95E1EEE0A3AB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 b="0">
              <a:latin typeface="+mn-lt"/>
            </a:rPr>
            <a:t>Steering Committee Agenda Development and Meeting Facilitation</a:t>
          </a:r>
        </a:p>
      </dgm:t>
    </dgm:pt>
    <dgm:pt modelId="{2BBDF026-4BF8-4FB2-955D-3BD5D5459021}" type="parTrans" cxnId="{E44519DF-63B5-46BC-9EBB-5500E48E1247}">
      <dgm:prSet/>
      <dgm:spPr/>
      <dgm:t>
        <a:bodyPr/>
        <a:lstStyle/>
        <a:p>
          <a:endParaRPr lang="en-US"/>
        </a:p>
      </dgm:t>
    </dgm:pt>
    <dgm:pt modelId="{3484DA9C-B4CD-48B5-8E5C-B7F877945262}" type="sibTrans" cxnId="{E44519DF-63B5-46BC-9EBB-5500E48E1247}">
      <dgm:prSet/>
      <dgm:spPr/>
      <dgm:t>
        <a:bodyPr/>
        <a:lstStyle/>
        <a:p>
          <a:endParaRPr lang="en-US"/>
        </a:p>
      </dgm:t>
    </dgm:pt>
    <dgm:pt modelId="{97A2260E-10EB-472D-9399-2D3EB54F26F2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 b="0">
              <a:latin typeface="+mn-lt"/>
            </a:rPr>
            <a:t>Finalization of Project Management Plan </a:t>
          </a:r>
        </a:p>
      </dgm:t>
    </dgm:pt>
    <dgm:pt modelId="{9CB9B748-AFA1-4A5B-B115-47DB9D25801F}" type="parTrans" cxnId="{F516556F-AF5D-409A-AFBB-D6802A820FC0}">
      <dgm:prSet/>
      <dgm:spPr/>
      <dgm:t>
        <a:bodyPr/>
        <a:lstStyle/>
        <a:p>
          <a:endParaRPr lang="en-US"/>
        </a:p>
      </dgm:t>
    </dgm:pt>
    <dgm:pt modelId="{42976AEC-2330-4661-8D73-C44A0547CE95}" type="sibTrans" cxnId="{F516556F-AF5D-409A-AFBB-D6802A820FC0}">
      <dgm:prSet/>
      <dgm:spPr/>
      <dgm:t>
        <a:bodyPr/>
        <a:lstStyle/>
        <a:p>
          <a:endParaRPr lang="en-US"/>
        </a:p>
      </dgm:t>
    </dgm:pt>
    <dgm:pt modelId="{E6E7D864-5A37-41AC-8C88-9C8BF9EDF0DE}">
      <dgm:prSet custT="1"/>
      <dgm:spPr>
        <a:solidFill>
          <a:schemeClr val="tx1"/>
        </a:solidFill>
      </dgm:spPr>
      <dgm:t>
        <a:bodyPr/>
        <a:lstStyle/>
        <a:p>
          <a:r>
            <a:rPr lang="en-US" sz="2000" b="1">
              <a:latin typeface="+mn-lt"/>
            </a:rPr>
            <a:t>Phase II:</a:t>
          </a:r>
        </a:p>
      </dgm:t>
    </dgm:pt>
    <dgm:pt modelId="{57FDB7A1-F53F-4A63-8D83-0F4BA60D6CF9}" type="parTrans" cxnId="{7DF78662-6516-4AC5-9412-6253B16861E2}">
      <dgm:prSet/>
      <dgm:spPr/>
      <dgm:t>
        <a:bodyPr/>
        <a:lstStyle/>
        <a:p>
          <a:endParaRPr lang="en-US"/>
        </a:p>
      </dgm:t>
    </dgm:pt>
    <dgm:pt modelId="{C7DFCF0E-F362-46A5-B9BA-5B8DD73EC6D8}" type="sibTrans" cxnId="{7DF78662-6516-4AC5-9412-6253B16861E2}">
      <dgm:prSet/>
      <dgm:spPr/>
      <dgm:t>
        <a:bodyPr/>
        <a:lstStyle/>
        <a:p>
          <a:endParaRPr lang="en-US"/>
        </a:p>
      </dgm:t>
    </dgm:pt>
    <dgm:pt modelId="{CEADF7FA-7CFD-4757-8121-DE87AC1A010A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>
              <a:latin typeface="+mn-lt"/>
            </a:rPr>
            <a:t>School and District Data Collection</a:t>
          </a:r>
        </a:p>
      </dgm:t>
    </dgm:pt>
    <dgm:pt modelId="{BF8AA979-AFF9-4EEC-841E-63A58BB5028B}" type="parTrans" cxnId="{B99FB352-2E24-414B-8C4B-DE2783AA0912}">
      <dgm:prSet/>
      <dgm:spPr/>
      <dgm:t>
        <a:bodyPr/>
        <a:lstStyle/>
        <a:p>
          <a:endParaRPr lang="en-US"/>
        </a:p>
      </dgm:t>
    </dgm:pt>
    <dgm:pt modelId="{4FFAC1EB-CD9F-4141-A661-6FD6994129B7}" type="sibTrans" cxnId="{B99FB352-2E24-414B-8C4B-DE2783AA0912}">
      <dgm:prSet/>
      <dgm:spPr/>
      <dgm:t>
        <a:bodyPr/>
        <a:lstStyle/>
        <a:p>
          <a:endParaRPr lang="en-US"/>
        </a:p>
      </dgm:t>
    </dgm:pt>
    <dgm:pt modelId="{0E2B2890-DC69-4D69-A0FE-0E2502C7A8B6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>
              <a:latin typeface="+mn-lt"/>
            </a:rPr>
            <a:t>Local, State, and Federal Data Collection</a:t>
          </a:r>
        </a:p>
      </dgm:t>
    </dgm:pt>
    <dgm:pt modelId="{081E6713-950B-4EAF-9AFD-DA1AF0ADC1D6}" type="parTrans" cxnId="{5E1281B4-FA59-451F-9CD8-F603544793A2}">
      <dgm:prSet/>
      <dgm:spPr/>
      <dgm:t>
        <a:bodyPr/>
        <a:lstStyle/>
        <a:p>
          <a:endParaRPr lang="en-US"/>
        </a:p>
      </dgm:t>
    </dgm:pt>
    <dgm:pt modelId="{01EE966D-C8DB-4753-8AA7-EAE5EADC4B12}" type="sibTrans" cxnId="{5E1281B4-FA59-451F-9CD8-F603544793A2}">
      <dgm:prSet/>
      <dgm:spPr/>
      <dgm:t>
        <a:bodyPr/>
        <a:lstStyle/>
        <a:p>
          <a:endParaRPr lang="en-US"/>
        </a:p>
      </dgm:t>
    </dgm:pt>
    <dgm:pt modelId="{FA4E4C07-6214-46E9-B80F-F1942FB79323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>
              <a:latin typeface="+mn-lt"/>
            </a:rPr>
            <a:t>Quantitative and Qualitative Instrument Development</a:t>
          </a:r>
        </a:p>
      </dgm:t>
    </dgm:pt>
    <dgm:pt modelId="{134191A9-B29A-49F1-82FE-84CAE4D6D5EC}" type="parTrans" cxnId="{122960AC-91A5-4AA1-8AA6-70FF0C16D688}">
      <dgm:prSet/>
      <dgm:spPr/>
      <dgm:t>
        <a:bodyPr/>
        <a:lstStyle/>
        <a:p>
          <a:endParaRPr lang="en-US"/>
        </a:p>
      </dgm:t>
    </dgm:pt>
    <dgm:pt modelId="{467DD771-1D00-425A-832E-253CBD9730C4}" type="sibTrans" cxnId="{122960AC-91A5-4AA1-8AA6-70FF0C16D688}">
      <dgm:prSet/>
      <dgm:spPr/>
      <dgm:t>
        <a:bodyPr/>
        <a:lstStyle/>
        <a:p>
          <a:endParaRPr lang="en-US"/>
        </a:p>
      </dgm:t>
    </dgm:pt>
    <dgm:pt modelId="{44640D64-71E9-48D4-9E32-978A9E400EF6}">
      <dgm:prSet custT="1"/>
      <dgm:spPr/>
      <dgm:t>
        <a:bodyPr/>
        <a:lstStyle/>
        <a:p>
          <a:pPr>
            <a:buFont typeface="Courier New" panose="02070309020205020404" pitchFamily="49" charset="0"/>
            <a:buNone/>
          </a:pPr>
          <a:r>
            <a:rPr lang="en-US" sz="1600" b="1">
              <a:latin typeface="+mn-lt"/>
            </a:rPr>
            <a:t>Data Collection and Analysis</a:t>
          </a:r>
        </a:p>
      </dgm:t>
    </dgm:pt>
    <dgm:pt modelId="{045EB0F2-2211-4EEF-B578-9F123412BB84}" type="parTrans" cxnId="{5D96A391-B71F-40F6-9D1E-FA5CD2485B8F}">
      <dgm:prSet/>
      <dgm:spPr/>
      <dgm:t>
        <a:bodyPr/>
        <a:lstStyle/>
        <a:p>
          <a:endParaRPr lang="en-US"/>
        </a:p>
      </dgm:t>
    </dgm:pt>
    <dgm:pt modelId="{98319BC0-E1B2-4F52-84E4-DE0C1A27D413}" type="sibTrans" cxnId="{5D96A391-B71F-40F6-9D1E-FA5CD2485B8F}">
      <dgm:prSet/>
      <dgm:spPr/>
      <dgm:t>
        <a:bodyPr/>
        <a:lstStyle/>
        <a:p>
          <a:endParaRPr lang="en-US"/>
        </a:p>
      </dgm:t>
    </dgm:pt>
    <dgm:pt modelId="{ADF881E6-2E39-41A5-A293-9CA6637B7D19}">
      <dgm:prSet phldr="0" custT="1"/>
      <dgm:spPr/>
      <dgm:t>
        <a:bodyPr/>
        <a:lstStyle/>
        <a:p>
          <a:pPr rtl="0"/>
          <a:r>
            <a:rPr lang="en-US" sz="1600" b="0">
              <a:latin typeface="+mn-lt"/>
            </a:rPr>
            <a:t>Conduct Initial Educational Research</a:t>
          </a:r>
        </a:p>
      </dgm:t>
    </dgm:pt>
    <dgm:pt modelId="{388E9824-F547-463F-8F91-3EDDABD08883}" type="parTrans" cxnId="{79728BE0-E757-4F91-9390-6EDB6E793926}">
      <dgm:prSet/>
      <dgm:spPr/>
    </dgm:pt>
    <dgm:pt modelId="{B200090D-43E0-4FD9-90F7-B7B5B2ED56B3}" type="sibTrans" cxnId="{79728BE0-E757-4F91-9390-6EDB6E793926}">
      <dgm:prSet/>
      <dgm:spPr/>
    </dgm:pt>
    <dgm:pt modelId="{DF6E6F24-CDD8-4DA2-BD8A-5F5BCFA94554}" type="pres">
      <dgm:prSet presAssocID="{9CFE6A25-7734-4BDB-B357-78F255DFFE8D}" presName="linear" presStyleCnt="0">
        <dgm:presLayoutVars>
          <dgm:dir/>
          <dgm:animLvl val="lvl"/>
          <dgm:resizeHandles val="exact"/>
        </dgm:presLayoutVars>
      </dgm:prSet>
      <dgm:spPr/>
    </dgm:pt>
    <dgm:pt modelId="{A7CEBFA9-E5C8-493D-9254-003F4A45404A}" type="pres">
      <dgm:prSet presAssocID="{CDC87742-029A-45F5-A344-14A3E73C34F0}" presName="parentLin" presStyleCnt="0"/>
      <dgm:spPr/>
    </dgm:pt>
    <dgm:pt modelId="{54410768-3C0F-477D-B3BB-163AD8B2C24F}" type="pres">
      <dgm:prSet presAssocID="{CDC87742-029A-45F5-A344-14A3E73C34F0}" presName="parentLeftMargin" presStyleLbl="node1" presStyleIdx="0" presStyleCnt="2"/>
      <dgm:spPr/>
    </dgm:pt>
    <dgm:pt modelId="{AC47FA47-8786-4DD4-BB99-4436EEAB536C}" type="pres">
      <dgm:prSet presAssocID="{CDC87742-029A-45F5-A344-14A3E73C34F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024E11A-924D-42C4-B5AC-CC30741AB786}" type="pres">
      <dgm:prSet presAssocID="{CDC87742-029A-45F5-A344-14A3E73C34F0}" presName="negativeSpace" presStyleCnt="0"/>
      <dgm:spPr/>
    </dgm:pt>
    <dgm:pt modelId="{EC90C389-E785-4814-901D-10FDAE5F1907}" type="pres">
      <dgm:prSet presAssocID="{CDC87742-029A-45F5-A344-14A3E73C34F0}" presName="childText" presStyleLbl="conFgAcc1" presStyleIdx="0" presStyleCnt="2">
        <dgm:presLayoutVars>
          <dgm:bulletEnabled val="1"/>
        </dgm:presLayoutVars>
      </dgm:prSet>
      <dgm:spPr/>
    </dgm:pt>
    <dgm:pt modelId="{13416FFC-1E09-4DDE-873F-EF974BBB6C5E}" type="pres">
      <dgm:prSet presAssocID="{A9DA1239-37BE-4F84-8EB0-B5BE86383E68}" presName="spaceBetweenRectangles" presStyleCnt="0"/>
      <dgm:spPr/>
    </dgm:pt>
    <dgm:pt modelId="{87293071-91C6-43C3-8EE9-1942D208DC6F}" type="pres">
      <dgm:prSet presAssocID="{E6E7D864-5A37-41AC-8C88-9C8BF9EDF0DE}" presName="parentLin" presStyleCnt="0"/>
      <dgm:spPr/>
    </dgm:pt>
    <dgm:pt modelId="{438A7DF3-EB6F-4B61-8E07-361E6B929E49}" type="pres">
      <dgm:prSet presAssocID="{E6E7D864-5A37-41AC-8C88-9C8BF9EDF0DE}" presName="parentLeftMargin" presStyleLbl="node1" presStyleIdx="0" presStyleCnt="2"/>
      <dgm:spPr/>
    </dgm:pt>
    <dgm:pt modelId="{94C4538A-988C-4CB4-9B60-869BAC3F0817}" type="pres">
      <dgm:prSet presAssocID="{E6E7D864-5A37-41AC-8C88-9C8BF9EDF0D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3CD13B5-CC0E-4467-8F82-F1D81D31DB52}" type="pres">
      <dgm:prSet presAssocID="{E6E7D864-5A37-41AC-8C88-9C8BF9EDF0DE}" presName="negativeSpace" presStyleCnt="0"/>
      <dgm:spPr/>
    </dgm:pt>
    <dgm:pt modelId="{AD4D662B-307C-424E-A5A4-460229A7AF8F}" type="pres">
      <dgm:prSet presAssocID="{E6E7D864-5A37-41AC-8C88-9C8BF9EDF0D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34695712-6F53-4DF9-A7D3-7841F5922D4F}" type="presOf" srcId="{CDC87742-029A-45F5-A344-14A3E73C34F0}" destId="{AC47FA47-8786-4DD4-BB99-4436EEAB536C}" srcOrd="1" destOrd="0" presId="urn:microsoft.com/office/officeart/2005/8/layout/list1"/>
    <dgm:cxn modelId="{6AB7D312-E31C-4DEC-BFFB-364DFEFFA344}" srcId="{9CFE6A25-7734-4BDB-B357-78F255DFFE8D}" destId="{CDC87742-029A-45F5-A344-14A3E73C34F0}" srcOrd="0" destOrd="0" parTransId="{5FEDE68F-A002-4550-A0BD-358B3D0AB07E}" sibTransId="{A9DA1239-37BE-4F84-8EB0-B5BE86383E68}"/>
    <dgm:cxn modelId="{7AC6EF16-0855-407D-B1D4-1F6B44F31AE2}" srcId="{B104E3AD-8C32-4669-BAD9-7218641206D0}" destId="{E1B94382-3FA6-43DD-A543-AE945DD75C29}" srcOrd="1" destOrd="0" parTransId="{5A7E9759-B678-4B41-BE54-69F9908CA75C}" sibTransId="{DDB422E4-2A03-4556-B388-4DE76493F92A}"/>
    <dgm:cxn modelId="{B1946418-B5EB-40D0-8BFA-70E954089FD6}" srcId="{6D005840-CA02-4571-BC58-F5FFEA038FBB}" destId="{B104E3AD-8C32-4669-BAD9-7218641206D0}" srcOrd="0" destOrd="0" parTransId="{375C7FBA-8439-4630-A2F8-604E65AB8C0A}" sibTransId="{1E72F6E1-55B9-4E55-BE65-D2EA44846739}"/>
    <dgm:cxn modelId="{A3F20B19-2BEE-4A02-BAA0-612505227060}" type="presOf" srcId="{BB7EE0E4-BE13-4506-925A-C868720FACAE}" destId="{EC90C389-E785-4814-901D-10FDAE5F1907}" srcOrd="0" destOrd="4" presId="urn:microsoft.com/office/officeart/2005/8/layout/list1"/>
    <dgm:cxn modelId="{3E91F11A-622B-434C-BBF7-B239CDFC908C}" type="presOf" srcId="{CDC87742-029A-45F5-A344-14A3E73C34F0}" destId="{54410768-3C0F-477D-B3BB-163AD8B2C24F}" srcOrd="0" destOrd="0" presId="urn:microsoft.com/office/officeart/2005/8/layout/list1"/>
    <dgm:cxn modelId="{ACB1C21C-A797-4034-AB55-7EF99002F818}" srcId="{B104E3AD-8C32-4669-BAD9-7218641206D0}" destId="{BB7EE0E4-BE13-4506-925A-C868720FACAE}" srcOrd="0" destOrd="0" parTransId="{3722BF5D-15A9-43EF-84D3-CCCD18962E23}" sibTransId="{404693AE-F173-4EA8-828A-871104C943B2}"/>
    <dgm:cxn modelId="{5638A72F-D9E5-4CB3-9CC3-3B8C0E619D0F}" srcId="{B104E3AD-8C32-4669-BAD9-7218641206D0}" destId="{CB4E37C8-7124-4564-AF68-1E15E3D2A47B}" srcOrd="2" destOrd="0" parTransId="{17E2A636-D2C9-4B64-92B9-EEA8E59492DE}" sibTransId="{19915974-9B63-40B5-93A8-718F8DA2E3BA}"/>
    <dgm:cxn modelId="{65D15531-359F-4CDA-8AC5-F18301D72F90}" srcId="{B104E3AD-8C32-4669-BAD9-7218641206D0}" destId="{4D057599-9D0F-4584-9911-EFD458113FBB}" srcOrd="3" destOrd="0" parTransId="{BFAA583C-1109-494E-88B8-A10F7B73637A}" sibTransId="{FAAB74FE-52EC-49F6-95AC-4C7760370C91}"/>
    <dgm:cxn modelId="{F6A30934-E2C3-4C83-8DFE-3267649382C1}" type="presOf" srcId="{9CFE6A25-7734-4BDB-B357-78F255DFFE8D}" destId="{DF6E6F24-CDD8-4DA2-BD8A-5F5BCFA94554}" srcOrd="0" destOrd="0" presId="urn:microsoft.com/office/officeart/2005/8/layout/list1"/>
    <dgm:cxn modelId="{61ADE835-B13E-4E55-BABE-A2449B78228A}" type="presOf" srcId="{CEADF7FA-7CFD-4757-8121-DE87AC1A010A}" destId="{AD4D662B-307C-424E-A5A4-460229A7AF8F}" srcOrd="0" destOrd="1" presId="urn:microsoft.com/office/officeart/2005/8/layout/list1"/>
    <dgm:cxn modelId="{7DF78662-6516-4AC5-9412-6253B16861E2}" srcId="{9CFE6A25-7734-4BDB-B357-78F255DFFE8D}" destId="{E6E7D864-5A37-41AC-8C88-9C8BF9EDF0DE}" srcOrd="1" destOrd="0" parTransId="{57FDB7A1-F53F-4A63-8D83-0F4BA60D6CF9}" sibTransId="{C7DFCF0E-F362-46A5-B9BA-5B8DD73EC6D8}"/>
    <dgm:cxn modelId="{57FE8164-2EB6-423B-B2EC-4A49D959F426}" type="presOf" srcId="{8A113B29-682E-4EFC-9579-95E1EEE0A3AB}" destId="{EC90C389-E785-4814-901D-10FDAE5F1907}" srcOrd="0" destOrd="8" presId="urn:microsoft.com/office/officeart/2005/8/layout/list1"/>
    <dgm:cxn modelId="{09AB8B6C-2C68-4355-B0F6-8D12008E64A5}" type="presOf" srcId="{0E2B2890-DC69-4D69-A0FE-0E2502C7A8B6}" destId="{AD4D662B-307C-424E-A5A4-460229A7AF8F}" srcOrd="0" destOrd="2" presId="urn:microsoft.com/office/officeart/2005/8/layout/list1"/>
    <dgm:cxn modelId="{F516556F-AF5D-409A-AFBB-D6802A820FC0}" srcId="{67D23FCB-9140-41FD-B773-01190B1CF4C4}" destId="{97A2260E-10EB-472D-9399-2D3EB54F26F2}" srcOrd="3" destOrd="0" parTransId="{9CB9B748-AFA1-4A5B-B115-47DB9D25801F}" sibTransId="{42976AEC-2330-4661-8D73-C44A0547CE95}"/>
    <dgm:cxn modelId="{B99FB352-2E24-414B-8C4B-DE2783AA0912}" srcId="{E6E7D864-5A37-41AC-8C88-9C8BF9EDF0DE}" destId="{CEADF7FA-7CFD-4757-8121-DE87AC1A010A}" srcOrd="1" destOrd="0" parTransId="{BF8AA979-AFF9-4EEC-841E-63A58BB5028B}" sibTransId="{4FFAC1EB-CD9F-4141-A661-6FD6994129B7}"/>
    <dgm:cxn modelId="{F9F73D7E-FD91-498B-9F20-88DE130C98EA}" type="presOf" srcId="{97A2260E-10EB-472D-9399-2D3EB54F26F2}" destId="{EC90C389-E785-4814-901D-10FDAE5F1907}" srcOrd="0" destOrd="9" presId="urn:microsoft.com/office/officeart/2005/8/layout/list1"/>
    <dgm:cxn modelId="{34B27687-0D73-4853-86D4-76DBFE3574F5}" type="presOf" srcId="{CB4E37C8-7124-4564-AF68-1E15E3D2A47B}" destId="{EC90C389-E785-4814-901D-10FDAE5F1907}" srcOrd="0" destOrd="6" presId="urn:microsoft.com/office/officeart/2005/8/layout/list1"/>
    <dgm:cxn modelId="{5D96A391-B71F-40F6-9D1E-FA5CD2485B8F}" srcId="{E6E7D864-5A37-41AC-8C88-9C8BF9EDF0DE}" destId="{44640D64-71E9-48D4-9E32-978A9E400EF6}" srcOrd="0" destOrd="0" parTransId="{045EB0F2-2211-4EEF-B578-9F123412BB84}" sibTransId="{98319BC0-E1B2-4F52-84E4-DE0C1A27D413}"/>
    <dgm:cxn modelId="{FE9957A2-205F-4111-B6B7-7EB1326415AC}" type="presOf" srcId="{B104E3AD-8C32-4669-BAD9-7218641206D0}" destId="{EC90C389-E785-4814-901D-10FDAE5F1907}" srcOrd="0" destOrd="3" presId="urn:microsoft.com/office/officeart/2005/8/layout/list1"/>
    <dgm:cxn modelId="{122960AC-91A5-4AA1-8AA6-70FF0C16D688}" srcId="{E6E7D864-5A37-41AC-8C88-9C8BF9EDF0DE}" destId="{FA4E4C07-6214-46E9-B80F-F1942FB79323}" srcOrd="3" destOrd="0" parTransId="{134191A9-B29A-49F1-82FE-84CAE4D6D5EC}" sibTransId="{467DD771-1D00-425A-832E-253CBD9730C4}"/>
    <dgm:cxn modelId="{A8027CAC-00BD-4DB7-B086-B56C18912509}" srcId="{CDC87742-029A-45F5-A344-14A3E73C34F0}" destId="{67D23FCB-9140-41FD-B773-01190B1CF4C4}" srcOrd="0" destOrd="0" parTransId="{3C6F6D36-6F4B-4813-8864-ADCF34CF571A}" sibTransId="{490018B1-70FA-4D56-8C84-6151EB3522B8}"/>
    <dgm:cxn modelId="{350A9AB1-7F4A-4274-8A76-4AF059D7AA1B}" type="presOf" srcId="{E6E7D864-5A37-41AC-8C88-9C8BF9EDF0DE}" destId="{94C4538A-988C-4CB4-9B60-869BAC3F0817}" srcOrd="1" destOrd="0" presId="urn:microsoft.com/office/officeart/2005/8/layout/list1"/>
    <dgm:cxn modelId="{5E1281B4-FA59-451F-9CD8-F603544793A2}" srcId="{E6E7D864-5A37-41AC-8C88-9C8BF9EDF0DE}" destId="{0E2B2890-DC69-4D69-A0FE-0E2502C7A8B6}" srcOrd="2" destOrd="0" parTransId="{081E6713-950B-4EAF-9AFD-DA1AF0ADC1D6}" sibTransId="{01EE966D-C8DB-4753-8AA7-EAE5EADC4B12}"/>
    <dgm:cxn modelId="{E5C78EBB-A102-4925-86A2-A6F8069EF919}" type="presOf" srcId="{6D005840-CA02-4571-BC58-F5FFEA038FBB}" destId="{EC90C389-E785-4814-901D-10FDAE5F1907}" srcOrd="0" destOrd="2" presId="urn:microsoft.com/office/officeart/2005/8/layout/list1"/>
    <dgm:cxn modelId="{066ED5BE-7FC5-43A1-95CC-104E2E1C57DE}" type="presOf" srcId="{FA4E4C07-6214-46E9-B80F-F1942FB79323}" destId="{AD4D662B-307C-424E-A5A4-460229A7AF8F}" srcOrd="0" destOrd="3" presId="urn:microsoft.com/office/officeart/2005/8/layout/list1"/>
    <dgm:cxn modelId="{559A50C1-1E26-4223-8BD7-03ADAEAD2C69}" type="presOf" srcId="{E6E7D864-5A37-41AC-8C88-9C8BF9EDF0DE}" destId="{438A7DF3-EB6F-4B61-8E07-361E6B929E49}" srcOrd="0" destOrd="0" presId="urn:microsoft.com/office/officeart/2005/8/layout/list1"/>
    <dgm:cxn modelId="{FCFDA2C1-AB6E-425D-AB4B-3D333BFD28CC}" type="presOf" srcId="{ADF881E6-2E39-41A5-A293-9CA6637B7D19}" destId="{EC90C389-E785-4814-901D-10FDAE5F1907}" srcOrd="0" destOrd="1" presId="urn:microsoft.com/office/officeart/2005/8/layout/list1"/>
    <dgm:cxn modelId="{D3B100C5-4C73-4959-91B3-881E67D901F2}" srcId="{67D23FCB-9140-41FD-B773-01190B1CF4C4}" destId="{6D005840-CA02-4571-BC58-F5FFEA038FBB}" srcOrd="1" destOrd="0" parTransId="{EE7032D6-0D83-4A5B-B7E7-F87CA70A8017}" sibTransId="{CD65D0EC-BC82-42E0-B83D-BCEE9EF146A8}"/>
    <dgm:cxn modelId="{568411D5-1819-4CB5-B7B2-3740E3CFDC72}" type="presOf" srcId="{67D23FCB-9140-41FD-B773-01190B1CF4C4}" destId="{EC90C389-E785-4814-901D-10FDAE5F1907}" srcOrd="0" destOrd="0" presId="urn:microsoft.com/office/officeart/2005/8/layout/list1"/>
    <dgm:cxn modelId="{B95387DE-4CC2-4E37-9A9C-802C71FF13D2}" type="presOf" srcId="{4D057599-9D0F-4584-9911-EFD458113FBB}" destId="{EC90C389-E785-4814-901D-10FDAE5F1907}" srcOrd="0" destOrd="7" presId="urn:microsoft.com/office/officeart/2005/8/layout/list1"/>
    <dgm:cxn modelId="{E44519DF-63B5-46BC-9EBB-5500E48E1247}" srcId="{67D23FCB-9140-41FD-B773-01190B1CF4C4}" destId="{8A113B29-682E-4EFC-9579-95E1EEE0A3AB}" srcOrd="2" destOrd="0" parTransId="{2BBDF026-4BF8-4FB2-955D-3BD5D5459021}" sibTransId="{3484DA9C-B4CD-48B5-8E5C-B7F877945262}"/>
    <dgm:cxn modelId="{79728BE0-E757-4F91-9390-6EDB6E793926}" srcId="{67D23FCB-9140-41FD-B773-01190B1CF4C4}" destId="{ADF881E6-2E39-41A5-A293-9CA6637B7D19}" srcOrd="0" destOrd="0" parTransId="{388E9824-F547-463F-8F91-3EDDABD08883}" sibTransId="{B200090D-43E0-4FD9-90F7-B7B5B2ED56B3}"/>
    <dgm:cxn modelId="{F27194EC-C907-4255-A9D5-EAB279C4D04C}" type="presOf" srcId="{44640D64-71E9-48D4-9E32-978A9E400EF6}" destId="{AD4D662B-307C-424E-A5A4-460229A7AF8F}" srcOrd="0" destOrd="0" presId="urn:microsoft.com/office/officeart/2005/8/layout/list1"/>
    <dgm:cxn modelId="{5EB125EF-6146-4775-A211-1E26E101EE5C}" type="presOf" srcId="{E1B94382-3FA6-43DD-A543-AE945DD75C29}" destId="{EC90C389-E785-4814-901D-10FDAE5F1907}" srcOrd="0" destOrd="5" presId="urn:microsoft.com/office/officeart/2005/8/layout/list1"/>
    <dgm:cxn modelId="{5F0ABFC3-65EB-48BA-9788-4A9636EE7468}" type="presParOf" srcId="{DF6E6F24-CDD8-4DA2-BD8A-5F5BCFA94554}" destId="{A7CEBFA9-E5C8-493D-9254-003F4A45404A}" srcOrd="0" destOrd="0" presId="urn:microsoft.com/office/officeart/2005/8/layout/list1"/>
    <dgm:cxn modelId="{D58EFEA8-8216-4E8D-989F-E4100E1AB656}" type="presParOf" srcId="{A7CEBFA9-E5C8-493D-9254-003F4A45404A}" destId="{54410768-3C0F-477D-B3BB-163AD8B2C24F}" srcOrd="0" destOrd="0" presId="urn:microsoft.com/office/officeart/2005/8/layout/list1"/>
    <dgm:cxn modelId="{2C509270-7CB7-4449-B638-5B9DD52E6C03}" type="presParOf" srcId="{A7CEBFA9-E5C8-493D-9254-003F4A45404A}" destId="{AC47FA47-8786-4DD4-BB99-4436EEAB536C}" srcOrd="1" destOrd="0" presId="urn:microsoft.com/office/officeart/2005/8/layout/list1"/>
    <dgm:cxn modelId="{519C7600-16C7-45A4-9A85-F7009ED2C74E}" type="presParOf" srcId="{DF6E6F24-CDD8-4DA2-BD8A-5F5BCFA94554}" destId="{1024E11A-924D-42C4-B5AC-CC30741AB786}" srcOrd="1" destOrd="0" presId="urn:microsoft.com/office/officeart/2005/8/layout/list1"/>
    <dgm:cxn modelId="{F08465E5-B3EE-43AD-88D2-D1C52EB36DFD}" type="presParOf" srcId="{DF6E6F24-CDD8-4DA2-BD8A-5F5BCFA94554}" destId="{EC90C389-E785-4814-901D-10FDAE5F1907}" srcOrd="2" destOrd="0" presId="urn:microsoft.com/office/officeart/2005/8/layout/list1"/>
    <dgm:cxn modelId="{CE18BAF4-9B05-4D40-8D2E-5B499F661CFA}" type="presParOf" srcId="{DF6E6F24-CDD8-4DA2-BD8A-5F5BCFA94554}" destId="{13416FFC-1E09-4DDE-873F-EF974BBB6C5E}" srcOrd="3" destOrd="0" presId="urn:microsoft.com/office/officeart/2005/8/layout/list1"/>
    <dgm:cxn modelId="{4EAA1197-AA05-433D-B4DC-8E0A82E7EDD3}" type="presParOf" srcId="{DF6E6F24-CDD8-4DA2-BD8A-5F5BCFA94554}" destId="{87293071-91C6-43C3-8EE9-1942D208DC6F}" srcOrd="4" destOrd="0" presId="urn:microsoft.com/office/officeart/2005/8/layout/list1"/>
    <dgm:cxn modelId="{826D85B3-5BF7-4E7D-B9C6-939914FE534C}" type="presParOf" srcId="{87293071-91C6-43C3-8EE9-1942D208DC6F}" destId="{438A7DF3-EB6F-4B61-8E07-361E6B929E49}" srcOrd="0" destOrd="0" presId="urn:microsoft.com/office/officeart/2005/8/layout/list1"/>
    <dgm:cxn modelId="{1B33E487-6846-4863-AC3F-2B19DF4E2111}" type="presParOf" srcId="{87293071-91C6-43C3-8EE9-1942D208DC6F}" destId="{94C4538A-988C-4CB4-9B60-869BAC3F0817}" srcOrd="1" destOrd="0" presId="urn:microsoft.com/office/officeart/2005/8/layout/list1"/>
    <dgm:cxn modelId="{03EE22D2-0857-464D-9B7E-8C77319F0A49}" type="presParOf" srcId="{DF6E6F24-CDD8-4DA2-BD8A-5F5BCFA94554}" destId="{F3CD13B5-CC0E-4467-8F82-F1D81D31DB52}" srcOrd="5" destOrd="0" presId="urn:microsoft.com/office/officeart/2005/8/layout/list1"/>
    <dgm:cxn modelId="{F5C4EBAB-A415-4365-A226-10C197735C03}" type="presParOf" srcId="{DF6E6F24-CDD8-4DA2-BD8A-5F5BCFA94554}" destId="{AD4D662B-307C-424E-A5A4-460229A7AF8F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78DFBE-E25F-4748-B742-F9C02F907BAE}">
      <dsp:nvSpPr>
        <dsp:cNvPr id="0" name=""/>
        <dsp:cNvSpPr/>
      </dsp:nvSpPr>
      <dsp:spPr>
        <a:xfrm rot="16200000">
          <a:off x="-1745944" y="1747903"/>
          <a:ext cx="5418667" cy="1922859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1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Planning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and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Preparation</a:t>
          </a:r>
        </a:p>
      </dsp:txBody>
      <dsp:txXfrm rot="5400000">
        <a:off x="1960" y="1083732"/>
        <a:ext cx="1922859" cy="3251201"/>
      </dsp:txXfrm>
    </dsp:sp>
    <dsp:sp modelId="{402426FD-9BCE-4AF2-9B21-652DBF34663E}">
      <dsp:nvSpPr>
        <dsp:cNvPr id="0" name=""/>
        <dsp:cNvSpPr/>
      </dsp:nvSpPr>
      <dsp:spPr>
        <a:xfrm rot="16200000">
          <a:off x="321129" y="1747903"/>
          <a:ext cx="5418667" cy="1922859"/>
        </a:xfrm>
        <a:prstGeom prst="flowChartManualOperation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2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Data</a:t>
          </a:r>
          <a:r>
            <a:rPr lang="en-US" sz="2700" kern="1200"/>
            <a:t> </a:t>
          </a: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Collection and Analysis</a:t>
          </a:r>
          <a:endParaRPr lang="en-US" sz="28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rade Gothic Next HvyCd" panose="020B0906040303020004" pitchFamily="34" charset="0"/>
          </a:endParaRPr>
        </a:p>
      </dsp:txBody>
      <dsp:txXfrm rot="5400000">
        <a:off x="2069033" y="1083732"/>
        <a:ext cx="1922859" cy="3251201"/>
      </dsp:txXfrm>
    </dsp:sp>
    <dsp:sp modelId="{08A429C3-B15F-4AEA-B88B-9529E1A61FAD}">
      <dsp:nvSpPr>
        <dsp:cNvPr id="0" name=""/>
        <dsp:cNvSpPr/>
      </dsp:nvSpPr>
      <dsp:spPr>
        <a:xfrm rot="16200000">
          <a:off x="2388203" y="1747903"/>
          <a:ext cx="5418667" cy="1922859"/>
        </a:xfrm>
        <a:prstGeom prst="flowChartManualOperation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3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Community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Engagement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Feedback</a:t>
          </a:r>
        </a:p>
      </dsp:txBody>
      <dsp:txXfrm rot="5400000">
        <a:off x="4136107" y="1083732"/>
        <a:ext cx="1922859" cy="3251201"/>
      </dsp:txXfrm>
    </dsp:sp>
    <dsp:sp modelId="{C8FA3F8A-4DA9-4633-A655-3B1540F0FCEB}">
      <dsp:nvSpPr>
        <dsp:cNvPr id="0" name=""/>
        <dsp:cNvSpPr/>
      </dsp:nvSpPr>
      <dsp:spPr>
        <a:xfrm rot="16200000">
          <a:off x="4457236" y="1747903"/>
          <a:ext cx="5418667" cy="1922859"/>
        </a:xfrm>
        <a:prstGeom prst="flowChartManualOperation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rade Gothic Next HvyCd" panose="020B0906040303020004" pitchFamily="34" charset="0"/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rPr>
            <a:t>Phase 4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Decision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Making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Planning</a:t>
          </a:r>
        </a:p>
      </dsp:txBody>
      <dsp:txXfrm rot="5400000">
        <a:off x="6205140" y="1083732"/>
        <a:ext cx="1922859" cy="32512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0C389-E785-4814-901D-10FDAE5F1907}">
      <dsp:nvSpPr>
        <dsp:cNvPr id="0" name=""/>
        <dsp:cNvSpPr/>
      </dsp:nvSpPr>
      <dsp:spPr>
        <a:xfrm>
          <a:off x="0" y="321185"/>
          <a:ext cx="5751290" cy="3339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6364" tIns="416560" rIns="446364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b="1" kern="1200">
              <a:latin typeface="+mn-lt"/>
            </a:rPr>
            <a:t>Planning and Preparation</a:t>
          </a:r>
        </a:p>
        <a:p>
          <a:pPr marL="342900" lvl="2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kern="1200">
              <a:latin typeface="+mn-lt"/>
            </a:rPr>
            <a:t>Conduct Initial Educational Research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0" kern="1200">
              <a:latin typeface="+mn-lt"/>
            </a:rPr>
            <a:t>Strategic Project Management Meetings</a:t>
          </a:r>
          <a:endParaRPr lang="en-US" sz="1600" kern="1200"/>
        </a:p>
        <a:p>
          <a:pPr marL="514350" lvl="3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kern="1200">
              <a:latin typeface="+mn-lt"/>
            </a:rPr>
            <a:t>	September 16</a:t>
          </a:r>
          <a:r>
            <a:rPr lang="en-US" sz="1600" kern="1200" baseline="30000">
              <a:latin typeface="+mn-lt"/>
            </a:rPr>
            <a:t>th</a:t>
          </a:r>
          <a:r>
            <a:rPr lang="en-US" sz="1600" kern="1200">
              <a:latin typeface="+mn-lt"/>
            </a:rPr>
            <a:t> </a:t>
          </a:r>
        </a:p>
        <a:p>
          <a:pPr marL="685800" lvl="4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kern="1200">
              <a:latin typeface="+mn-lt"/>
            </a:rPr>
            <a:t>September 17</a:t>
          </a:r>
          <a:r>
            <a:rPr lang="en-US" sz="1600" kern="1200" baseline="30000">
              <a:latin typeface="+mn-lt"/>
            </a:rPr>
            <a:t>th</a:t>
          </a:r>
          <a:r>
            <a:rPr lang="en-US" sz="1600" kern="1200">
              <a:latin typeface="+mn-lt"/>
            </a:rPr>
            <a:t> </a:t>
          </a:r>
        </a:p>
        <a:p>
          <a:pPr marL="685800" lvl="4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kern="1200">
              <a:latin typeface="+mn-lt"/>
            </a:rPr>
            <a:t>September 25</a:t>
          </a:r>
          <a:r>
            <a:rPr lang="en-US" sz="1600" kern="1200" baseline="30000">
              <a:latin typeface="+mn-lt"/>
            </a:rPr>
            <a:t>th</a:t>
          </a:r>
          <a:r>
            <a:rPr lang="en-US" sz="1600" kern="1200">
              <a:latin typeface="+mn-lt"/>
            </a:rPr>
            <a:t> </a:t>
          </a:r>
        </a:p>
        <a:p>
          <a:pPr marL="685800" lvl="4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kern="1200">
              <a:latin typeface="+mn-lt"/>
            </a:rPr>
            <a:t>October 2</a:t>
          </a:r>
          <a:r>
            <a:rPr lang="en-US" sz="1600" kern="1200" baseline="30000">
              <a:latin typeface="+mn-lt"/>
            </a:rPr>
            <a:t>nd</a:t>
          </a:r>
          <a:endParaRPr lang="en-US" sz="1600" kern="1200">
            <a:latin typeface="+mn-lt"/>
          </a:endParaRPr>
        </a:p>
        <a:p>
          <a:pPr marL="685800" lvl="4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kern="1200">
              <a:latin typeface="+mn-lt"/>
            </a:rPr>
            <a:t>October 16</a:t>
          </a:r>
          <a:r>
            <a:rPr lang="en-US" sz="1600" kern="1200" baseline="30000">
              <a:latin typeface="+mn-lt"/>
            </a:rPr>
            <a:t>th</a:t>
          </a:r>
          <a:r>
            <a:rPr lang="en-US" sz="1600" kern="1200">
              <a:latin typeface="+mn-lt"/>
            </a:rPr>
            <a:t> 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0" kern="1200">
              <a:latin typeface="+mn-lt"/>
            </a:rPr>
            <a:t>Steering Committee Agenda Development and Meeting Facilitation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b="0" kern="1200">
              <a:latin typeface="+mn-lt"/>
            </a:rPr>
            <a:t>Finalization of Project Management Plan </a:t>
          </a:r>
        </a:p>
      </dsp:txBody>
      <dsp:txXfrm>
        <a:off x="0" y="321185"/>
        <a:ext cx="5751290" cy="3339000"/>
      </dsp:txXfrm>
    </dsp:sp>
    <dsp:sp modelId="{AC47FA47-8786-4DD4-BB99-4436EEAB536C}">
      <dsp:nvSpPr>
        <dsp:cNvPr id="0" name=""/>
        <dsp:cNvSpPr/>
      </dsp:nvSpPr>
      <dsp:spPr>
        <a:xfrm>
          <a:off x="287564" y="25985"/>
          <a:ext cx="4025903" cy="590400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170" tIns="0" rIns="15217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+mn-lt"/>
            </a:rPr>
            <a:t>Phase I: </a:t>
          </a:r>
        </a:p>
      </dsp:txBody>
      <dsp:txXfrm>
        <a:off x="316385" y="54806"/>
        <a:ext cx="3968261" cy="532758"/>
      </dsp:txXfrm>
    </dsp:sp>
    <dsp:sp modelId="{AD4D662B-307C-424E-A5A4-460229A7AF8F}">
      <dsp:nvSpPr>
        <dsp:cNvPr id="0" name=""/>
        <dsp:cNvSpPr/>
      </dsp:nvSpPr>
      <dsp:spPr>
        <a:xfrm>
          <a:off x="0" y="4063385"/>
          <a:ext cx="5751290" cy="15435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6364" tIns="416560" rIns="446364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n-US" sz="1600" b="1" kern="1200">
              <a:latin typeface="+mn-lt"/>
            </a:rPr>
            <a:t>Data Collection and Analysis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>
              <a:latin typeface="+mn-lt"/>
            </a:rPr>
            <a:t>School and District Data Collection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>
              <a:latin typeface="+mn-lt"/>
            </a:rPr>
            <a:t>Local, State, and Federal Data Collection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>
              <a:latin typeface="+mn-lt"/>
            </a:rPr>
            <a:t>Quantitative and Qualitative Instrument Development</a:t>
          </a:r>
        </a:p>
      </dsp:txBody>
      <dsp:txXfrm>
        <a:off x="0" y="4063385"/>
        <a:ext cx="5751290" cy="1543500"/>
      </dsp:txXfrm>
    </dsp:sp>
    <dsp:sp modelId="{94C4538A-988C-4CB4-9B60-869BAC3F0817}">
      <dsp:nvSpPr>
        <dsp:cNvPr id="0" name=""/>
        <dsp:cNvSpPr/>
      </dsp:nvSpPr>
      <dsp:spPr>
        <a:xfrm>
          <a:off x="287564" y="3768185"/>
          <a:ext cx="4025903" cy="590400"/>
        </a:xfrm>
        <a:prstGeom prst="roundRect">
          <a:avLst/>
        </a:prstGeom>
        <a:solidFill>
          <a:schemeClr val="tx1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170" tIns="0" rIns="15217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+mn-lt"/>
            </a:rPr>
            <a:t>Phase II:</a:t>
          </a:r>
        </a:p>
      </dsp:txBody>
      <dsp:txXfrm>
        <a:off x="316385" y="3797006"/>
        <a:ext cx="396826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E88B0F-A361-4A96-9B0A-19AEB59F0818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16A94-53A7-4CDA-8955-198A9628E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2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4315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425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7952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333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40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A4CDF-9E2D-12B3-1408-57E373E9C6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56F4E1-15D6-CD96-F3AF-04988F464B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71176-A205-1182-A03A-FAFB2F39E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A8F26-D0CC-426D-98BF-6EBEFA423492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92C5D-4568-B581-54D5-F2BCFBC08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10E8E-774C-ECA5-AF40-A390F9602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32E0-5381-4519-BCB5-0565164AB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789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6E432-6123-1E95-F862-2D5FACCF9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1551E-4782-28CB-A4BC-94F49C972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41380-9A42-6969-28E2-DCEB80DD3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A0C3B-09C3-42FD-8717-403FDE1DA523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0C8BF-B236-7173-1A3D-346C65BC7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BC49D-0E0C-50C2-7A66-E5BB02922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32E0-5381-4519-BCB5-0565164AB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65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08DEF-C289-1696-9A2A-843CC3737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1AB77-A907-B457-D20A-D13F4DC00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F2660-4B7A-CE75-98A3-7E0B2012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45690-0DF9-4CDC-B256-96DBFDB6A031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C6848-5057-53D8-2C2C-3B2B2DA2B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1F44D-CABD-380D-05BF-25C6291DC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32E0-5381-4519-BCB5-0565164AB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004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5B14-7E4A-94F7-E5FC-009AE5410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FB309-BF8C-4E8D-9565-E834942195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E1E201-4920-1F24-E754-28C14A9955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911BAB-D6D6-A652-8C01-8C7FBCE31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36309-5B07-4DDC-9C6C-C0C8DAA80F27}" type="datetime1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E7C453-7779-9D98-1C70-9F90531E5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1B96DA-5EE2-ED65-88E8-5864A3A6D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32E0-5381-4519-BCB5-0565164AB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455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115D6-0BED-F5BC-EB21-F9FA0E875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9802A2-F54A-92F7-9E3E-7DDC03937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03DB00-2C93-3DEE-66B7-BC5B6E5EC5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FEA57D-D0B4-D0F3-09DC-4658BFF06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5C1CC9-A6A0-F0E9-1035-64F6FAD078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31EC05-1604-C762-0040-AA7BFA15B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5840F-0780-4F8A-BF73-B6782B8947A3}" type="datetime1">
              <a:rPr lang="en-US" smtClean="0"/>
              <a:t>10/17/2024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545894-1390-A0D4-3EEA-49A345DBC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F34841-C984-14FB-5663-6771C4538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32E0-5381-4519-BCB5-0565164AB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690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C6811-8327-105A-DE56-EA3B6BFC5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CFC32-F0D9-F913-B64A-838EA1AA2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FF265-4734-4FAF-AE94-32DB47F1BD00}" type="datetime1">
              <a:rPr lang="en-US" smtClean="0"/>
              <a:t>10/17/2024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A07CD0-778C-C731-9911-73A5DD8E9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E714D0-02B7-D9C3-1650-292287F89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32E0-5381-4519-BCB5-0565164AB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28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6C2A7A-D9BC-E830-AEAF-1E4AF9D11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BF8B-F3CB-484F-A6C5-56B0D6317FD5}" type="datetime1">
              <a:rPr lang="en-US" smtClean="0"/>
              <a:t>10/17/2024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F1F032-52FC-315B-15F4-4EB315B65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BEB88-F88C-FD97-929D-7CB78D80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32E0-5381-4519-BCB5-0565164AB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828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26534-615D-D967-6F22-5114BF6A9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1CFC9-50B3-6F10-09B6-863095296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BACE0-1E50-197E-E809-7A89DB56C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C8B826-5DC0-2810-ED7D-9E7C1D70D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959DF-5B55-4CE8-ABB4-6B3FEE0430F2}" type="datetime1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194B44-D0E2-865E-1F99-5E83D6220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A727FA-69B4-36D3-E2ED-2D55AB149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32E0-5381-4519-BCB5-0565164AB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799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4A7FC-14D7-D505-47BF-D1889D975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306A9B-6B76-6B6A-F52D-1E328FF4D6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03B047-37EA-43AC-36C2-22D170A89A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FF9E58-87CA-F384-365D-90B45681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94C51-1DF6-4B2B-9DEA-A0F455D958E8}" type="datetime1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DDAEDB-BF88-60E5-5CAC-59EAE6175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43F605-1D37-F68E-9960-05D1C4926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32E0-5381-4519-BCB5-0565164AB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63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64B0F-B99C-4FF6-E3C3-50E2D3E0D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E8EF5F-6F12-3BED-82E8-865CE76C8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DF658-61B8-F9A1-5115-7A0FF0710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1AC0A-1832-4E57-95E1-FAB34B6D728B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37753-3802-A6A0-A8F2-05B9FD3B3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51B38-7A66-C7D0-0195-D8B77F1A2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32E0-5381-4519-BCB5-0565164AB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843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D3CA43-CD92-BFF6-B77B-688AF72AA3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249A21-2F53-F169-BC1D-8BD270571E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4F0D8-0000-7483-0BF1-4414AAA0F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A6E84-C59A-4299-BF58-4DB913B413BB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3B042-BE14-E095-830F-2311AAC10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40606-E55D-5F30-D12A-3926CFAA1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32E0-5381-4519-BCB5-0565164AB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334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28C2-122A-4587-B76D-C79F486311B0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75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62DF-9134-44EC-8370-7C5E00E495F4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613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1271-364F-47AB-A9CE-FF5698D36BDE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39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10011-C048-4DC9-869C-1EA7D1673AA6}" type="datetime1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425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2080D-3697-4D3E-A925-85F60465AB0C}" type="datetime1">
              <a:rPr lang="en-US" smtClean="0"/>
              <a:t>10/17/2024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162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DB92B-08A5-450D-9B65-C5DB8FC1150F}" type="datetime1">
              <a:rPr lang="en-US" smtClean="0"/>
              <a:t>10/17/2024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154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CA6B-DA7C-4927-9A71-448653CD4BF9}" type="datetime1">
              <a:rPr lang="en-US" smtClean="0"/>
              <a:t>10/17/2024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50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7F58D-4CF1-4DB1-9DFE-8B338AC59051}" type="datetime1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1161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C3D7E-AEEF-4FDB-A033-9F4FABABB6BD}" type="datetime1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379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14E88-E101-47D6-8A5D-5B083D457BDF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879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D35B0-63AA-4C02-8D00-054F4758E5A2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178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58FF83-8E9E-75CB-7B86-CB88401A4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A0A3B8-3B89-C4AE-CEAF-CA1EB8AA0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3ADF6-5530-09E1-F105-4B4EF52F58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4C34C4-2AB7-4A89-9163-ACEDE12B0721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082D1-A164-458C-3CF1-8125BDA7F5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A23CD-8C8B-60B9-2530-DAD9E420D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5532E0-5381-4519-BCB5-0565164AB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500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2BDFA-B893-4D34-9ADE-87B2C444644B}" type="datetime1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72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2.svg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0.svg"/><Relationship Id="rId5" Type="http://schemas.openxmlformats.org/officeDocument/2006/relationships/diagramLayout" Target="../diagrams/layout1.xml"/><Relationship Id="rId10" Type="http://schemas.openxmlformats.org/officeDocument/2006/relationships/image" Target="../media/image9.png"/><Relationship Id="rId4" Type="http://schemas.openxmlformats.org/officeDocument/2006/relationships/diagramData" Target="../diagrams/data1.xml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362059" y="2335521"/>
            <a:ext cx="11457432" cy="304698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Exploring School Consolidation Efforts in the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Bibb County School District for 2025-2026 School Year: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October 2024 Update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Dr. Katika D. Lovett</a:t>
            </a:r>
            <a:r>
              <a:rPr lang="en-US" sz="2400" b="1">
                <a:solidFill>
                  <a:prstClr val="white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Cond" panose="020B0506040303020004" pitchFamily="34" charset="0"/>
                <a:ea typeface="+mn-ea"/>
                <a:cs typeface="Arial" panose="020B0604020202020204" pitchFamily="34" charset="0"/>
              </a:rPr>
              <a:t>Deputy Superintendent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Thelron Pleas</a:t>
            </a:r>
            <a:r>
              <a:rPr lang="en-US" sz="2400" i="1">
                <a:solidFill>
                  <a:prstClr val="white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, Towering Your Success</a:t>
            </a: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Cond" panose="020B05060403030200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FFC700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October 17,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0" y="5534970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93CA62-FE16-8F58-D76C-98AFC7628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46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39" y="984770"/>
            <a:ext cx="11817235" cy="5278007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>
                <a:latin typeface="Arial Narrow"/>
              </a:rPr>
              <a:t>The purpose of this presentation is to provide an update on the proposed plan for exploring school consolidation within the Bibb County School District for the 2025-2026 school year. </a:t>
            </a:r>
            <a:endParaRPr lang="en-US" sz="700" cap="al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000" cap="al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Arial Narrow" panose="020B0606020202030204" pitchFamily="34" charset="0"/>
              </a:rPr>
              <a:t>Core Elements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Arial Narrow" panose="020B0606020202030204" pitchFamily="34" charset="0"/>
              </a:rPr>
              <a:t>Goals and Strategies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Arial Narrow" panose="020B0606020202030204" pitchFamily="34" charset="0"/>
              </a:rPr>
              <a:t>Timeline and Activities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Arial Narrow" panose="020B0606020202030204" pitchFamily="34" charset="0"/>
              </a:rPr>
              <a:t>BCSD Steering Committee Overview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Arial Narrow" panose="020B0606020202030204" pitchFamily="34" charset="0"/>
              </a:rPr>
              <a:t>Project Management Updates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latin typeface="Arial Narrow" panose="020B0606020202030204" pitchFamily="34" charset="0"/>
              </a:rPr>
              <a:t>Q &amp;A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>
                <a:latin typeface="Arial Narrow" panose="020B0606020202030204" pitchFamily="34" charset="0"/>
              </a:rPr>
              <a:t>With a focus on robust planning, rigorous data analysis, and active stakeholder engagement, the Bibb County School District is poised to explore school consolidation as a key strategy for future budget planning. This comprehensive and balanced approach will empower us to make informed decisions that prioritize financial efficiency and significantly enhance student outcomes and experiences.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A21CF0-9575-8D8A-7385-FA0954EA2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VISION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514766" y="4613964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471488" y="1639426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4B52B82-44D3-29F3-0BD6-142D224B7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 Collaboration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 Engagement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 Safety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LEARNER </a:t>
            </a:r>
            <a:br>
              <a:rPr kumimoji="0" lang="en-US" sz="4000" b="1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</a:br>
            <a:r>
              <a:rPr kumimoji="0" lang="en-US" sz="4000" b="1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OUTCOMES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 w="0"/>
              <a:solidFill>
                <a:prstClr val="black"/>
              </a:solidFill>
              <a:effectLst/>
              <a:uLnTx/>
              <a:uFillTx/>
              <a:latin typeface="Trade Gothic Next HvyCd" panose="020B0906040303020004" pitchFamily="34" charset="0"/>
              <a:ea typeface="+mj-ea"/>
              <a:cs typeface="+mj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 Staff Effectiveness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Each student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will graduate </a:t>
            </a: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empowered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 to make a well-informed decision about their next step. They will learn about themselves as they </a:t>
            </a: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engage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 in rigorous content and gain </a:t>
            </a: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exposure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 through personalized learning </a:t>
            </a: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experiences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, thereby </a:t>
            </a: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enlightening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" panose="020B0503040303020004" pitchFamily="34" charset="0"/>
                <a:ea typeface="+mn-ea"/>
                <a:cs typeface="+mn-cs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F377D-7E81-8550-BAF4-0278CDF56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DBA676-2677-9AD8-6750-0D4593E4B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0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CORE ELEMENTS OF THE PROCESS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73CD88-2CA0-10DC-E420-2371C1683E50}"/>
              </a:ext>
            </a:extLst>
          </p:cNvPr>
          <p:cNvSpPr txBox="1"/>
          <p:nvPr/>
        </p:nvSpPr>
        <p:spPr>
          <a:xfrm>
            <a:off x="186613" y="1057915"/>
            <a:ext cx="1199437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3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Transparency:  </a:t>
            </a:r>
            <a:r>
              <a: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Maintain open lines of communication throughout the process, ensuring all stakeholders, especially students, are informed and heard.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3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Equity:  </a:t>
            </a:r>
            <a:r>
              <a: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Ensure that consolidation decisions do not disproportionately impact any particular group and enhance equitable access to resources and opportunities.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3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Student Support:  </a:t>
            </a:r>
            <a:r>
              <a: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Provide resources and support for students affected by the consolidation, including counseling, academic support, and extracurricular opportunities.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3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Financial Efficiency:  </a:t>
            </a:r>
            <a:r>
              <a: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Conduct a thorough analysis of potential cost savings and financial implications.  Identify opportunities for increased efficiency and effectiveness through consolidation while maintaining or improving education outcomes.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2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3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Future Budget Planning:  </a:t>
            </a:r>
            <a:r>
              <a:rPr kumimoji="0" lang="en-US" sz="2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Integrate school consolidation considerations into future budget planning processes.  Provide recommendations and strategies for long-term financial planning.</a:t>
            </a:r>
            <a:endParaRPr kumimoji="0" lang="en-US" sz="23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A82548-B2B0-2342-0AC8-011280B89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502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0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GOALS AND STRATEGIES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3A495D-DC1D-A392-5AD9-FDF945AE6CDC}"/>
              </a:ext>
            </a:extLst>
          </p:cNvPr>
          <p:cNvSpPr txBox="1"/>
          <p:nvPr/>
        </p:nvSpPr>
        <p:spPr>
          <a:xfrm>
            <a:off x="213775" y="895587"/>
            <a:ext cx="11271378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Comprehensive Financial Assessment: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Objective: 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Conduct a comprehensive assessment of the potential cost savings and financial implications of school consolidation within the Bibb County School District.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Review historical financial data, current expenditures, and projected costs.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Analyze potential savings from reduced administrative costs, facility maintenance, and operational efficiencies.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Resource Allocation Analysis: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Objective: 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Analyze the current allocation of resources and expenditures across the district’s schools and administrative functions.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Maps out current resource distribution, identifying areas of inefficiency or redundancy.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Evaluate the impact of resource allocation on student outcomes and opportunities.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Efficiency and Effectiveness: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Objective: 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Identify opportunities for increased efficiency and effectiveness through consolidation while maintaining or improving educational outcomes.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 scenarios that optimize facility usage and staff allocations.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Ensure that consolidation plans enhance or preserve the quality of education and student support services.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Integration into Budget Planning: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Objective: 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Provide recommendations and strategics for integrating school consolidation considerations into future budget planning processes.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 a long-term financial plan that incorporates consolidation benefits.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Create a framework for continuous monitoring and evaluation of financial and educational outcomes post-consolidation.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E4146C-2662-5A97-BABF-FDD6F0059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32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9" y="140607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Timeline OVERVIEW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C7D9926-2118-49BA-DFCE-DAE92C8B2F8E}"/>
              </a:ext>
            </a:extLst>
          </p:cNvPr>
          <p:cNvGraphicFramePr/>
          <p:nvPr/>
        </p:nvGraphicFramePr>
        <p:xfrm>
          <a:off x="3796308" y="121926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B010B69-56CD-0F4E-98CC-7262D27F7390}"/>
              </a:ext>
            </a:extLst>
          </p:cNvPr>
          <p:cNvSpPr/>
          <p:nvPr/>
        </p:nvSpPr>
        <p:spPr>
          <a:xfrm>
            <a:off x="3796308" y="4709283"/>
            <a:ext cx="8128000" cy="42984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45DE43EA-BFDA-D379-B278-BF0F6DD7972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78" b="28796"/>
          <a:stretch/>
        </p:blipFill>
        <p:spPr>
          <a:xfrm>
            <a:off x="-211016" y="3947938"/>
            <a:ext cx="4485897" cy="1952536"/>
          </a:xfrm>
          <a:prstGeom prst="rect">
            <a:avLst/>
          </a:prstGeom>
        </p:spPr>
      </p:pic>
      <p:pic>
        <p:nvPicPr>
          <p:cNvPr id="9" name="Graphic 8" descr="Schoolhouse with solid fill">
            <a:extLst>
              <a:ext uri="{FF2B5EF4-FFF2-40B4-BE49-F238E27FC236}">
                <a16:creationId xmlns:a16="http://schemas.microsoft.com/office/drawing/2014/main" id="{E90B168D-7EED-453F-1466-15807F8148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66978" y="2358655"/>
            <a:ext cx="914400" cy="914400"/>
          </a:xfrm>
          <a:prstGeom prst="rect">
            <a:avLst/>
          </a:prstGeom>
        </p:spPr>
      </p:pic>
      <p:pic>
        <p:nvPicPr>
          <p:cNvPr id="12" name="Graphic 11" descr="Checklist with solid fill">
            <a:extLst>
              <a:ext uri="{FF2B5EF4-FFF2-40B4-BE49-F238E27FC236}">
                <a16:creationId xmlns:a16="http://schemas.microsoft.com/office/drawing/2014/main" id="{F89A1407-6A9B-14FB-D324-3C281B71345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274881" y="3733145"/>
            <a:ext cx="914400" cy="914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CF9B54-3F95-B055-F039-D9145E9BB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402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6545B07-E566-0A81-9222-DBE9E4E84302}"/>
              </a:ext>
            </a:extLst>
          </p:cNvPr>
          <p:cNvSpPr/>
          <p:nvPr/>
        </p:nvSpPr>
        <p:spPr>
          <a:xfrm>
            <a:off x="11009" y="103997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TIMELINE AND ACTIVITIES 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(updated)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5291CB-A10D-0E7A-22DA-B72047F3C233}"/>
              </a:ext>
            </a:extLst>
          </p:cNvPr>
          <p:cNvSpPr txBox="1"/>
          <p:nvPr/>
        </p:nvSpPr>
        <p:spPr>
          <a:xfrm>
            <a:off x="238051" y="923252"/>
            <a:ext cx="1182890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sng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Phase 2: Data Collection and Analysis (September-December 2024)</a:t>
            </a:r>
            <a:endParaRPr kumimoji="0" lang="en-US" sz="14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September-Ongoing: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Conduct Surveys and Focus Groups: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Gather input from students, parents, teachers, and the community about their concerns and expectations. Ensure diverse student voices are heard.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Facility Assessments: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Evaluate the condition and capacity of current school buildings, focusing on the impact on the student learning environment.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Financial Analysis: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Conduct a comprehensive assessment of potential cost savings and financial implications of consolidation.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Analyze current expenditures and resource allocation across schools and administrative functions.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100">
                <a:solidFill>
                  <a:srgbClr val="C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October-November</a:t>
            </a:r>
            <a:r>
              <a:rPr kumimoji="0" lang="en-US" sz="1400" b="1" i="0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2024: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Analyze Enrollment Trends: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Project future enrollment patterns and identify schools with declining or increasing numbers. Consider the implications for student diversity and inclusivity.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Budget Analysis: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Review financial implications and potential cost savings of consolidation, prioritizing resources for student programs and support services.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November-December 2024: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Develop Preliminary Scenarios: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Create multiple consolidation and non-consolidation models based on collected data, emphasizing the impact on student outcomes, financial implications, and community sentiment.</a:t>
            </a:r>
            <a:endParaRPr kumimoji="0" lang="en-US" sz="14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Conduct a detailed analysis of the advantages and disadvantages of each scenario, including impacts on student achievement, community cohesion, operational efficiency, and financial health.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Present Findings to Steering Committee: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Review data and preliminary scenarios for feedback and refinement, ensuring student representatives are actively involved.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B1CBE-AEED-B899-777B-44BD503DC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47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E37EE44-0A46-C4A1-87CE-1F4F06892123}"/>
              </a:ext>
            </a:extLst>
          </p:cNvPr>
          <p:cNvSpPr/>
          <p:nvPr/>
        </p:nvSpPr>
        <p:spPr>
          <a:xfrm>
            <a:off x="0" y="133866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BCSD SCHOOL CONSOLIDATION STEERING COMMITTEE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718CF-D4C4-D4CC-CB43-9F31F1124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0" y="1322440"/>
            <a:ext cx="7985638" cy="5235676"/>
          </a:xfrm>
        </p:spPr>
        <p:txBody>
          <a:bodyPr>
            <a:normAutofit/>
          </a:bodyPr>
          <a:lstStyle/>
          <a:p>
            <a:r>
              <a:rPr lang="en-US"/>
              <a:t>The purpose of the </a:t>
            </a:r>
            <a:r>
              <a:rPr lang="en-US" b="1" i="1"/>
              <a:t>BCSD School Consolidation Committee </a:t>
            </a:r>
            <a:r>
              <a:rPr lang="en-US"/>
              <a:t>is to carefully evaluate the current structure and resources of our school district, with the goal of improving educational opportunities, operational efficiency, and financial sustainability. </a:t>
            </a:r>
          </a:p>
          <a:p>
            <a:r>
              <a:rPr lang="en-US"/>
              <a:t>The committee will </a:t>
            </a:r>
            <a:r>
              <a:rPr lang="en-US" b="1" i="1"/>
              <a:t>analyze enrollment trends, facility usage, academic programs, and community needs </a:t>
            </a:r>
            <a:r>
              <a:rPr lang="en-US"/>
              <a:t>to provide informed recommendations to the school board, prioritizing the best interests of students, staff, and the community.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D5A6D8-38C1-254D-D5CD-360ECC867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6390" y="-67568"/>
            <a:ext cx="1390008" cy="1390008"/>
          </a:xfrm>
          <a:prstGeom prst="rect">
            <a:avLst/>
          </a:prstGeom>
        </p:spPr>
      </p:pic>
      <p:pic>
        <p:nvPicPr>
          <p:cNvPr id="4" name="Picture 3" descr="Schoolhouse with solid fill">
            <a:extLst>
              <a:ext uri="{FF2B5EF4-FFF2-40B4-BE49-F238E27FC236}">
                <a16:creationId xmlns:a16="http://schemas.microsoft.com/office/drawing/2014/main" id="{A9E98961-B58F-315D-371A-D40DE8EE45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760542" y="3640773"/>
            <a:ext cx="3338659" cy="3338659"/>
          </a:xfrm>
          <a:prstGeom prst="rect">
            <a:avLst/>
          </a:prstGeom>
        </p:spPr>
      </p:pic>
      <p:pic>
        <p:nvPicPr>
          <p:cNvPr id="7" name="Graphic 6" descr="Books with solid fill">
            <a:extLst>
              <a:ext uri="{FF2B5EF4-FFF2-40B4-BE49-F238E27FC236}">
                <a16:creationId xmlns:a16="http://schemas.microsoft.com/office/drawing/2014/main" id="{A97FB271-CD25-37E8-8176-16AFEC570D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05722" y="953121"/>
            <a:ext cx="1969382" cy="1969382"/>
          </a:xfrm>
          <a:prstGeom prst="rect">
            <a:avLst/>
          </a:prstGeom>
        </p:spPr>
      </p:pic>
      <p:pic>
        <p:nvPicPr>
          <p:cNvPr id="9" name="Graphic 8" descr="Graduation cap with solid fill">
            <a:extLst>
              <a:ext uri="{FF2B5EF4-FFF2-40B4-BE49-F238E27FC236}">
                <a16:creationId xmlns:a16="http://schemas.microsoft.com/office/drawing/2014/main" id="{D66ABEB2-C982-D4D5-76C5-8555C12839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10594" y="2530746"/>
            <a:ext cx="1969382" cy="196938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26818F-0E90-E5CF-2102-4182E8241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532E0-5381-4519-BCB5-0565164ABAF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804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0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>
                <a:latin typeface="Trade Gothic Next HvyCd" panose="020B0906040303020004" pitchFamily="34" charset="0"/>
              </a:rPr>
              <a:t>STEERING COMMITTEE COMPOSITION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711C847-6FA6-9041-6CF1-FDDC705D5545}"/>
              </a:ext>
            </a:extLst>
          </p:cNvPr>
          <p:cNvSpPr txBox="1">
            <a:spLocks/>
          </p:cNvSpPr>
          <p:nvPr/>
        </p:nvSpPr>
        <p:spPr>
          <a:xfrm>
            <a:off x="232756" y="1005840"/>
            <a:ext cx="11696008" cy="5702531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i="1"/>
              <a:t>The School Consolidation Steering Committee is composed of representatives from various stakeholder groups to ensure diverse perspectives and equitable representation. The breakdown of the committee members is as follows:</a:t>
            </a:r>
          </a:p>
          <a:p>
            <a:r>
              <a:rPr lang="en-US" b="1"/>
              <a:t>Teachers (9): </a:t>
            </a:r>
            <a:r>
              <a:rPr lang="en-US"/>
              <a:t>Includes representatives from different grade levels and subject areas.</a:t>
            </a:r>
          </a:p>
          <a:p>
            <a:r>
              <a:rPr lang="en-US" b="1"/>
              <a:t>Parents (10)</a:t>
            </a:r>
            <a:r>
              <a:rPr lang="en-US"/>
              <a:t>: Represents families from different schools affected by the consolidation.</a:t>
            </a:r>
          </a:p>
          <a:p>
            <a:r>
              <a:rPr lang="en-US" b="1"/>
              <a:t>Business Leaders (7)</a:t>
            </a:r>
            <a:r>
              <a:rPr lang="en-US"/>
              <a:t>: Local business community representatives who can provide insights into economic impacts and opportunities.</a:t>
            </a:r>
          </a:p>
          <a:p>
            <a:r>
              <a:rPr lang="en-US" b="1"/>
              <a:t>Community and Faith-Based Leaders (5)</a:t>
            </a:r>
            <a:r>
              <a:rPr lang="en-US"/>
              <a:t>: Representatives from community organizations and religious institutions to offer perspectives on social and community impacts.</a:t>
            </a:r>
          </a:p>
          <a:p>
            <a:r>
              <a:rPr lang="en-US" b="1"/>
              <a:t>Central Office Leaders (9)</a:t>
            </a:r>
            <a:r>
              <a:rPr lang="en-US"/>
              <a:t>: District administrators with expertise in areas such as student affairs, teaching and learning, finance, operations, data, and human resources.</a:t>
            </a:r>
          </a:p>
          <a:p>
            <a:r>
              <a:rPr lang="en-US" b="1"/>
              <a:t>School-Based Leaders (10)</a:t>
            </a:r>
            <a:r>
              <a:rPr lang="en-US"/>
              <a:t>: Principals and assistant principals from throughout the district.</a:t>
            </a:r>
          </a:p>
          <a:p>
            <a:r>
              <a:rPr lang="en-US" b="1"/>
              <a:t>Students (3)</a:t>
            </a:r>
            <a:r>
              <a:rPr lang="en-US"/>
              <a:t>: Student representatives from different grade levels to provide first-hand perspectives on the impact of consolidation.</a:t>
            </a:r>
          </a:p>
          <a:p>
            <a:r>
              <a:rPr lang="en-US" b="1"/>
              <a:t>Elected Officials (2)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D9C45-2F7B-F612-1A4F-8C5175239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559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8BBFA18-FD8A-B0C8-5005-4EFB088C8276}"/>
              </a:ext>
            </a:extLst>
          </p:cNvPr>
          <p:cNvSpPr/>
          <p:nvPr/>
        </p:nvSpPr>
        <p:spPr>
          <a:xfrm>
            <a:off x="0" y="133866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PROJECT MANAGEMENT UPDATES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6152F7-88C2-C529-1ED3-DE8F0A76C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1026" name="Picture 2" descr="Photo">
            <a:extLst>
              <a:ext uri="{FF2B5EF4-FFF2-40B4-BE49-F238E27FC236}">
                <a16:creationId xmlns:a16="http://schemas.microsoft.com/office/drawing/2014/main" id="{0529686D-75D9-77E6-D39A-D74F797C7A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4" t="5498" r="13528" b="13127"/>
          <a:stretch/>
        </p:blipFill>
        <p:spPr bwMode="auto">
          <a:xfrm>
            <a:off x="6747952" y="1600199"/>
            <a:ext cx="4399902" cy="485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7BAC29F6-4409-1D03-AAF8-9A9045F0AC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1040973"/>
              </p:ext>
            </p:extLst>
          </p:nvPr>
        </p:nvGraphicFramePr>
        <p:xfrm>
          <a:off x="715661" y="965152"/>
          <a:ext cx="5751290" cy="5632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D64739-E974-9796-1265-6B5DF25EF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245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949C371-8833-5E4F-8A33-8FBDA991AA75}"/>
              </a:ext>
            </a:extLst>
          </p:cNvPr>
          <p:cNvSpPr/>
          <p:nvPr/>
        </p:nvSpPr>
        <p:spPr>
          <a:xfrm>
            <a:off x="11009" y="0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>
                <a:solidFill>
                  <a:prstClr val="white"/>
                </a:solidFill>
                <a:latin typeface="Trade Gothic Next HvyCd" panose="020B0906040303020004" pitchFamily="34" charset="0"/>
              </a:rPr>
              <a:t>STEERING COMMITTEE 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MEETING DATES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F56FC4-6D79-1F6B-41C1-A2ECDC173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7997" y="-78777"/>
            <a:ext cx="1390008" cy="13900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8C63A1-2D0B-67FB-241D-E0DA7E315567}"/>
              </a:ext>
            </a:extLst>
          </p:cNvPr>
          <p:cNvSpPr txBox="1"/>
          <p:nvPr/>
        </p:nvSpPr>
        <p:spPr>
          <a:xfrm>
            <a:off x="1028700" y="1471017"/>
            <a:ext cx="9593036" cy="3915966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/>
              <a:t>Monday, October 21, 2024 @ PLC</a:t>
            </a:r>
          </a:p>
          <a:p>
            <a:pPr algn="ctr"/>
            <a:r>
              <a:rPr lang="en-US" sz="3200"/>
              <a:t>Monday, November 11, 2024 @ PLC</a:t>
            </a:r>
          </a:p>
          <a:p>
            <a:pPr algn="ctr"/>
            <a:r>
              <a:rPr lang="en-US" sz="3200"/>
              <a:t>Monday, December 9, 2024 @ PLC</a:t>
            </a:r>
          </a:p>
          <a:p>
            <a:pPr algn="ctr"/>
            <a:r>
              <a:rPr lang="en-US" sz="3200"/>
              <a:t>Monday, January 6, 2025 @ PLC</a:t>
            </a:r>
          </a:p>
          <a:p>
            <a:pPr algn="ctr"/>
            <a:r>
              <a:rPr lang="en-US" sz="3200"/>
              <a:t>Monday, February 10, 2025 @ PLC</a:t>
            </a:r>
          </a:p>
          <a:p>
            <a:pPr algn="ctr"/>
            <a:r>
              <a:rPr lang="en-US" sz="3200"/>
              <a:t>Tuesday, March 11, 2025 </a:t>
            </a:r>
            <a:r>
              <a:rPr lang="en-US" sz="3200" b="1">
                <a:solidFill>
                  <a:schemeClr val="accent4"/>
                </a:solidFill>
              </a:rPr>
              <a:t>@ Thompson Stadium Complex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24E811-0D60-962C-3927-6C1015C7D502}"/>
              </a:ext>
            </a:extLst>
          </p:cNvPr>
          <p:cNvSpPr txBox="1"/>
          <p:nvPr/>
        </p:nvSpPr>
        <p:spPr>
          <a:xfrm>
            <a:off x="4253593" y="5551208"/>
            <a:ext cx="3388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/>
              <a:t>All meetings will take place from 5:00 PM-7:00 PM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62DD16-D5BA-8F01-9078-9DBC8F34F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294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599DFA-2460-F82B-F54D-650DD01A4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1279</Words>
  <Application>Microsoft Office PowerPoint</Application>
  <PresentationFormat>Widescreen</PresentationFormat>
  <Paragraphs>172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Aptos</vt:lpstr>
      <vt:lpstr>Aptos Display</vt:lpstr>
      <vt:lpstr>Arial</vt:lpstr>
      <vt:lpstr>Arial Narrow</vt:lpstr>
      <vt:lpstr>Calibri</vt:lpstr>
      <vt:lpstr>Calibri Light</vt:lpstr>
      <vt:lpstr>Courier New</vt:lpstr>
      <vt:lpstr>Symbol</vt:lpstr>
      <vt:lpstr>Trade Gothic Next</vt:lpstr>
      <vt:lpstr>Trade Gothic Next Cond</vt:lpstr>
      <vt:lpstr>Trade Gothic Next HvyCd</vt:lpstr>
      <vt:lpstr>Wingdings</vt:lpstr>
      <vt:lpstr>Office Theme</vt:lpstr>
      <vt:lpstr>1_Office Theme</vt:lpstr>
      <vt:lpstr>PowerPoint Presentation</vt:lpstr>
      <vt:lpstr>PowerPoint Presentation</vt:lpstr>
      <vt:lpstr>OUR MISSION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Lovett, Katika</dc:creator>
  <cp:lastModifiedBy>Walker, Reshanda</cp:lastModifiedBy>
  <cp:revision>1</cp:revision>
  <dcterms:created xsi:type="dcterms:W3CDTF">2024-09-04T19:23:35Z</dcterms:created>
  <dcterms:modified xsi:type="dcterms:W3CDTF">2024-10-17T11:59:10Z</dcterms:modified>
</cp:coreProperties>
</file>