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345" r:id="rId2"/>
    <p:sldId id="346" r:id="rId3"/>
    <p:sldId id="435" r:id="rId4"/>
    <p:sldId id="388" r:id="rId5"/>
    <p:sldId id="434" r:id="rId6"/>
    <p:sldId id="423" r:id="rId7"/>
    <p:sldId id="432" r:id="rId8"/>
    <p:sldId id="351" r:id="rId9"/>
    <p:sldId id="425" r:id="rId10"/>
    <p:sldId id="407" r:id="rId11"/>
    <p:sldId id="431" r:id="rId12"/>
    <p:sldId id="428" r:id="rId13"/>
    <p:sldId id="430" r:id="rId14"/>
    <p:sldId id="429" r:id="rId15"/>
    <p:sldId id="427" r:id="rId16"/>
    <p:sldId id="426" r:id="rId17"/>
    <p:sldId id="399" r:id="rId18"/>
    <p:sldId id="400" r:id="rId19"/>
    <p:sldId id="401" r:id="rId20"/>
    <p:sldId id="402" r:id="rId21"/>
    <p:sldId id="403" r:id="rId22"/>
    <p:sldId id="404" r:id="rId23"/>
    <p:sldId id="433" r:id="rId24"/>
    <p:sldId id="424" r:id="rId2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10" autoAdjust="0"/>
    <p:restoredTop sz="85084" autoAdjust="0"/>
  </p:normalViewPr>
  <p:slideViewPr>
    <p:cSldViewPr snapToGrid="0" showGuides="1">
      <p:cViewPr varScale="1">
        <p:scale>
          <a:sx n="86" d="100"/>
          <a:sy n="86" d="100"/>
        </p:scale>
        <p:origin x="1566" y="3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ssady, Jamie" userId="9dd73777-b5aa-47aa-b840-bbcd432a28b1" providerId="ADAL" clId="{AB006AAF-061A-4630-A60E-6AAB6604A87F}"/>
    <pc:docChg chg="undo custSel addSld delSld modSld sldOrd">
      <pc:chgData name="Cassady, Jamie" userId="9dd73777-b5aa-47aa-b840-bbcd432a28b1" providerId="ADAL" clId="{AB006AAF-061A-4630-A60E-6AAB6604A87F}" dt="2026-02-04T15:22:16.033" v="262"/>
      <pc:docMkLst>
        <pc:docMk/>
      </pc:docMkLst>
      <pc:sldChg chg="addSp delSp modSp mod">
        <pc:chgData name="Cassady, Jamie" userId="9dd73777-b5aa-47aa-b840-bbcd432a28b1" providerId="ADAL" clId="{AB006AAF-061A-4630-A60E-6AAB6604A87F}" dt="2026-02-02T14:25:13.328" v="11" actId="14100"/>
        <pc:sldMkLst>
          <pc:docMk/>
          <pc:sldMk cId="2767627804" sldId="351"/>
        </pc:sldMkLst>
        <pc:picChg chg="add mod">
          <ac:chgData name="Cassady, Jamie" userId="9dd73777-b5aa-47aa-b840-bbcd432a28b1" providerId="ADAL" clId="{AB006AAF-061A-4630-A60E-6AAB6604A87F}" dt="2026-02-02T14:25:13.328" v="11" actId="14100"/>
          <ac:picMkLst>
            <pc:docMk/>
            <pc:sldMk cId="2767627804" sldId="351"/>
            <ac:picMk id="4" creationId="{2A8A3782-6D49-F5CC-4915-936607485127}"/>
          </ac:picMkLst>
        </pc:picChg>
      </pc:sldChg>
      <pc:sldChg chg="addSp delSp modSp mod">
        <pc:chgData name="Cassady, Jamie" userId="9dd73777-b5aa-47aa-b840-bbcd432a28b1" providerId="ADAL" clId="{AB006AAF-061A-4630-A60E-6AAB6604A87F}" dt="2026-02-02T18:55:16.787" v="212" actId="14100"/>
        <pc:sldMkLst>
          <pc:docMk/>
          <pc:sldMk cId="2147086421" sldId="399"/>
        </pc:sldMkLst>
        <pc:picChg chg="add mod">
          <ac:chgData name="Cassady, Jamie" userId="9dd73777-b5aa-47aa-b840-bbcd432a28b1" providerId="ADAL" clId="{AB006AAF-061A-4630-A60E-6AAB6604A87F}" dt="2026-02-02T18:55:16.787" v="212" actId="14100"/>
          <ac:picMkLst>
            <pc:docMk/>
            <pc:sldMk cId="2147086421" sldId="399"/>
            <ac:picMk id="5" creationId="{4C59A886-AF25-CF9F-D812-0C99FD6CBDA8}"/>
          </ac:picMkLst>
        </pc:picChg>
      </pc:sldChg>
      <pc:sldChg chg="addSp delSp modSp mod">
        <pc:chgData name="Cassady, Jamie" userId="9dd73777-b5aa-47aa-b840-bbcd432a28b1" providerId="ADAL" clId="{AB006AAF-061A-4630-A60E-6AAB6604A87F}" dt="2026-02-02T18:55:58.051" v="219" actId="14100"/>
        <pc:sldMkLst>
          <pc:docMk/>
          <pc:sldMk cId="3569690527" sldId="400"/>
        </pc:sldMkLst>
        <pc:picChg chg="add mod">
          <ac:chgData name="Cassady, Jamie" userId="9dd73777-b5aa-47aa-b840-bbcd432a28b1" providerId="ADAL" clId="{AB006AAF-061A-4630-A60E-6AAB6604A87F}" dt="2026-02-02T18:55:58.051" v="219" actId="14100"/>
          <ac:picMkLst>
            <pc:docMk/>
            <pc:sldMk cId="3569690527" sldId="400"/>
            <ac:picMk id="4" creationId="{69DD96E9-E838-89C9-A354-F7C23C63E03C}"/>
          </ac:picMkLst>
        </pc:picChg>
      </pc:sldChg>
      <pc:sldChg chg="addSp delSp modSp mod">
        <pc:chgData name="Cassady, Jamie" userId="9dd73777-b5aa-47aa-b840-bbcd432a28b1" providerId="ADAL" clId="{AB006AAF-061A-4630-A60E-6AAB6604A87F}" dt="2026-02-03T13:19:15.318" v="225" actId="14100"/>
        <pc:sldMkLst>
          <pc:docMk/>
          <pc:sldMk cId="3388640407" sldId="401"/>
        </pc:sldMkLst>
        <pc:picChg chg="del">
          <ac:chgData name="Cassady, Jamie" userId="9dd73777-b5aa-47aa-b840-bbcd432a28b1" providerId="ADAL" clId="{AB006AAF-061A-4630-A60E-6AAB6604A87F}" dt="2026-02-03T13:19:01.629" v="220" actId="478"/>
          <ac:picMkLst>
            <pc:docMk/>
            <pc:sldMk cId="3388640407" sldId="401"/>
            <ac:picMk id="4" creationId="{A66A19B2-F6B9-ED7D-EC9B-8FA35735787C}"/>
          </ac:picMkLst>
        </pc:picChg>
        <pc:picChg chg="add mod">
          <ac:chgData name="Cassady, Jamie" userId="9dd73777-b5aa-47aa-b840-bbcd432a28b1" providerId="ADAL" clId="{AB006AAF-061A-4630-A60E-6AAB6604A87F}" dt="2026-02-03T13:19:15.318" v="225" actId="14100"/>
          <ac:picMkLst>
            <pc:docMk/>
            <pc:sldMk cId="3388640407" sldId="401"/>
            <ac:picMk id="5" creationId="{EBD58F91-18FB-7670-2F84-49C8A21D228F}"/>
          </ac:picMkLst>
        </pc:picChg>
      </pc:sldChg>
      <pc:sldChg chg="addSp delSp modSp mod">
        <pc:chgData name="Cassady, Jamie" userId="9dd73777-b5aa-47aa-b840-bbcd432a28b1" providerId="ADAL" clId="{AB006AAF-061A-4630-A60E-6AAB6604A87F}" dt="2026-02-03T13:19:58.936" v="231" actId="14100"/>
        <pc:sldMkLst>
          <pc:docMk/>
          <pc:sldMk cId="2370520531" sldId="402"/>
        </pc:sldMkLst>
        <pc:picChg chg="add mod">
          <ac:chgData name="Cassady, Jamie" userId="9dd73777-b5aa-47aa-b840-bbcd432a28b1" providerId="ADAL" clId="{AB006AAF-061A-4630-A60E-6AAB6604A87F}" dt="2026-02-03T13:19:58.936" v="231" actId="14100"/>
          <ac:picMkLst>
            <pc:docMk/>
            <pc:sldMk cId="2370520531" sldId="402"/>
            <ac:picMk id="4" creationId="{4DC07076-1879-37C0-9A07-9517DAC7B41B}"/>
          </ac:picMkLst>
        </pc:picChg>
        <pc:picChg chg="del">
          <ac:chgData name="Cassady, Jamie" userId="9dd73777-b5aa-47aa-b840-bbcd432a28b1" providerId="ADAL" clId="{AB006AAF-061A-4630-A60E-6AAB6604A87F}" dt="2026-02-03T13:19:46.316" v="226" actId="478"/>
          <ac:picMkLst>
            <pc:docMk/>
            <pc:sldMk cId="2370520531" sldId="402"/>
            <ac:picMk id="5" creationId="{802C8B42-09CF-3BDB-6AC7-622ED757A492}"/>
          </ac:picMkLst>
        </pc:picChg>
      </pc:sldChg>
      <pc:sldChg chg="addSp delSp modSp mod">
        <pc:chgData name="Cassady, Jamie" userId="9dd73777-b5aa-47aa-b840-bbcd432a28b1" providerId="ADAL" clId="{AB006AAF-061A-4630-A60E-6AAB6604A87F}" dt="2026-02-03T13:20:54.724" v="237" actId="14100"/>
        <pc:sldMkLst>
          <pc:docMk/>
          <pc:sldMk cId="2062668063" sldId="403"/>
        </pc:sldMkLst>
        <pc:picChg chg="del">
          <ac:chgData name="Cassady, Jamie" userId="9dd73777-b5aa-47aa-b840-bbcd432a28b1" providerId="ADAL" clId="{AB006AAF-061A-4630-A60E-6AAB6604A87F}" dt="2026-02-03T13:20:40.461" v="232" actId="478"/>
          <ac:picMkLst>
            <pc:docMk/>
            <pc:sldMk cId="2062668063" sldId="403"/>
            <ac:picMk id="4" creationId="{82ADD626-8750-626C-CD5D-E54A4BFE229C}"/>
          </ac:picMkLst>
        </pc:picChg>
        <pc:picChg chg="add mod">
          <ac:chgData name="Cassady, Jamie" userId="9dd73777-b5aa-47aa-b840-bbcd432a28b1" providerId="ADAL" clId="{AB006AAF-061A-4630-A60E-6AAB6604A87F}" dt="2026-02-03T13:20:54.724" v="237" actId="14100"/>
          <ac:picMkLst>
            <pc:docMk/>
            <pc:sldMk cId="2062668063" sldId="403"/>
            <ac:picMk id="5" creationId="{8B8F1652-77D8-6AB7-D011-23219FBF5800}"/>
          </ac:picMkLst>
        </pc:picChg>
      </pc:sldChg>
      <pc:sldChg chg="addSp delSp modSp mod">
        <pc:chgData name="Cassady, Jamie" userId="9dd73777-b5aa-47aa-b840-bbcd432a28b1" providerId="ADAL" clId="{AB006AAF-061A-4630-A60E-6AAB6604A87F}" dt="2026-02-03T13:21:37.647" v="243" actId="14100"/>
        <pc:sldMkLst>
          <pc:docMk/>
          <pc:sldMk cId="1791874532" sldId="404"/>
        </pc:sldMkLst>
        <pc:picChg chg="add mod">
          <ac:chgData name="Cassady, Jamie" userId="9dd73777-b5aa-47aa-b840-bbcd432a28b1" providerId="ADAL" clId="{AB006AAF-061A-4630-A60E-6AAB6604A87F}" dt="2026-02-03T13:21:37.647" v="243" actId="14100"/>
          <ac:picMkLst>
            <pc:docMk/>
            <pc:sldMk cId="1791874532" sldId="404"/>
            <ac:picMk id="4" creationId="{1814E251-5473-C36C-5FFD-ECACCBDE3853}"/>
          </ac:picMkLst>
        </pc:picChg>
        <pc:picChg chg="del">
          <ac:chgData name="Cassady, Jamie" userId="9dd73777-b5aa-47aa-b840-bbcd432a28b1" providerId="ADAL" clId="{AB006AAF-061A-4630-A60E-6AAB6604A87F}" dt="2026-02-03T13:21:24.006" v="238" actId="478"/>
          <ac:picMkLst>
            <pc:docMk/>
            <pc:sldMk cId="1791874532" sldId="404"/>
            <ac:picMk id="5" creationId="{805B0C93-DE7A-586C-A86A-076AFECDCADD}"/>
          </ac:picMkLst>
        </pc:picChg>
      </pc:sldChg>
      <pc:sldChg chg="addSp delSp modSp add del mod">
        <pc:chgData name="Cassady, Jamie" userId="9dd73777-b5aa-47aa-b840-bbcd432a28b1" providerId="ADAL" clId="{AB006AAF-061A-4630-A60E-6AAB6604A87F}" dt="2026-02-02T14:25:59.047" v="19" actId="14100"/>
        <pc:sldMkLst>
          <pc:docMk/>
          <pc:sldMk cId="1699671529" sldId="407"/>
        </pc:sldMkLst>
        <pc:picChg chg="add mod">
          <ac:chgData name="Cassady, Jamie" userId="9dd73777-b5aa-47aa-b840-bbcd432a28b1" providerId="ADAL" clId="{AB006AAF-061A-4630-A60E-6AAB6604A87F}" dt="2026-02-02T14:25:59.047" v="19" actId="14100"/>
          <ac:picMkLst>
            <pc:docMk/>
            <pc:sldMk cId="1699671529" sldId="407"/>
            <ac:picMk id="4" creationId="{52EF0315-8937-BD32-19A9-94BAFA3B8C4E}"/>
          </ac:picMkLst>
        </pc:picChg>
      </pc:sldChg>
      <pc:sldChg chg="ord">
        <pc:chgData name="Cassady, Jamie" userId="9dd73777-b5aa-47aa-b840-bbcd432a28b1" providerId="ADAL" clId="{AB006AAF-061A-4630-A60E-6AAB6604A87F}" dt="2026-02-04T15:22:16.033" v="262"/>
        <pc:sldMkLst>
          <pc:docMk/>
          <pc:sldMk cId="3251250690" sldId="424"/>
        </pc:sldMkLst>
      </pc:sldChg>
      <pc:sldChg chg="addSp delSp modSp mod">
        <pc:chgData name="Cassady, Jamie" userId="9dd73777-b5aa-47aa-b840-bbcd432a28b1" providerId="ADAL" clId="{AB006AAF-061A-4630-A60E-6AAB6604A87F}" dt="2026-02-02T14:26:40.753" v="24" actId="14100"/>
        <pc:sldMkLst>
          <pc:docMk/>
          <pc:sldMk cId="1017245741" sldId="425"/>
        </pc:sldMkLst>
        <pc:picChg chg="add mod">
          <ac:chgData name="Cassady, Jamie" userId="9dd73777-b5aa-47aa-b840-bbcd432a28b1" providerId="ADAL" clId="{AB006AAF-061A-4630-A60E-6AAB6604A87F}" dt="2026-02-02T14:26:40.753" v="24" actId="14100"/>
          <ac:picMkLst>
            <pc:docMk/>
            <pc:sldMk cId="1017245741" sldId="425"/>
            <ac:picMk id="4" creationId="{FB4F4649-5923-F34A-79F4-E004046C34FF}"/>
          </ac:picMkLst>
        </pc:picChg>
      </pc:sldChg>
      <pc:sldChg chg="addSp delSp modSp mod">
        <pc:chgData name="Cassady, Jamie" userId="9dd73777-b5aa-47aa-b840-bbcd432a28b1" providerId="ADAL" clId="{AB006AAF-061A-4630-A60E-6AAB6604A87F}" dt="2026-02-02T18:54:30.428" v="206" actId="14100"/>
        <pc:sldMkLst>
          <pc:docMk/>
          <pc:sldMk cId="109533922" sldId="426"/>
        </pc:sldMkLst>
        <pc:picChg chg="add mod">
          <ac:chgData name="Cassady, Jamie" userId="9dd73777-b5aa-47aa-b840-bbcd432a28b1" providerId="ADAL" clId="{AB006AAF-061A-4630-A60E-6AAB6604A87F}" dt="2026-02-02T18:54:30.428" v="206" actId="14100"/>
          <ac:picMkLst>
            <pc:docMk/>
            <pc:sldMk cId="109533922" sldId="426"/>
            <ac:picMk id="4" creationId="{DA17B3D8-1567-127F-802F-CA981419F330}"/>
          </ac:picMkLst>
        </pc:picChg>
      </pc:sldChg>
      <pc:sldChg chg="addSp delSp modSp mod">
        <pc:chgData name="Cassady, Jamie" userId="9dd73777-b5aa-47aa-b840-bbcd432a28b1" providerId="ADAL" clId="{AB006AAF-061A-4630-A60E-6AAB6604A87F}" dt="2026-02-02T18:53:39.982" v="200" actId="14100"/>
        <pc:sldMkLst>
          <pc:docMk/>
          <pc:sldMk cId="4004485881" sldId="427"/>
        </pc:sldMkLst>
        <pc:picChg chg="add mod">
          <ac:chgData name="Cassady, Jamie" userId="9dd73777-b5aa-47aa-b840-bbcd432a28b1" providerId="ADAL" clId="{AB006AAF-061A-4630-A60E-6AAB6604A87F}" dt="2026-02-02T18:53:39.982" v="200" actId="14100"/>
          <ac:picMkLst>
            <pc:docMk/>
            <pc:sldMk cId="4004485881" sldId="427"/>
            <ac:picMk id="4" creationId="{A5046F3C-4A6A-2FDE-2FD1-9B9823495306}"/>
          </ac:picMkLst>
        </pc:picChg>
      </pc:sldChg>
      <pc:sldChg chg="addSp delSp modSp mod">
        <pc:chgData name="Cassady, Jamie" userId="9dd73777-b5aa-47aa-b840-bbcd432a28b1" providerId="ADAL" clId="{AB006AAF-061A-4630-A60E-6AAB6604A87F}" dt="2026-02-02T18:06:31.519" v="182" actId="14100"/>
        <pc:sldMkLst>
          <pc:docMk/>
          <pc:sldMk cId="545057282" sldId="428"/>
        </pc:sldMkLst>
        <pc:picChg chg="add mod">
          <ac:chgData name="Cassady, Jamie" userId="9dd73777-b5aa-47aa-b840-bbcd432a28b1" providerId="ADAL" clId="{AB006AAF-061A-4630-A60E-6AAB6604A87F}" dt="2026-02-02T18:06:31.519" v="182" actId="14100"/>
          <ac:picMkLst>
            <pc:docMk/>
            <pc:sldMk cId="545057282" sldId="428"/>
            <ac:picMk id="5" creationId="{06EB889A-A886-E7C2-5382-77315D79C0D5}"/>
          </ac:picMkLst>
        </pc:picChg>
      </pc:sldChg>
      <pc:sldChg chg="addSp delSp modSp mod">
        <pc:chgData name="Cassady, Jamie" userId="9dd73777-b5aa-47aa-b840-bbcd432a28b1" providerId="ADAL" clId="{AB006AAF-061A-4630-A60E-6AAB6604A87F}" dt="2026-02-02T18:52:44.403" v="194" actId="14100"/>
        <pc:sldMkLst>
          <pc:docMk/>
          <pc:sldMk cId="2476992258" sldId="429"/>
        </pc:sldMkLst>
        <pc:picChg chg="add mod">
          <ac:chgData name="Cassady, Jamie" userId="9dd73777-b5aa-47aa-b840-bbcd432a28b1" providerId="ADAL" clId="{AB006AAF-061A-4630-A60E-6AAB6604A87F}" dt="2026-02-02T18:52:44.403" v="194" actId="14100"/>
          <ac:picMkLst>
            <pc:docMk/>
            <pc:sldMk cId="2476992258" sldId="429"/>
            <ac:picMk id="5" creationId="{0CBD5AAB-CFF6-3C15-1654-D0A0BB01F29E}"/>
          </ac:picMkLst>
        </pc:picChg>
      </pc:sldChg>
      <pc:sldChg chg="addSp delSp modSp mod">
        <pc:chgData name="Cassady, Jamie" userId="9dd73777-b5aa-47aa-b840-bbcd432a28b1" providerId="ADAL" clId="{AB006AAF-061A-4630-A60E-6AAB6604A87F}" dt="2026-02-02T18:08:41.638" v="188" actId="14100"/>
        <pc:sldMkLst>
          <pc:docMk/>
          <pc:sldMk cId="549624544" sldId="430"/>
        </pc:sldMkLst>
        <pc:picChg chg="add mod">
          <ac:chgData name="Cassady, Jamie" userId="9dd73777-b5aa-47aa-b840-bbcd432a28b1" providerId="ADAL" clId="{AB006AAF-061A-4630-A60E-6AAB6604A87F}" dt="2026-02-02T18:08:41.638" v="188" actId="14100"/>
          <ac:picMkLst>
            <pc:docMk/>
            <pc:sldMk cId="549624544" sldId="430"/>
            <ac:picMk id="5" creationId="{CAC45BFA-336D-0C03-A8B6-7D5A2E5C1AFE}"/>
          </ac:picMkLst>
        </pc:picChg>
      </pc:sldChg>
      <pc:sldChg chg="addSp delSp modSp mod">
        <pc:chgData name="Cassady, Jamie" userId="9dd73777-b5aa-47aa-b840-bbcd432a28b1" providerId="ADAL" clId="{AB006AAF-061A-4630-A60E-6AAB6604A87F}" dt="2026-02-02T18:05:40.544" v="176" actId="14100"/>
        <pc:sldMkLst>
          <pc:docMk/>
          <pc:sldMk cId="3379303030" sldId="431"/>
        </pc:sldMkLst>
        <pc:picChg chg="add mod">
          <ac:chgData name="Cassady, Jamie" userId="9dd73777-b5aa-47aa-b840-bbcd432a28b1" providerId="ADAL" clId="{AB006AAF-061A-4630-A60E-6AAB6604A87F}" dt="2026-02-02T18:05:40.544" v="176" actId="14100"/>
          <ac:picMkLst>
            <pc:docMk/>
            <pc:sldMk cId="3379303030" sldId="431"/>
            <ac:picMk id="4" creationId="{0BFFBC18-8A8E-7881-0B79-2FB893866104}"/>
          </ac:picMkLst>
        </pc:picChg>
      </pc:sldChg>
      <pc:sldChg chg="addSp delSp modSp mod">
        <pc:chgData name="Cassady, Jamie" userId="9dd73777-b5aa-47aa-b840-bbcd432a28b1" providerId="ADAL" clId="{AB006AAF-061A-4630-A60E-6AAB6604A87F}" dt="2026-02-02T14:20:16.842" v="5" actId="14100"/>
        <pc:sldMkLst>
          <pc:docMk/>
          <pc:sldMk cId="2499969499" sldId="432"/>
        </pc:sldMkLst>
        <pc:picChg chg="add mod">
          <ac:chgData name="Cassady, Jamie" userId="9dd73777-b5aa-47aa-b840-bbcd432a28b1" providerId="ADAL" clId="{AB006AAF-061A-4630-A60E-6AAB6604A87F}" dt="2026-02-02T14:20:16.842" v="5" actId="14100"/>
          <ac:picMkLst>
            <pc:docMk/>
            <pc:sldMk cId="2499969499" sldId="432"/>
            <ac:picMk id="6" creationId="{379DA900-68D9-5084-A55A-6DC9CE5EC367}"/>
          </ac:picMkLst>
        </pc:picChg>
      </pc:sldChg>
      <pc:sldChg chg="modSp mod ord">
        <pc:chgData name="Cassady, Jamie" userId="9dd73777-b5aa-47aa-b840-bbcd432a28b1" providerId="ADAL" clId="{AB006AAF-061A-4630-A60E-6AAB6604A87F}" dt="2026-02-04T15:22:03.659" v="260" actId="20577"/>
        <pc:sldMkLst>
          <pc:docMk/>
          <pc:sldMk cId="2600642577" sldId="433"/>
        </pc:sldMkLst>
        <pc:spChg chg="mod">
          <ac:chgData name="Cassady, Jamie" userId="9dd73777-b5aa-47aa-b840-bbcd432a28b1" providerId="ADAL" clId="{AB006AAF-061A-4630-A60E-6AAB6604A87F}" dt="2026-02-04T15:22:03.659" v="260" actId="20577"/>
          <ac:spMkLst>
            <pc:docMk/>
            <pc:sldMk cId="2600642577" sldId="433"/>
            <ac:spMk id="3" creationId="{FA792DCD-4B6F-F883-E736-5A59D73E8975}"/>
          </ac:spMkLst>
        </pc:spChg>
      </pc:sldChg>
      <pc:sldChg chg="addSp delSp modSp mod ord">
        <pc:chgData name="Cassady, Jamie" userId="9dd73777-b5aa-47aa-b840-bbcd432a28b1" providerId="ADAL" clId="{AB006AAF-061A-4630-A60E-6AAB6604A87F}" dt="2026-02-02T14:41:15.704" v="168"/>
        <pc:sldMkLst>
          <pc:docMk/>
          <pc:sldMk cId="1430792875" sldId="434"/>
        </pc:sldMkLst>
        <pc:spChg chg="mod">
          <ac:chgData name="Cassady, Jamie" userId="9dd73777-b5aa-47aa-b840-bbcd432a28b1" providerId="ADAL" clId="{AB006AAF-061A-4630-A60E-6AAB6604A87F}" dt="2026-02-02T14:37:55.272" v="160" actId="20577"/>
          <ac:spMkLst>
            <pc:docMk/>
            <pc:sldMk cId="1430792875" sldId="434"/>
            <ac:spMk id="16" creationId="{26F94A18-4D61-DDA3-2426-EA383EEE72BD}"/>
          </ac:spMkLst>
        </pc:spChg>
        <pc:picChg chg="add mod">
          <ac:chgData name="Cassady, Jamie" userId="9dd73777-b5aa-47aa-b840-bbcd432a28b1" providerId="ADAL" clId="{AB006AAF-061A-4630-A60E-6AAB6604A87F}" dt="2026-02-02T14:38:11.740" v="164" actId="14100"/>
          <ac:picMkLst>
            <pc:docMk/>
            <pc:sldMk cId="1430792875" sldId="434"/>
            <ac:picMk id="5" creationId="{4CECECB7-5764-64A2-7038-97B6B3B449A7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6">
                  <c:v>February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693D-441A-96C0-DB143447AB92}"/>
            </c:ext>
          </c:extLst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6">
                  <c:v>February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2-693D-441A-96C0-DB143447AB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3898079"/>
        <c:axId val="343899039"/>
      </c:barChart>
      <c:catAx>
        <c:axId val="3438980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899039"/>
        <c:crosses val="autoZero"/>
        <c:auto val="1"/>
        <c:lblAlgn val="ctr"/>
        <c:lblOffset val="100"/>
        <c:noMultiLvlLbl val="0"/>
      </c:catAx>
      <c:valAx>
        <c:axId val="3438990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898079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22-23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August</c:v>
                </c:pt>
                <c:pt idx="1">
                  <c:v>September</c:v>
                </c:pt>
                <c:pt idx="2">
                  <c:v>October</c:v>
                </c:pt>
                <c:pt idx="3">
                  <c:v>November</c:v>
                </c:pt>
                <c:pt idx="4">
                  <c:v>December</c:v>
                </c:pt>
                <c:pt idx="5">
                  <c:v>January</c:v>
                </c:pt>
                <c:pt idx="6">
                  <c:v>February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</c:v>
                </c:pt>
                <c:pt idx="1">
                  <c:v>27</c:v>
                </c:pt>
                <c:pt idx="2">
                  <c:v>20</c:v>
                </c:pt>
                <c:pt idx="3">
                  <c:v>37</c:v>
                </c:pt>
                <c:pt idx="4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3D-441A-96C0-DB143447AB9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23-24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August</c:v>
                </c:pt>
                <c:pt idx="1">
                  <c:v>September</c:v>
                </c:pt>
                <c:pt idx="2">
                  <c:v>October</c:v>
                </c:pt>
                <c:pt idx="3">
                  <c:v>November</c:v>
                </c:pt>
                <c:pt idx="4">
                  <c:v>December</c:v>
                </c:pt>
                <c:pt idx="5">
                  <c:v>January</c:v>
                </c:pt>
                <c:pt idx="6">
                  <c:v>February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25</c:v>
                </c:pt>
                <c:pt idx="1">
                  <c:v>51</c:v>
                </c:pt>
                <c:pt idx="2">
                  <c:v>58</c:v>
                </c:pt>
                <c:pt idx="3">
                  <c:v>50</c:v>
                </c:pt>
                <c:pt idx="4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93D-441A-96C0-DB143447AB9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24-25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August</c:v>
                </c:pt>
                <c:pt idx="1">
                  <c:v>September</c:v>
                </c:pt>
                <c:pt idx="2">
                  <c:v>October</c:v>
                </c:pt>
                <c:pt idx="3">
                  <c:v>November</c:v>
                </c:pt>
                <c:pt idx="4">
                  <c:v>December</c:v>
                </c:pt>
                <c:pt idx="5">
                  <c:v>January</c:v>
                </c:pt>
                <c:pt idx="6">
                  <c:v>February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17</c:v>
                </c:pt>
                <c:pt idx="1">
                  <c:v>46</c:v>
                </c:pt>
                <c:pt idx="2">
                  <c:v>30</c:v>
                </c:pt>
                <c:pt idx="3">
                  <c:v>36</c:v>
                </c:pt>
                <c:pt idx="4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93D-441A-96C0-DB143447AB9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25-26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August</c:v>
                </c:pt>
                <c:pt idx="1">
                  <c:v>September</c:v>
                </c:pt>
                <c:pt idx="2">
                  <c:v>October</c:v>
                </c:pt>
                <c:pt idx="3">
                  <c:v>November</c:v>
                </c:pt>
                <c:pt idx="4">
                  <c:v>December</c:v>
                </c:pt>
                <c:pt idx="5">
                  <c:v>January</c:v>
                </c:pt>
                <c:pt idx="6">
                  <c:v>February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46</c:v>
                </c:pt>
                <c:pt idx="1">
                  <c:v>56</c:v>
                </c:pt>
                <c:pt idx="2">
                  <c:v>64</c:v>
                </c:pt>
                <c:pt idx="3">
                  <c:v>41</c:v>
                </c:pt>
                <c:pt idx="4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93D-441A-96C0-DB143447AB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3898079"/>
        <c:axId val="343899039"/>
      </c:barChart>
      <c:catAx>
        <c:axId val="3438980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899039"/>
        <c:crosses val="autoZero"/>
        <c:auto val="1"/>
        <c:lblAlgn val="ctr"/>
        <c:lblOffset val="100"/>
        <c:noMultiLvlLbl val="0"/>
      </c:catAx>
      <c:valAx>
        <c:axId val="3438990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8980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0DBCF25-F66C-4EF2-9E44-7D4E6F2D6024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2AA55F4-D5B7-412E-B184-74986D192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015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4870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8833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60BEBD-E2FB-84D6-DC7A-C32356CB8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BB6F3F-C69A-DE33-C534-5176E791DE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7B1E9F-CE2B-6A85-20E4-056A79A0AE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05613E-50C9-1E02-875E-BCE6DF8B14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5806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8B599-361A-83F1-7167-3D23501CE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C076C3-8132-15DB-C306-BB9571567A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193C3E-93D0-6233-B79C-1ACE5A697E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EFE1B1-9A1B-ECE1-A4B0-2B41E10D94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130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C6BAD3-A431-37B8-6CEC-5931E5101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79C154-D0EF-5F37-4AC0-A2BB8E5344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9FF983-9A96-AB2A-E69F-FC9E04C64D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1335F1-1BED-D73D-BFED-82F793FB0D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2336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D7225-BBB0-2F98-9973-7F77E933C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113E00-7957-6072-C6C8-10931B3324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4182F2-0FF3-C3B2-7ABA-08E3C3A95B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551E9C-5698-ACCE-B9BD-E8777DC0FA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0444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DCBA4-A9BD-6379-6EBC-67A3057BA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ACCC54-4074-EDA1-6E43-2FAC8CEE33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049223-FA35-D93E-46E8-CA309015CE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F9ECC6-11FF-267F-0BEB-5383BE2D1C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7930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5177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119DA7-5FC5-CB4B-9D00-52EE6CC3A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F465C6-B47E-C8F0-B266-93172DBF4D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49C00A-2141-F8D1-D05F-160E8BC98B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71CA9C-E28A-C4A4-2787-A89A980E1E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266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FF352-62B2-D3C0-EF4D-83152B59F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911E91-62EA-41F5-9847-29E8204E3D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50A8A7-BF8A-DA5D-5BE7-D6F106CFB3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EBE67B-5FF8-36D6-D256-8CD47FC74E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765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89005-8A83-8E0C-1A6D-897B93666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2DAAA1-6A1C-7A6B-BCF4-702CC28A9B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FEAD38-D608-7879-7E63-6F883891E9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ADF215-FD22-1D08-C8D6-3191CEDE65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3293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B744E-004C-0FB2-6BA7-34740FB9E3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0A80F4-E659-06EA-9128-51DB4DC81A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31C5F7-6A15-12B7-08A5-FF6CD0D5AD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A2CD9A-A1B8-7E8A-AEF7-9DFFDC9971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5508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520F1-4546-40C7-38A1-2FF1517E06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D9A7A1-70A7-ECD1-76C4-22307B900E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4D61BB-88A6-2438-CD04-E0666C29F4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2764CF-E702-8F44-82C2-BB7C8DA8E1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89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F8C3CB-C4F8-6CFE-468D-4C8EB12C67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7FE8B2-75FA-BED4-C2B4-4AEAEB22E9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FA35C7-9BE5-1D24-7EFB-125872A47F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8AC9B4-EBE4-9292-A399-139C8B140E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2752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BE5CE3-83B1-CDCC-2027-F7BF61A42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122B66-2852-910E-D6C1-85229A9437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2AA77A-5C06-D48E-013E-FD21861B77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97C496-18FF-05FA-DAC5-F4E0309529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2985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66F24-B3C5-409D-02F4-BB31304FC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49976B-7F5E-83EB-0CBB-389DF9CF09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30D220-935F-C024-8283-216459A93F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D4377B-0339-4ABF-5B84-22B4061B7C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0223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59A498-F328-014E-9DA6-F108E7B0F3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BC1416-A6CD-F6AA-B297-DB9DCB07D3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E72BAA-EDB7-73B9-6F41-5CA902D88F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D70B9D-0894-A93C-38E4-95BB13A6EC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6749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9605C-3004-D240-956D-78F228DD6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2C2AE2-0335-0892-96D0-AD5BDF8DE7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11C5BB-F793-00AA-2384-2CBE7B7DA2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672342-229C-ACFC-5B90-395726A700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6222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78B16-DD89-C30F-FAB3-968F4AC9A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030C43-8D33-2B72-35BD-7610A772A0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2AEE07-415A-20CE-FE8E-54E3777C05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80CD9C-33D3-8E7E-464F-64FF5519DC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38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80A47F-381B-9F92-905C-848DE304B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C828B3-F5D1-C505-FCF0-CB3A1B5238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8709DE-A68A-74E5-87D0-478AA3E105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A5074A-D8E7-D4E6-46B4-F2582965BD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8404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8C47BC-264F-C394-9124-62AB2AD073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801881-234A-12FB-04A3-C7F042F164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523AA1-2D40-B4DE-81DC-241CA43FFC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E25EA5-8ECF-C012-57D4-D189E598DC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8255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97B04-45E5-0650-C0D3-6727B7CBD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AFB779-0F8E-3679-117A-35309E16DB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42B634-36BC-5951-7F83-3C49B4B04C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238E96-BD46-C75C-8E26-52354357E0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9085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34BD6F-8D6F-0A1B-C571-EA3A687789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F35F9E-D075-674D-E4AE-2DDD92E615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F7C0F7-A739-5A88-6B3C-A50ABE34F3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F267FB-3118-BCB7-02AF-7F3214FED7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7552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B0B56-F65C-89E4-7D83-B44F4FF2E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E851B5-0665-1FA4-7437-9E809D2FEA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35D93F-9477-F42D-13DE-6D8003A657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C61C4F-C388-A90F-0783-0C97C31B72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669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7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51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13772-5A8E-4CA2-9495-07BA94319129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16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chart" Target="../charts/char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Average Daily Attendance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132DC89-C974-C49F-D4A5-F84775A4E5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815" y="1126989"/>
            <a:ext cx="11920654" cy="546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788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Average Daily Attendance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E5EC21C-4E33-5D60-352C-9110615481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240" y="1363843"/>
            <a:ext cx="11773472" cy="4914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116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428AD7-F904-592D-63A4-6EE87BE70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7BDED1CC-54C6-D94E-D872-3EED90EF9506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84B1677-81E1-1DEF-B69C-D6B7D8433A95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6D43F0C-CA6C-22AF-2538-F08383CD67E4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Weekday Absence Count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B5504AB-D47F-5CA8-5947-637C2A8E07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B34976E-5402-E4FE-DC0C-8281A1B1C5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184" y="1126989"/>
            <a:ext cx="10627938" cy="5229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48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63CE40-2467-EC64-508B-0A8453A2D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58A61BD-6264-41B7-E470-94B9B9827B15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E52226D-CFC4-1914-5DF7-615C2640361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14A9143-5CD6-A753-33D9-8BC595E53FA0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Chronic Absences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451F6ED-6FD4-5876-D07F-B83510F720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FD166AE-8111-1F43-D40E-836A74DD4B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183" y="1156970"/>
            <a:ext cx="11048990" cy="5210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141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7549AA-7E27-FE0E-6446-636B180DC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26F94A18-4D61-DDA3-2426-EA383EEE72BD}"/>
              </a:ext>
            </a:extLst>
          </p:cNvPr>
          <p:cNvSpPr txBox="1"/>
          <p:nvPr/>
        </p:nvSpPr>
        <p:spPr>
          <a:xfrm>
            <a:off x="571504" y="1309842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46F5654-66A9-D993-E6F6-B19A9557B742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A31ACE-91CA-2E13-78AE-BE123D3A0FA8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Chronic Absences by School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64B685D-83EF-4CD1-B9B8-A51E1831CC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CECECB7-5764-64A2-7038-97B6B3B449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9590" y="1126989"/>
            <a:ext cx="8653347" cy="5565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7928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181235-709D-8282-35AE-CAACA049E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212464FC-97C0-9108-C142-EA459BF2B7D8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9AD9D20-EC16-4A1B-6472-12ED0641EB47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86C754A-B7C5-48B4-9826-A76700A91A86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Percentage of Students Absent by Days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F3B42FD-1136-33F9-726D-D419A603AE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BA047E0-CBDF-DE7A-A48B-AC9E346944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826" y="1309842"/>
            <a:ext cx="11090347" cy="4778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5553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D04DE4-29EC-D46D-343C-58C02B763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C6D9906D-60A7-684D-3E56-7273B318DCE3}"/>
              </a:ext>
            </a:extLst>
          </p:cNvPr>
          <p:cNvSpPr txBox="1"/>
          <p:nvPr/>
        </p:nvSpPr>
        <p:spPr>
          <a:xfrm>
            <a:off x="550826" y="1309843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807F5CF-4DC5-6416-5D3E-0F4B3D5C8DE6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C798356-BE5D-AC58-6A58-396175597DEA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Chronically Absent Multiple Years by grade level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55570BE-0291-41AF-AEAE-59CA5983F3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79DA900-68D9-5084-A55A-6DC9CE5EC3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240" y="1215483"/>
            <a:ext cx="11762321" cy="5296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9694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BC5ADD2-B554-73F4-6893-22F136A7D49F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A8A3782-6D49-F5CC-4915-9366074851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190" y="1126989"/>
            <a:ext cx="10772078" cy="521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627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1726CA-8091-00CE-2FF4-03B13E494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74A2B07E-E5D2-5923-8F91-255DA391329C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1E58252-A232-F377-EB15-C59E179480C1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Total Incidents and # of Students Responsible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AE3C02F-5E32-5B5D-63C7-B977C8E64F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B4F4649-5923-F34A-79F4-E004046C34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654" y="1279918"/>
            <a:ext cx="11048991" cy="4602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2457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A91E8D-919B-7055-A016-61B1ACD1F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FB46DFC7-4163-9065-72BB-5396A70855C8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1222F76-4DE1-0AD4-F1E6-7F900F8B5137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Behaviors-Percentage of </a:t>
            </a:r>
            <a:r>
              <a:rPr lang="en-US" sz="4400"/>
              <a:t>Students with ODR,s</a:t>
            </a:r>
            <a:endParaRPr lang="en-US" sz="44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9850ED8-B268-7246-FD09-1D3F5A84B8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2EF0315-8937-BD32-19A9-94BAFA3B8C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317" y="1279919"/>
            <a:ext cx="11048991" cy="493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6715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3D8144-EEC9-FA7B-0B8D-206399F90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C55150BB-8EC5-7081-6092-26D78A7F0559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0F8A014-BFB7-C924-3F0B-234AA1793ECC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Month-Appling Middle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D5B683F-D76E-22B0-DF41-BAFD12F393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BFFBC18-8A8E-7881-0B79-2FB8938661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015" y="1126988"/>
            <a:ext cx="11173522" cy="5273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3030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56528F-E546-9119-8A96-8C023658C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E62323F2-48B4-D65D-2F47-B0140D0B3FE6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AC97AF-AF88-E86C-2561-5C216B1F0A93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Month-Ballard-Hudson Middle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AAC9A4C-9D43-66B0-9E4A-1BFB1280D8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6EB889A-A886-E7C2-5382-77315D79C0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178" y="1279919"/>
            <a:ext cx="10642788" cy="5020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0572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12399E-63CD-AF0D-B4C0-09E19EFB7F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AB237F7-C00E-16E7-68D3-C5853EAE7194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A096FA-00AF-10B7-5419-7C19FBCBD1C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Month-Howard Middle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72D4297-AC3D-D5D1-6E7B-16CA1BB283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AC45BFA-336D-0C03-A8B6-7D5A2E5C1A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089" y="1279919"/>
            <a:ext cx="10587482" cy="4953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6245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20390B-78F5-C4C4-4F39-B3E82B925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9B9F90AC-73DD-3789-1556-A162AFDDDAC2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BB684B2-2E2D-8256-EEAD-3E2602913522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Month-Miller Middle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AB96DD1-C2AE-886A-5D27-947EC52F99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BD5AAB-CFF6-3C15-1654-D0A0BB01F2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585" y="1126989"/>
            <a:ext cx="11048991" cy="5073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9922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15CD63-7836-447A-25F8-9CB63E145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C581AFB4-449D-D4C2-B410-D947D94CD23B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0B6596C-0022-9CBB-54C6-935BF7E00F3F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Month-Rutland Middle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30D62C2-9190-0202-B749-BBAF4DB3C7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5046F3C-4A6A-2FDE-2FD1-9B98234953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527" y="1126988"/>
            <a:ext cx="10905893" cy="524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4858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66858B-A026-E56C-BA07-64D514207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1E6A99F2-C90E-126B-C571-7C1455D44B83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FFDDFA5-7E63-805D-E812-24CC2F468E0D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Month-Weaver Middle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66F0E74-2371-C538-DC5F-E35ABC6E95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A17B3D8-1567-127F-802F-CA981419F3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282" y="1126989"/>
            <a:ext cx="10816683" cy="5095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339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7C3F79-EBCF-283E-9725-4E0C6C15F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C0CF7F0-6D13-8D90-93EB-1C9E14920BEF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B0BC1B-6BF4-4617-DF20-107CA0E14CCB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Month-Central High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12E01B2-A557-0AEB-FAD2-D386337344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C59A886-AF25-CF9F-D812-0C99FD6CBD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829" y="1279919"/>
            <a:ext cx="10816683" cy="5132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0864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25AE52-7C01-8671-D4E9-A876EFB0D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7766F1FF-02E8-6824-CA8E-9AC016C8345B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46D9294-55E5-AA07-7FE9-9765FC5E3E5B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Month-Howard High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B35CCA6-0A95-B8B6-5ECB-85EB01A782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9DD96E9-E838-89C9-A354-F7C23C63E0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772" y="1279919"/>
            <a:ext cx="10872438" cy="4953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6905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406F3C-008D-3002-2FC6-AEFCC5A43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1C388009-FAF5-C597-E2F6-E49FCE8AE1E5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FED888C-E7F0-AA30-4DA7-ADA14447FB8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Month-Northeast High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24506FE-44E5-994E-869B-FC22E85196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BD58F91-18FB-7670-2F84-49C8A21D22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494" y="1126989"/>
            <a:ext cx="10838984" cy="5128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6404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A817AF-D2BB-1EFE-EEEF-DFD97BDFEE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3620F144-A72F-304D-9C27-5DA1C2CEA219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500377-8331-0B43-E703-397290FFFF15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Month-Rutland High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E29AD59-4A66-16DC-9BBE-CD5D35A5FA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DC07076-1879-37C0-9A07-9517DAC7B4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317" y="1279919"/>
            <a:ext cx="10883589" cy="5031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5205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210472-EB0C-C878-46D8-33EFCCC2B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C3B0122E-FDAE-9F55-B041-C6DD1CC03D65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05B0748-6556-1B44-F912-1C76298BEE5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by Month-Southwest High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5593BA-213C-BB16-5B0D-190A7C7402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B8F1652-77D8-6AB7-D011-23219FBF58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178" y="1279919"/>
            <a:ext cx="10787754" cy="4819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6680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9A7C63-4789-9844-9C12-138563A12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5730A8FE-F6E3-BBDE-FE14-BC99ED10C283}"/>
              </a:ext>
            </a:extLst>
          </p:cNvPr>
          <p:cNvSpPr txBox="1"/>
          <p:nvPr/>
        </p:nvSpPr>
        <p:spPr>
          <a:xfrm>
            <a:off x="1032089" y="1279919"/>
            <a:ext cx="11048991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  <a:p>
            <a:endParaRPr lang="en-US" sz="22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 Narrow" panose="020B0606020202030204" pitchFamily="34" charset="0"/>
                <a:cs typeface="Arial" panose="020B0604020202020204" pitchFamily="34" charset="0"/>
              </a:rPr>
              <a:t>Arial Narrow Font Text Goes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D7FE0D-7BC1-D77D-3033-EF12647B3C47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Behaviors </a:t>
            </a:r>
            <a:r>
              <a:rPr lang="en-US" sz="4400"/>
              <a:t>by Month-Westside </a:t>
            </a:r>
            <a:r>
              <a:rPr lang="en-US" sz="4400" dirty="0"/>
              <a:t>High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5987A39-4B56-AEAA-7D05-FF8326053E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814E251-5473-C36C-5FFD-ECACCBDE38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178" y="1279919"/>
            <a:ext cx="10720846" cy="4942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8745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862E12-92AE-FCEF-05B6-EF0790C5D9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A792DCD-4B6F-F883-E736-5A59D73E8975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Hearings by Month by School- 25-26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81A012E-D32F-9C33-1F83-C9BF6E45B1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17A4039F-EB11-FF9B-ACBE-96D500B2290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36855963"/>
              </p:ext>
            </p:extLst>
          </p:nvPr>
        </p:nvGraphicFramePr>
        <p:xfrm>
          <a:off x="3836020" y="4493941"/>
          <a:ext cx="2259980" cy="780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BCD269F3-E2C6-09F8-CD7F-A6D04E0788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234" y="1126988"/>
            <a:ext cx="11586118" cy="5452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6425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903691-A2C2-67B6-E414-E7448BE56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C2C9357-2AAF-F35B-5317-0D93C28BE13D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Hearings by Month- 4 Year Trend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29C6560-2206-C73E-5F0A-6FD3CAAF12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C31A891B-AB85-0620-CF2B-4EE8BC8F9A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42117093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2512506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74027</TotalTime>
  <Words>637</Words>
  <Application>Microsoft Office PowerPoint</Application>
  <PresentationFormat>Widescreen</PresentationFormat>
  <Paragraphs>202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Arial Narrow</vt:lpstr>
      <vt:lpstr>Calibri</vt:lpstr>
      <vt:lpstr>Calibri Light</vt:lpstr>
      <vt:lpstr>Trade Gothic Next HvyCd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Cassady, Jamie</dc:creator>
  <cp:lastModifiedBy>Cassady, Jamie</cp:lastModifiedBy>
  <cp:revision>77</cp:revision>
  <cp:lastPrinted>2024-04-18T13:59:41Z</cp:lastPrinted>
  <dcterms:created xsi:type="dcterms:W3CDTF">2023-08-08T11:56:51Z</dcterms:created>
  <dcterms:modified xsi:type="dcterms:W3CDTF">2026-02-04T15:22:27Z</dcterms:modified>
</cp:coreProperties>
</file>