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ink/ink2.xml" ContentType="application/inkml+xml"/>
  <Override PartName="/ppt/notesSlides/notesSlide11.xml" ContentType="application/vnd.openxmlformats-officedocument.presentationml.notesSlide+xml"/>
  <Override PartName="/ppt/ink/ink3.xml" ContentType="application/inkml+xml"/>
  <Override PartName="/ppt/notesSlides/notesSlide12.xml" ContentType="application/vnd.openxmlformats-officedocument.presentationml.notesSlide+xml"/>
  <Override PartName="/ppt/ink/ink4.xml" ContentType="application/inkml+xml"/>
  <Override PartName="/ppt/notesSlides/notesSlide13.xml" ContentType="application/vnd.openxmlformats-officedocument.presentationml.notesSlide+xml"/>
  <Override PartName="/ppt/ink/ink5.xml" ContentType="application/inkml+xml"/>
  <Override PartName="/ppt/notesSlides/notesSlide14.xml" ContentType="application/vnd.openxmlformats-officedocument.presentationml.notesSlide+xml"/>
  <Override PartName="/ppt/ink/ink6.xml" ContentType="application/inkml+xml"/>
  <Override PartName="/ppt/notesSlides/notesSlide15.xml" ContentType="application/vnd.openxmlformats-officedocument.presentationml.notesSlide+xml"/>
  <Override PartName="/ppt/ink/ink7.xml" ContentType="application/inkml+xml"/>
  <Override PartName="/ppt/notesSlides/notesSlide16.xml" ContentType="application/vnd.openxmlformats-officedocument.presentationml.notesSlide+xml"/>
  <Override PartName="/ppt/ink/ink8.xml" ContentType="application/inkml+xml"/>
  <Override PartName="/ppt/notesSlides/notesSlide17.xml" ContentType="application/vnd.openxmlformats-officedocument.presentationml.notesSlide+xml"/>
  <Override PartName="/ppt/ink/ink9.xml" ContentType="application/inkml+xml"/>
  <Override PartName="/ppt/notesSlides/notesSlide18.xml" ContentType="application/vnd.openxmlformats-officedocument.presentationml.notesSlide+xml"/>
  <Override PartName="/ppt/ink/ink10.xml" ContentType="application/inkml+xml"/>
  <Override PartName="/ppt/notesSlides/notesSlide19.xml" ContentType="application/vnd.openxmlformats-officedocument.presentationml.notesSlide+xml"/>
  <Override PartName="/ppt/ink/ink11.xml" ContentType="application/inkml+xml"/>
  <Override PartName="/ppt/notesSlides/notesSlide20.xml" ContentType="application/vnd.openxmlformats-officedocument.presentationml.notesSlide+xml"/>
  <Override PartName="/ppt/ink/ink12.xml" ContentType="application/inkml+xml"/>
  <Override PartName="/ppt/notesSlides/notesSlide21.xml" ContentType="application/vnd.openxmlformats-officedocument.presentationml.notesSlide+xml"/>
  <Override PartName="/ppt/ink/ink13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345" r:id="rId2"/>
    <p:sldId id="346" r:id="rId3"/>
    <p:sldId id="388" r:id="rId4"/>
    <p:sldId id="405" r:id="rId5"/>
    <p:sldId id="390" r:id="rId6"/>
    <p:sldId id="391" r:id="rId7"/>
    <p:sldId id="392" r:id="rId8"/>
    <p:sldId id="389" r:id="rId9"/>
    <p:sldId id="351" r:id="rId10"/>
    <p:sldId id="393" r:id="rId11"/>
    <p:sldId id="394" r:id="rId12"/>
    <p:sldId id="395" r:id="rId13"/>
    <p:sldId id="396" r:id="rId14"/>
    <p:sldId id="397" r:id="rId15"/>
    <p:sldId id="398" r:id="rId16"/>
    <p:sldId id="399" r:id="rId17"/>
    <p:sldId id="400" r:id="rId18"/>
    <p:sldId id="401" r:id="rId19"/>
    <p:sldId id="402" r:id="rId20"/>
    <p:sldId id="403" r:id="rId21"/>
    <p:sldId id="404" r:id="rId2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084" autoAdjust="0"/>
  </p:normalViewPr>
  <p:slideViewPr>
    <p:cSldViewPr snapToGrid="0" showGuides="1">
      <p:cViewPr varScale="1">
        <p:scale>
          <a:sx n="53" d="100"/>
          <a:sy n="53" d="100"/>
        </p:scale>
        <p:origin x="1566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sady, Jamie" userId="9dd73777-b5aa-47aa-b840-bbcd432a28b1" providerId="ADAL" clId="{AB006AAF-061A-4630-A60E-6AAB6604A87F}"/>
    <pc:docChg chg="custSel addSld delSld modSld sldOrd">
      <pc:chgData name="Cassady, Jamie" userId="9dd73777-b5aa-47aa-b840-bbcd432a28b1" providerId="ADAL" clId="{AB006AAF-061A-4630-A60E-6AAB6604A87F}" dt="2025-09-24T18:23:03.798" v="94" actId="14100"/>
      <pc:docMkLst>
        <pc:docMk/>
      </pc:docMkLst>
      <pc:sldChg chg="del">
        <pc:chgData name="Cassady, Jamie" userId="9dd73777-b5aa-47aa-b840-bbcd432a28b1" providerId="ADAL" clId="{AB006AAF-061A-4630-A60E-6AAB6604A87F}" dt="2025-09-24T18:13:39.553" v="45" actId="2696"/>
        <pc:sldMkLst>
          <pc:docMk/>
          <pc:sldMk cId="1150285099" sldId="258"/>
        </pc:sldMkLst>
      </pc:sldChg>
      <pc:sldChg chg="modSp mod ord">
        <pc:chgData name="Cassady, Jamie" userId="9dd73777-b5aa-47aa-b840-bbcd432a28b1" providerId="ADAL" clId="{AB006AAF-061A-4630-A60E-6AAB6604A87F}" dt="2025-09-24T17:36:36.872" v="44"/>
        <pc:sldMkLst>
          <pc:docMk/>
          <pc:sldMk cId="2873207662" sldId="389"/>
        </pc:sldMkLst>
        <pc:spChg chg="mod">
          <ac:chgData name="Cassady, Jamie" userId="9dd73777-b5aa-47aa-b840-bbcd432a28b1" providerId="ADAL" clId="{AB006AAF-061A-4630-A60E-6AAB6604A87F}" dt="2025-09-24T17:36:02.437" v="40" actId="20577"/>
          <ac:spMkLst>
            <pc:docMk/>
            <pc:sldMk cId="2873207662" sldId="389"/>
            <ac:spMk id="2" creationId="{D3741D88-F8C7-2BB5-4CEA-01AD7B15C418}"/>
          </ac:spMkLst>
        </pc:spChg>
      </pc:sldChg>
      <pc:sldChg chg="addSp delSp modSp add mod">
        <pc:chgData name="Cassady, Jamie" userId="9dd73777-b5aa-47aa-b840-bbcd432a28b1" providerId="ADAL" clId="{AB006AAF-061A-4630-A60E-6AAB6604A87F}" dt="2025-09-24T18:23:03.798" v="94" actId="14100"/>
        <pc:sldMkLst>
          <pc:docMk/>
          <pc:sldMk cId="1855137866" sldId="405"/>
        </pc:sldMkLst>
        <pc:spChg chg="mod">
          <ac:chgData name="Cassady, Jamie" userId="9dd73777-b5aa-47aa-b840-bbcd432a28b1" providerId="ADAL" clId="{AB006AAF-061A-4630-A60E-6AAB6604A87F}" dt="2025-09-24T18:17:40.969" v="87" actId="20577"/>
          <ac:spMkLst>
            <pc:docMk/>
            <pc:sldMk cId="1855137866" sldId="405"/>
            <ac:spMk id="2" creationId="{18B3E2C3-75B5-B0FD-7FA6-568876B407EB}"/>
          </ac:spMkLst>
        </pc:spChg>
        <pc:picChg chg="add mod">
          <ac:chgData name="Cassady, Jamie" userId="9dd73777-b5aa-47aa-b840-bbcd432a28b1" providerId="ADAL" clId="{AB006AAF-061A-4630-A60E-6AAB6604A87F}" dt="2025-09-24T18:23:03.798" v="94" actId="14100"/>
          <ac:picMkLst>
            <pc:docMk/>
            <pc:sldMk cId="1855137866" sldId="405"/>
            <ac:picMk id="5" creationId="{40C32C04-CB32-E0FC-AA03-9EE5FACA6F2A}"/>
          </ac:picMkLst>
        </pc:picChg>
        <pc:picChg chg="del mod">
          <ac:chgData name="Cassady, Jamie" userId="9dd73777-b5aa-47aa-b840-bbcd432a28b1" providerId="ADAL" clId="{AB006AAF-061A-4630-A60E-6AAB6604A87F}" dt="2025-09-24T18:22:54.552" v="91" actId="478"/>
          <ac:picMkLst>
            <pc:docMk/>
            <pc:sldMk cId="1855137866" sldId="405"/>
            <ac:picMk id="7" creationId="{BA12EEFE-ABB8-DF4E-5622-9AAD2AC24777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BCF25-F66C-4EF2-9E44-7D4E6F2D6024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AA55F4-D5B7-412E-B184-74986D192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15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87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83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B599-361A-83F1-7167-3D23501CE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C076C3-8132-15DB-C306-BB9571567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193C3E-93D0-6233-B79C-1ACE5A697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FE1B1-9A1B-ECE1-A4B0-2B41E10D94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3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C0520-3FA3-9D51-B097-329A9ADE5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C5F50-93A6-3886-7AB1-BE2B62AA63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68957F-0C7E-B4E3-01D8-5AC2192D89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7A84FD-3381-A137-3C3E-DDC8A71555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41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F095B-2AD5-B395-7530-D05FE8452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0B4D86-FF1F-E978-E9E3-026E7F594E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991991-4FA6-E6D9-C555-6C1D2227D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B5252-8155-9BCD-33D5-CA055E59AE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00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86C94-164E-A867-62C9-A3D1C6A8B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123DD4-03CA-E569-6265-445A9777DD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7E4493-D575-CE3A-D216-5C0EE6D36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10931-ADD0-7B7F-E6CD-CBA6D488A8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35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45774-6819-2797-08D0-0EE669565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398886-D241-1DB6-FBE5-31BD24025A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4E2E89-1664-2170-EFFD-53E1DD0940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AF582-FF20-148C-4F9D-AB09CA0611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818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26B2D-1FEF-F3FE-2F47-26E5A96E9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23C02D-2C68-9CEA-880D-CC045BFF4D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FE2510-FFDD-C359-9AC0-4C2F7FFA82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B2C4A-2FE4-9E57-4E8B-0DBD84F918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709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17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7E9D4-468C-E93E-F9F3-1148FAA08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5A0F8B-79C7-A497-DFD9-F3A8C571A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DAD9BD-4DAD-BE79-3CCC-6EC55389DB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FF8C1-E2AB-16B8-51DD-C92BA083B9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123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C8F55-0AB5-FD9C-7F18-F35B0E473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D4B40B-BA87-C2DE-7D01-9B80B84B45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816A62-A2A0-CF6D-324D-C5831476D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DA02D-BD49-8854-5CE3-D972A3D27E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140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08B01-E5A5-92B0-91DB-8A7EA46B0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9E71F9-A075-8439-DFAA-8599213790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E03674-21E3-EECE-F4F0-F75D358C51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E431A1-59DC-E328-8407-498E02BB8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58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E80C6-70A6-00AD-EF80-4B4CF3ED4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309551-5336-863B-2FDF-3E17FBA219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E1D5F9-D4C1-4B45-AA1D-724799E89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23C020-6703-76A7-EA95-D4149779E6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984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36000-3694-ADE1-2771-95233C0CD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A490DD-CEBF-B786-0AEE-C97B761EAE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7B692D-CC7C-C1C4-C29E-966C8493E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20FFC-76A9-8198-7F39-1141581EDC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759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F7970-6749-C9C2-3C8A-F340410E6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29FC27-8B6C-275E-6D13-EA55FDACD8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E5D490-07C5-012D-60B4-DB8F010761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E5A490-76F1-A2BE-33F2-30D8049FEF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936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9A498-F328-014E-9DA6-F108E7B0F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BC1416-A6CD-F6AA-B297-DB9DCB07D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E72BAA-EDB7-73B9-6F41-5CA902D88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70B9D-0894-A93C-38E4-95BB13A6EC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749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9605C-3004-D240-956D-78F228DD6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2C2AE2-0335-0892-96D0-AD5BDF8DE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11C5BB-F793-00AA-2384-2CBE7B7DA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72342-229C-ACFC-5B90-395726A70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222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78B16-DD89-C30F-FAB3-968F4AC9A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030C43-8D33-2B72-35BD-7610A772A0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2AEE07-415A-20CE-FE8E-54E3777C0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0CD9C-33D3-8E7E-464F-64FF5519D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8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0A47F-381B-9F92-905C-848DE304B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C828B3-F5D1-C505-FCF0-CB3A1B523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8709DE-A68A-74E5-87D0-478AA3E10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5074A-D8E7-D4E6-46B4-F2582965B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404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C47BC-264F-C394-9124-62AB2AD07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801881-234A-12FB-04A3-C7F042F164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523AA1-2D40-B4DE-81DC-241CA43FF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25EA5-8ECF-C012-57D4-D189E598DC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255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97B04-45E5-0650-C0D3-6727B7CBD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AFB779-0F8E-3679-117A-35309E16DB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42B634-36BC-5951-7F83-3C49B4B04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38E96-BD46-C75C-8E26-52354357E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08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10.png"/><Relationship Id="rId4" Type="http://schemas.openxmlformats.org/officeDocument/2006/relationships/customXml" Target="../ink/ink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customXml" Target="../ink/ink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customXml" Target="../ink/ink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customXml" Target="../ink/ink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customXml" Target="../ink/ink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customXml" Target="../ink/ink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2.png"/><Relationship Id="rId4" Type="http://schemas.openxmlformats.org/officeDocument/2006/relationships/customXml" Target="../ink/ink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2.png"/><Relationship Id="rId4" Type="http://schemas.openxmlformats.org/officeDocument/2006/relationships/customXml" Target="../ink/ink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customXml" Target="../ink/ink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2.png"/><Relationship Id="rId4" Type="http://schemas.openxmlformats.org/officeDocument/2006/relationships/customXml" Target="../ink/ink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customXml" Target="../ink/ink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customXml" Target="../ink/ink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12.png"/><Relationship Id="rId4" Type="http://schemas.openxmlformats.org/officeDocument/2006/relationships/customXml" Target="../ink/ink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2E398F-F8D1-4E82-19CF-357AEE4047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126989"/>
            <a:ext cx="11808264" cy="529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88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67CA70-BC22-3053-15E5-15847C475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126989"/>
            <a:ext cx="11735112" cy="556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1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63CE40-2467-EC64-508B-0A8453A2D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58A61BD-6264-41B7-E470-94B9B9827B15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52226D-CFC4-1914-5DF7-615C2640361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4A9143-5CD6-A753-33D9-8BC595E53FA0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51F6ED-6FD4-5876-D07F-B83510F72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CC7C31-843A-7BDA-F840-379FA9241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984770"/>
            <a:ext cx="11789975" cy="575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41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A65661-C639-B0E0-A88D-E9A121387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8C33678-8D96-747F-83DF-F42E7628145B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01859A-FB7C-853A-6E79-D9CD28BABEBE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B3E2C3-75B5-B0FD-7FA6-568876B407E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Absence-Comparison of Last Year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1BCED1-FCB5-7D46-F7FA-3F354F8FA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C32C04-CB32-E0FC-AA03-9EE5FACA6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984771"/>
            <a:ext cx="11753399" cy="575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137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9167DE-3C80-CD04-B942-C246C465E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28E19B5-0225-A2DA-9897-B385D10FA0A9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EDD3C7-BA7A-929D-98AC-CAAB5ADDD5F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AA10CF-BDDC-319B-9457-4ED3D3F2428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6A3FB7-4743-938C-9354-B63D3F256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C986C2-0F35-D0BA-785C-AD5A27E08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292504"/>
            <a:ext cx="11318086" cy="556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32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FE9556-8D4E-672E-BF4A-2AE718F65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80C3E1B-E4F2-7396-5352-E8A413FAA8A0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401FE-F6C0-7F6F-BBB3-47EAADDD826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FF3C44-21F2-8E22-4FC7-51B07369BB6C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75169C-3DA0-9EC0-CEA9-EA4842E91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A1F0B4-08AA-8C20-20F9-C935B9ED3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3" y="1126988"/>
            <a:ext cx="11386457" cy="540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467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0C4F3F-EF23-A94F-F5A1-8B556BA5C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C627E85-DB3F-2340-C2BB-C3AA1389E69B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95A5F2-F3D2-10EC-A2CB-CCCB03D8980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4AA882-C5CD-4198-0464-96E4489DA1C8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580DFC-8CBE-DC6B-C7BE-8E9C71DD4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3131E2-2706-B2C5-9ACC-8B32B98B3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126988"/>
            <a:ext cx="11090348" cy="521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918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8DE7AD-504F-8FC6-6B1B-26C5C27D6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E3D122A-C83D-CF2D-3527-91818DA96E63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04EC3E-142E-5F05-3E00-97AB9A47B516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741D88-F8C7-2BB5-4CEA-01AD7B15C418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Percentage of Students Absent by Days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B6B534-DE04-48D9-B231-B2E948C5E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622823-ED5D-CC0F-DA10-64F77B8EA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126989"/>
            <a:ext cx="11643672" cy="540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07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B380B396-E529-0C9E-6EB2-1ECDD43B75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515" y="1279918"/>
            <a:ext cx="11436397" cy="519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27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B43B31-E3F0-A458-FBB9-F5A4BBFAF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23BE8F5-292A-843C-7C46-8A6BC5FE592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235F7B-1738-3916-8E77-FBBA98A8D789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Month-Appling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C14DBF-09B5-EA5D-865B-E24B9691C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B4D94D5-C05B-4875-7461-36F814B35A5B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B4D94D5-C05B-4875-7461-36F814B35A5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538E2B89-1690-DB7A-AC94-DD3247A35C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426" y="1126988"/>
            <a:ext cx="11127148" cy="525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651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91E406-86CA-CD3B-49A5-A52A951D3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3BCD329-A9AE-5308-6739-47B7120C92A3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927FC9-CA88-D33B-51D8-B833EAF57756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Month-Ballard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C9E9E2-B74A-482E-813D-3F476BC62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4828689-BC59-7F20-DA18-0B5B16E119FA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4828689-BC59-7F20-DA18-0B5B16E119F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F7BD931-D6B5-0C4E-F876-92C9DA0DC0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048" y="1279919"/>
            <a:ext cx="11466576" cy="515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501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B58FF6-F341-AD46-358C-721DB6DC7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014519F-F2F8-DF3B-AD3B-EA9EA64570DD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11DC97-EB46-F797-B1E0-A868B88C641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Month-Howard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7163FC-789D-2208-8AD1-6F81BF714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F0C6E3E-1D73-6499-D1CA-3801CE7200E2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F0C6E3E-1D73-6499-D1CA-3801CE7200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12958CA2-2FF5-C98A-2AD5-5835A87131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896" y="1126989"/>
            <a:ext cx="11348678" cy="540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12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4236BB-1FCB-8920-8F74-12E9E0CC6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28D2334-E340-0F06-80AC-49600021B78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87641-C4E0-DFC6-BF05-F26F9864A2E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Month-Miller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1D0CBE-7876-81AE-1DEE-2C795D917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8479971-58DE-F04B-F617-D2606C8AF76C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8479971-58DE-F04B-F617-D2606C8AF76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341D587-2F00-D2BA-D6B5-52F60E1315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048" y="1279919"/>
            <a:ext cx="11484864" cy="524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536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58BCB4-72E4-04D5-1653-A56696B2F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E888B46-45A9-E84F-9B24-34697838756C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C3CAD6-6799-575E-8057-994185781E7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Month-Rutland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E36FA1-F8D6-BE2D-2AE1-39DBECAA2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22E5023-2923-628B-882A-078234E32BB3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22E5023-2923-628B-882A-078234E32BB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6D82A97-BD5E-C2EA-D7A0-F271E5AC8C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6" y="1279919"/>
            <a:ext cx="11411712" cy="524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60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43A908-D25F-0F96-CF2A-AD6A8FC3B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7889983-24AB-533A-1830-AA062F645C4A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7236B6-42D5-4AE0-156F-96EE51E12E2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Month-Weaver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118CAD-3DDC-8B30-D178-8ECCF9331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05306EF-5EED-C23F-211C-F64AB9F4834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05306EF-5EED-C23F-211C-F64AB9F4834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033D91A-A90A-DA0A-E2A9-2388E2441F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6" y="1126988"/>
            <a:ext cx="11411711" cy="536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85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7C3F79-EBCF-283E-9725-4E0C6C15F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C0CF7F0-6D13-8D90-93EB-1C9E14920BE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B0BC1B-6BF4-4617-DF20-107CA0E14CC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Month-Central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2E01B2-A557-0AEB-FAD2-D38633734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12F709C-3043-E08F-D37E-BE13ED53B15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12F709C-3043-E08F-D37E-BE13ED53B15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138529C4-286A-CDCC-0905-B621A20B0A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6" y="1126989"/>
            <a:ext cx="11257238" cy="543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86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25AE52-7C01-8671-D4E9-A876EFB0D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766F1FF-02E8-6824-CA8E-9AC016C8345B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6D9294-55E5-AA07-7FE9-9765FC5E3E5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Month-Howard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35CCA6-0A95-B8B6-5ECB-85EB01A78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44674E1-E7FC-E87A-3DCC-A56382400606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44674E1-E7FC-E87A-3DCC-A5638240060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3E53F1B-83D8-ECB9-54EF-5CC072ACAF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184" y="1126989"/>
            <a:ext cx="11576304" cy="53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90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406F3C-008D-3002-2FC6-AEFCC5A43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C388009-FAF5-C597-E2F6-E49FCE8AE1E5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ED888C-E7F0-AA30-4DA7-ADA14447FB8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Month-Northeast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4506FE-44E5-994E-869B-FC22E8519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6E49E69-1F2F-2DA5-79D8-D330D403C98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6E49E69-1F2F-2DA5-79D8-D330D403C9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2BA018F4-2793-2E1C-9785-42DC46B546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896" y="1126988"/>
            <a:ext cx="11348677" cy="534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40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A817AF-D2BB-1EFE-EEEF-DFD97BDFE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620F144-A72F-304D-9C27-5DA1C2CEA21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500377-8331-0B43-E703-397290FFFF15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Month-Rutland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29AD59-4A66-16DC-9BBE-CD5D35A5F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4E5D5BA-10A7-09CC-EAFF-F7D3346B6CE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4E5D5BA-10A7-09CC-EAFF-F7D3346B6C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803DDEE-152E-D8C1-2FA8-441A994792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1279919"/>
            <a:ext cx="11385254" cy="526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20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210472-EB0C-C878-46D8-33EFCCC2B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3B0122E-FDAE-9F55-B041-C6DD1CC03D65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5B0748-6556-1B44-F912-1C76298BEE5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Month-Southwest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5593BA-213C-BB16-5B0D-190A7C740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5B858B9-17C9-0699-DC2F-0F312E45A399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5B858B9-17C9-0699-DC2F-0F312E45A3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5CFC9F28-2B5E-FF35-E5BB-601DC70592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608" y="1126989"/>
            <a:ext cx="11366965" cy="545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68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9A7C63-4789-9844-9C12-138563A12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730A8FE-F6E3-BBDE-FE14-BC99ED10C283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D7FE0D-7BC1-D77D-3033-EF12647B3C4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</a:t>
            </a:r>
            <a:r>
              <a:rPr lang="en-US" sz="4400"/>
              <a:t>by Month-Westside </a:t>
            </a:r>
            <a:r>
              <a:rPr lang="en-US" sz="4400" dirty="0"/>
              <a:t>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987A39-4B56-AEAA-7D05-FF8326053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2255602-2BCE-921B-D271-6081BDD89C7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2255602-2BCE-921B-D271-6081BDD89C7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568A8F2-94B7-2704-6800-AF80CC7BF7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472" y="1126988"/>
            <a:ext cx="11466575" cy="540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74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64087</TotalTime>
  <Words>605</Words>
  <Application>Microsoft Office PowerPoint</Application>
  <PresentationFormat>Widescreen</PresentationFormat>
  <Paragraphs>189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Trade Gothic Next HvyCd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Cassady, Jamie</dc:creator>
  <cp:lastModifiedBy>Cassady, Jamie</cp:lastModifiedBy>
  <cp:revision>65</cp:revision>
  <cp:lastPrinted>2024-04-18T13:59:41Z</cp:lastPrinted>
  <dcterms:created xsi:type="dcterms:W3CDTF">2023-08-08T11:56:51Z</dcterms:created>
  <dcterms:modified xsi:type="dcterms:W3CDTF">2025-09-24T18:31:08Z</dcterms:modified>
</cp:coreProperties>
</file>