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299" r:id="rId10"/>
    <p:sldId id="302" r:id="rId11"/>
    <p:sldId id="303" r:id="rId12"/>
    <p:sldId id="300" r:id="rId13"/>
    <p:sldId id="305" r:id="rId14"/>
    <p:sldId id="306" r:id="rId15"/>
    <p:sldId id="307" r:id="rId16"/>
    <p:sldId id="308" r:id="rId17"/>
    <p:sldId id="309" r:id="rId18"/>
    <p:sldId id="311" r:id="rId19"/>
    <p:sldId id="312" r:id="rId20"/>
    <p:sldId id="310" r:id="rId21"/>
    <p:sldId id="295" r:id="rId22"/>
    <p:sldId id="279" r:id="rId2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1D4049-3594-4316-A371-8BBDB1331A53}" v="18" dt="2023-10-03T11:30:28.792"/>
    <p1510:client id="{51670DD3-DB02-48F5-A4CA-CC25632F90E2}" v="6" dt="2023-10-03T18:22:40.8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84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42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96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1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10/3/2023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10/3/2023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10/3/2023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10/3/2023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10/3/2023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10/3/2023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August 31,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Sharon Roberts,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October 19, 2023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August 31, 2023.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August 31, 2023.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August 31, 2023.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Two Month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August 31, 2023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August 31, 2023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A9B9CF-ED9B-1D7A-EE12-7D3AA5BF3A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0" y="976073"/>
            <a:ext cx="6635272" cy="5766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524D58-D7EE-3354-F0BF-224772A7FD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6281" y="955423"/>
            <a:ext cx="5534709" cy="345892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75A470C-9AF1-EC1C-018A-37D4F6678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12578"/>
              </p:ext>
            </p:extLst>
          </p:nvPr>
        </p:nvGraphicFramePr>
        <p:xfrm>
          <a:off x="6646279" y="4455460"/>
          <a:ext cx="5417383" cy="2307775"/>
        </p:xfrm>
        <a:graphic>
          <a:graphicData uri="http://schemas.openxmlformats.org/drawingml/2006/table">
            <a:tbl>
              <a:tblPr/>
              <a:tblGrid>
                <a:gridCol w="2376564">
                  <a:extLst>
                    <a:ext uri="{9D8B030D-6E8A-4147-A177-3AD203B41FA5}">
                      <a16:colId xmlns:a16="http://schemas.microsoft.com/office/drawing/2014/main" val="148419031"/>
                    </a:ext>
                  </a:extLst>
                </a:gridCol>
                <a:gridCol w="118089">
                  <a:extLst>
                    <a:ext uri="{9D8B030D-6E8A-4147-A177-3AD203B41FA5}">
                      <a16:colId xmlns:a16="http://schemas.microsoft.com/office/drawing/2014/main" val="429467047"/>
                    </a:ext>
                  </a:extLst>
                </a:gridCol>
                <a:gridCol w="1461365">
                  <a:extLst>
                    <a:ext uri="{9D8B030D-6E8A-4147-A177-3AD203B41FA5}">
                      <a16:colId xmlns:a16="http://schemas.microsoft.com/office/drawing/2014/main" val="2158741518"/>
                    </a:ext>
                  </a:extLst>
                </a:gridCol>
                <a:gridCol w="1461365">
                  <a:extLst>
                    <a:ext uri="{9D8B030D-6E8A-4147-A177-3AD203B41FA5}">
                      <a16:colId xmlns:a16="http://schemas.microsoft.com/office/drawing/2014/main" val="2105010457"/>
                    </a:ext>
                  </a:extLst>
                </a:gridCol>
              </a:tblGrid>
              <a:tr h="30048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Current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Budget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534950"/>
                  </a:ext>
                </a:extLst>
              </a:tr>
              <a:tr h="5936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Expenditures and Encumbrances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$ 50,487,529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$ 250,041,399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423133"/>
                  </a:ext>
                </a:extLst>
              </a:tr>
              <a:tr h="4561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Fund Balance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39,803,407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49,511,617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198204"/>
                  </a:ext>
                </a:extLst>
              </a:tr>
              <a:tr h="8867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Ratio of Fund Balance to Commitments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24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Two Month Ending August 31, 2023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1174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A00E02-D755-8F77-0CE7-3EE52E026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091" y="934956"/>
            <a:ext cx="11937836" cy="565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54D1-02E1-F35F-00B1-6E52D4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8355" y="6491597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8B0A03-A863-8952-D028-D971B11DB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034" y="1131637"/>
            <a:ext cx="11918667" cy="535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E9E4A0-6582-FE8A-84F9-E4046DCC7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41" y="1152658"/>
            <a:ext cx="11365712" cy="56841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085192" y="2504484"/>
            <a:ext cx="2704124" cy="35394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= 60%</a:t>
            </a:r>
          </a:p>
        </p:txBody>
      </p:sp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Two Month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August 31, 2023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August 31, 2023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3899" y="6450449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D52BAC-C7A4-C029-B834-D4A7F0FE26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7" y="934956"/>
            <a:ext cx="12169983" cy="560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August 31, 2023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4A58CF-7184-E68C-D290-3E1FA975E3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993" y="1088476"/>
            <a:ext cx="11517450" cy="545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Total Assets for All Funds Combined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B4007-F3A7-AF74-07E3-B839EE513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9951" y="646867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431D9B-1BC9-BC98-EECD-E4C79D7846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524" y="1261051"/>
            <a:ext cx="11706952" cy="518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03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Two Month Ending August 31, 2023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8171" y="655973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38C3FC-99DE-11B0-5F42-A027271844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916" y="934956"/>
            <a:ext cx="11811851" cy="565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Update on ESSER Funds –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CARES and ARP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Remaining Balances to Spend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56C927-904E-6905-DC9E-D7762DF6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67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ESSER Balances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60F88B-CA1C-FC79-DD9C-D0FBA4BE2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B809FE-8EB3-B313-0DDA-E23DC0FF8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232" y="1127280"/>
            <a:ext cx="11617571" cy="561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86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Bonds of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B3EA1-BD43-2DF8-A9D3-8721435EC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" y="1501875"/>
            <a:ext cx="11399520" cy="424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B14E-F8D2-7906-816F-F15342B6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476" y="6460301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103F49-B051-2D39-3D23-9A4D51617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388" y="1126989"/>
            <a:ext cx="11422380" cy="505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77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160</TotalTime>
  <Words>442</Words>
  <Application>Microsoft Office PowerPoint</Application>
  <PresentationFormat>Widescreen</PresentationFormat>
  <Paragraphs>123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Tims, Carol</cp:lastModifiedBy>
  <cp:revision>18</cp:revision>
  <cp:lastPrinted>2023-05-01T18:56:22Z</cp:lastPrinted>
  <dcterms:created xsi:type="dcterms:W3CDTF">2023-05-01T16:02:45Z</dcterms:created>
  <dcterms:modified xsi:type="dcterms:W3CDTF">2023-10-03T20:18:08Z</dcterms:modified>
</cp:coreProperties>
</file>