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411" r:id="rId5"/>
    <p:sldId id="320" r:id="rId6"/>
    <p:sldId id="319" r:id="rId7"/>
    <p:sldId id="318" r:id="rId8"/>
    <p:sldId id="512" r:id="rId9"/>
    <p:sldId id="848" r:id="rId10"/>
    <p:sldId id="261" r:id="rId11"/>
    <p:sldId id="301" r:id="rId12"/>
    <p:sldId id="303" r:id="rId13"/>
    <p:sldId id="256" r:id="rId14"/>
    <p:sldId id="850" r:id="rId15"/>
    <p:sldId id="846" r:id="rId16"/>
    <p:sldId id="845" r:id="rId17"/>
    <p:sldId id="849" r:id="rId18"/>
    <p:sldId id="290" r:id="rId19"/>
    <p:sldId id="79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32E4"/>
    <a:srgbClr val="E9E5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389030-84F5-6AB2-E294-F4D1030D0589}" v="288" dt="2025-03-18T20:19:51.533"/>
    <p1510:client id="{16F3EA7C-C41C-E332-70D9-5392F15ECC41}" v="151" dt="2025-03-19T17:16:20.974"/>
    <p1510:client id="{2629AE70-C9F6-417A-FD72-22190075065A}" v="2" dt="2025-03-18T11:47:35.257"/>
    <p1510:client id="{368BE859-F6D5-8426-E345-51DA2F5D874A}" v="887" dt="2025-03-18T19:35:24.695"/>
    <p1510:client id="{4FF6E7C5-263E-77BC-4197-FFE848E57CC0}" v="14" dt="2025-03-18T11:39:52.200"/>
    <p1510:client id="{50E9B48E-11D3-1DD2-F0F7-3CD530FABA09}" v="16" dt="2025-03-19T19:45:39.614"/>
    <p1510:client id="{812A27AB-B2BB-05E8-EBB0-83726DE94693}" v="205" dt="2025-03-18T18:45:16.198"/>
    <p1510:client id="{886688FF-3F86-CF41-B864-07F86AB33D70}" v="116" dt="2025-03-18T11:54:25.801"/>
    <p1510:client id="{E0EA6600-92D7-4288-9521-F78068C4874D}" v="1" dt="2025-03-18T13:13:47.987"/>
    <p1510:client id="{E572EB66-A5FF-8576-499C-4C930F12B50D}" v="136" dt="2025-03-19T22:19:57.0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B1571CE-904F-DF5D-B1F7-015FAED14AE6}"/>
    <pc:docChg chg="modSld">
      <pc:chgData name="" userId="" providerId="" clId="Web-{3B1571CE-904F-DF5D-B1F7-015FAED14AE6}" dt="2025-03-11T17:55:37.892" v="10" actId="20577"/>
      <pc:docMkLst>
        <pc:docMk/>
      </pc:docMkLst>
      <pc:sldChg chg="modSp">
        <pc:chgData name="" userId="" providerId="" clId="Web-{3B1571CE-904F-DF5D-B1F7-015FAED14AE6}" dt="2025-03-11T17:55:37.892" v="10" actId="20577"/>
        <pc:sldMkLst>
          <pc:docMk/>
          <pc:sldMk cId="4164641421" sldId="411"/>
        </pc:sldMkLst>
        <pc:spChg chg="mod">
          <ac:chgData name="" userId="" providerId="" clId="Web-{3B1571CE-904F-DF5D-B1F7-015FAED14AE6}" dt="2025-03-11T17:55:37.892" v="10" actId="20577"/>
          <ac:spMkLst>
            <pc:docMk/>
            <pc:sldMk cId="4164641421" sldId="411"/>
            <ac:spMk id="7" creationId="{93FBA676-AED3-5BE3-8DCA-C7D33605989E}"/>
          </ac:spMkLst>
        </pc:spChg>
      </pc:sldChg>
    </pc:docChg>
  </pc:docChgLst>
  <pc:docChgLst>
    <pc:chgData name="Dechant, Jenee" userId="S::jenee.dechant@bcsdk12.net::b79fb564-e79f-44a6-8df9-11bddd4a2f13" providerId="AD" clId="Web-{886688FF-3F86-CF41-B864-07F86AB33D70}"/>
    <pc:docChg chg="modSld">
      <pc:chgData name="Dechant, Jenee" userId="S::jenee.dechant@bcsdk12.net::b79fb564-e79f-44a6-8df9-11bddd4a2f13" providerId="AD" clId="Web-{886688FF-3F86-CF41-B864-07F86AB33D70}" dt="2025-03-18T11:54:25.801" v="61" actId="1076"/>
      <pc:docMkLst>
        <pc:docMk/>
      </pc:docMkLst>
      <pc:sldChg chg="addSp delSp modSp">
        <pc:chgData name="Dechant, Jenee" userId="S::jenee.dechant@bcsdk12.net::b79fb564-e79f-44a6-8df9-11bddd4a2f13" providerId="AD" clId="Web-{886688FF-3F86-CF41-B864-07F86AB33D70}" dt="2025-03-18T11:54:25.801" v="61" actId="1076"/>
        <pc:sldMkLst>
          <pc:docMk/>
          <pc:sldMk cId="2710461913" sldId="258"/>
        </pc:sldMkLst>
        <pc:spChg chg="mod">
          <ac:chgData name="Dechant, Jenee" userId="S::jenee.dechant@bcsdk12.net::b79fb564-e79f-44a6-8df9-11bddd4a2f13" providerId="AD" clId="Web-{886688FF-3F86-CF41-B864-07F86AB33D70}" dt="2025-03-18T11:54:06.691" v="55" actId="20577"/>
          <ac:spMkLst>
            <pc:docMk/>
            <pc:sldMk cId="2710461913" sldId="258"/>
            <ac:spMk id="6" creationId="{699E605E-C675-3043-62C0-6028E5F2DB80}"/>
          </ac:spMkLst>
        </pc:spChg>
        <pc:picChg chg="del">
          <ac:chgData name="Dechant, Jenee" userId="S::jenee.dechant@bcsdk12.net::b79fb564-e79f-44a6-8df9-11bddd4a2f13" providerId="AD" clId="Web-{886688FF-3F86-CF41-B864-07F86AB33D70}" dt="2025-03-18T11:54:08.145" v="56"/>
          <ac:picMkLst>
            <pc:docMk/>
            <pc:sldMk cId="2710461913" sldId="258"/>
            <ac:picMk id="2" creationId="{012C082A-B3E2-C983-CCF0-D16FB98D576E}"/>
          </ac:picMkLst>
        </pc:picChg>
        <pc:picChg chg="add mod">
          <ac:chgData name="Dechant, Jenee" userId="S::jenee.dechant@bcsdk12.net::b79fb564-e79f-44a6-8df9-11bddd4a2f13" providerId="AD" clId="Web-{886688FF-3F86-CF41-B864-07F86AB33D70}" dt="2025-03-18T11:54:25.801" v="61" actId="1076"/>
          <ac:picMkLst>
            <pc:docMk/>
            <pc:sldMk cId="2710461913" sldId="258"/>
            <ac:picMk id="5" creationId="{1447E416-FA5B-3F7A-03F3-B7FD56A3B200}"/>
          </ac:picMkLst>
        </pc:picChg>
      </pc:sldChg>
    </pc:docChg>
  </pc:docChgLst>
  <pc:docChgLst>
    <pc:chgData name="Sowell, Leigh" userId="S::leigh.sowell@bcsdk12.net::95ffc4df-e71e-4f81-a44d-8cc5af363a6a" providerId="AD" clId="Web-{A06C8C44-9456-7221-66B2-C8B0258DC823}"/>
    <pc:docChg chg="addSld delSld modSld sldOrd">
      <pc:chgData name="Sowell, Leigh" userId="S::leigh.sowell@bcsdk12.net::95ffc4df-e71e-4f81-a44d-8cc5af363a6a" providerId="AD" clId="Web-{A06C8C44-9456-7221-66B2-C8B0258DC823}" dt="2025-03-11T19:18:36.063" v="129"/>
      <pc:docMkLst>
        <pc:docMk/>
      </pc:docMkLst>
      <pc:sldChg chg="addSp delSp modSp add del mod setBg">
        <pc:chgData name="Sowell, Leigh" userId="S::leigh.sowell@bcsdk12.net::95ffc4df-e71e-4f81-a44d-8cc5af363a6a" providerId="AD" clId="Web-{A06C8C44-9456-7221-66B2-C8B0258DC823}" dt="2025-03-11T19:03:42.403" v="26"/>
        <pc:sldMkLst>
          <pc:docMk/>
          <pc:sldMk cId="1880326450" sldId="257"/>
        </pc:sldMkLst>
      </pc:sldChg>
      <pc:sldChg chg="addSp delSp modSp">
        <pc:chgData name="Sowell, Leigh" userId="S::leigh.sowell@bcsdk12.net::95ffc4df-e71e-4f81-a44d-8cc5af363a6a" providerId="AD" clId="Web-{A06C8C44-9456-7221-66B2-C8B0258DC823}" dt="2025-03-11T19:14:26.062" v="125" actId="20577"/>
        <pc:sldMkLst>
          <pc:docMk/>
          <pc:sldMk cId="1613430686" sldId="261"/>
        </pc:sldMkLst>
        <pc:spChg chg="add mod">
          <ac:chgData name="Sowell, Leigh" userId="S::leigh.sowell@bcsdk12.net::95ffc4df-e71e-4f81-a44d-8cc5af363a6a" providerId="AD" clId="Web-{A06C8C44-9456-7221-66B2-C8B0258DC823}" dt="2025-03-11T19:07:42.873" v="56" actId="20577"/>
          <ac:spMkLst>
            <pc:docMk/>
            <pc:sldMk cId="1613430686" sldId="261"/>
            <ac:spMk id="3" creationId="{DC308FDF-0C65-5BD5-08F7-4A15C42E8BF6}"/>
          </ac:spMkLst>
        </pc:spChg>
        <pc:spChg chg="mod">
          <ac:chgData name="Sowell, Leigh" userId="S::leigh.sowell@bcsdk12.net::95ffc4df-e71e-4f81-a44d-8cc5af363a6a" providerId="AD" clId="Web-{A06C8C44-9456-7221-66B2-C8B0258DC823}" dt="2025-03-11T19:08:47.435" v="76" actId="1076"/>
          <ac:spMkLst>
            <pc:docMk/>
            <pc:sldMk cId="1613430686" sldId="261"/>
            <ac:spMk id="6" creationId="{601E06A4-3A33-3479-0A45-9B6871A393D7}"/>
          </ac:spMkLst>
        </pc:spChg>
        <pc:spChg chg="add mod">
          <ac:chgData name="Sowell, Leigh" userId="S::leigh.sowell@bcsdk12.net::95ffc4df-e71e-4f81-a44d-8cc5af363a6a" providerId="AD" clId="Web-{A06C8C44-9456-7221-66B2-C8B0258DC823}" dt="2025-03-11T19:14:26.062" v="125" actId="20577"/>
          <ac:spMkLst>
            <pc:docMk/>
            <pc:sldMk cId="1613430686" sldId="261"/>
            <ac:spMk id="9" creationId="{AD7A9FD5-3D8C-0737-991F-1B087AF8DAF6}"/>
          </ac:spMkLst>
        </pc:spChg>
        <pc:picChg chg="mod">
          <ac:chgData name="Sowell, Leigh" userId="S::leigh.sowell@bcsdk12.net::95ffc4df-e71e-4f81-a44d-8cc5af363a6a" providerId="AD" clId="Web-{A06C8C44-9456-7221-66B2-C8B0258DC823}" dt="2025-03-11T19:05:59.482" v="38" actId="1076"/>
          <ac:picMkLst>
            <pc:docMk/>
            <pc:sldMk cId="1613430686" sldId="261"/>
            <ac:picMk id="4" creationId="{A62758BF-E8D3-1B2A-8E23-ABD2D877B47F}"/>
          </ac:picMkLst>
        </pc:picChg>
      </pc:sldChg>
      <pc:sldChg chg="del">
        <pc:chgData name="Sowell, Leigh" userId="S::leigh.sowell@bcsdk12.net::95ffc4df-e71e-4f81-a44d-8cc5af363a6a" providerId="AD" clId="Web-{A06C8C44-9456-7221-66B2-C8B0258DC823}" dt="2025-03-11T19:18:36.063" v="129"/>
        <pc:sldMkLst>
          <pc:docMk/>
          <pc:sldMk cId="3779406357" sldId="798"/>
        </pc:sldMkLst>
      </pc:sldChg>
      <pc:sldChg chg="del">
        <pc:chgData name="Sowell, Leigh" userId="S::leigh.sowell@bcsdk12.net::95ffc4df-e71e-4f81-a44d-8cc5af363a6a" providerId="AD" clId="Web-{A06C8C44-9456-7221-66B2-C8B0258DC823}" dt="2025-03-11T19:17:02.828" v="128"/>
        <pc:sldMkLst>
          <pc:docMk/>
          <pc:sldMk cId="3405453452" sldId="844"/>
        </pc:sldMkLst>
      </pc:sldChg>
      <pc:sldChg chg="add del replId">
        <pc:chgData name="Sowell, Leigh" userId="S::leigh.sowell@bcsdk12.net::95ffc4df-e71e-4f81-a44d-8cc5af363a6a" providerId="AD" clId="Web-{A06C8C44-9456-7221-66B2-C8B0258DC823}" dt="2025-03-11T18:59:58.637" v="1"/>
        <pc:sldMkLst>
          <pc:docMk/>
          <pc:sldMk cId="1345880492" sldId="845"/>
        </pc:sldMkLst>
      </pc:sldChg>
      <pc:sldChg chg="delSp modSp add replId">
        <pc:chgData name="Sowell, Leigh" userId="S::leigh.sowell@bcsdk12.net::95ffc4df-e71e-4f81-a44d-8cc5af363a6a" providerId="AD" clId="Web-{A06C8C44-9456-7221-66B2-C8B0258DC823}" dt="2025-03-11T19:01:34.965" v="14" actId="14100"/>
        <pc:sldMkLst>
          <pc:docMk/>
          <pc:sldMk cId="3148184369" sldId="845"/>
        </pc:sldMkLst>
        <pc:picChg chg="mod">
          <ac:chgData name="Sowell, Leigh" userId="S::leigh.sowell@bcsdk12.net::95ffc4df-e71e-4f81-a44d-8cc5af363a6a" providerId="AD" clId="Web-{A06C8C44-9456-7221-66B2-C8B0258DC823}" dt="2025-03-11T19:01:34.965" v="14" actId="14100"/>
          <ac:picMkLst>
            <pc:docMk/>
            <pc:sldMk cId="3148184369" sldId="845"/>
            <ac:picMk id="5" creationId="{A007DDEF-B2D7-A258-15A8-9651AB5624F7}"/>
          </ac:picMkLst>
        </pc:picChg>
      </pc:sldChg>
      <pc:sldChg chg="modSp add replId">
        <pc:chgData name="Sowell, Leigh" userId="S::leigh.sowell@bcsdk12.net::95ffc4df-e71e-4f81-a44d-8cc5af363a6a" providerId="AD" clId="Web-{A06C8C44-9456-7221-66B2-C8B0258DC823}" dt="2025-03-11T19:14:44.984" v="127" actId="14100"/>
        <pc:sldMkLst>
          <pc:docMk/>
          <pc:sldMk cId="541211830" sldId="846"/>
        </pc:sldMkLst>
        <pc:picChg chg="mod">
          <ac:chgData name="Sowell, Leigh" userId="S::leigh.sowell@bcsdk12.net::95ffc4df-e71e-4f81-a44d-8cc5af363a6a" providerId="AD" clId="Web-{A06C8C44-9456-7221-66B2-C8B0258DC823}" dt="2025-03-11T19:14:44.984" v="127" actId="14100"/>
          <ac:picMkLst>
            <pc:docMk/>
            <pc:sldMk cId="541211830" sldId="846"/>
            <ac:picMk id="2" creationId="{EF9FAE7C-91B9-5415-C574-1767F4CE6645}"/>
          </ac:picMkLst>
        </pc:picChg>
      </pc:sldChg>
      <pc:sldChg chg="addSp delSp modSp add ord replId">
        <pc:chgData name="Sowell, Leigh" userId="S::leigh.sowell@bcsdk12.net::95ffc4df-e71e-4f81-a44d-8cc5af363a6a" providerId="AD" clId="Web-{A06C8C44-9456-7221-66B2-C8B0258DC823}" dt="2025-03-11T19:13:39.311" v="123" actId="14100"/>
        <pc:sldMkLst>
          <pc:docMk/>
          <pc:sldMk cId="1638066348" sldId="847"/>
        </pc:sldMkLst>
        <pc:spChg chg="add mod">
          <ac:chgData name="Sowell, Leigh" userId="S::leigh.sowell@bcsdk12.net::95ffc4df-e71e-4f81-a44d-8cc5af363a6a" providerId="AD" clId="Web-{A06C8C44-9456-7221-66B2-C8B0258DC823}" dt="2025-03-11T19:13:39.311" v="123" actId="14100"/>
          <ac:spMkLst>
            <pc:docMk/>
            <pc:sldMk cId="1638066348" sldId="847"/>
            <ac:spMk id="2" creationId="{8292060E-F50C-C5CB-2ED8-74A35DEF444A}"/>
          </ac:spMkLst>
        </pc:spChg>
        <pc:spChg chg="add mod">
          <ac:chgData name="Sowell, Leigh" userId="S::leigh.sowell@bcsdk12.net::95ffc4df-e71e-4f81-a44d-8cc5af363a6a" providerId="AD" clId="Web-{A06C8C44-9456-7221-66B2-C8B0258DC823}" dt="2025-03-11T19:13:02.952" v="118" actId="20577"/>
          <ac:spMkLst>
            <pc:docMk/>
            <pc:sldMk cId="1638066348" sldId="847"/>
            <ac:spMk id="5" creationId="{512E4A7E-9109-DAA3-9E52-55E079D3C833}"/>
          </ac:spMkLst>
        </pc:spChg>
        <pc:spChg chg="mod">
          <ac:chgData name="Sowell, Leigh" userId="S::leigh.sowell@bcsdk12.net::95ffc4df-e71e-4f81-a44d-8cc5af363a6a" providerId="AD" clId="Web-{A06C8C44-9456-7221-66B2-C8B0258DC823}" dt="2025-03-11T19:13:23.671" v="121" actId="1076"/>
          <ac:spMkLst>
            <pc:docMk/>
            <pc:sldMk cId="1638066348" sldId="847"/>
            <ac:spMk id="6" creationId="{1D62173E-A479-287E-59E3-37EB35C2C357}"/>
          </ac:spMkLst>
        </pc:spChg>
        <pc:picChg chg="mod">
          <ac:chgData name="Sowell, Leigh" userId="S::leigh.sowell@bcsdk12.net::95ffc4df-e71e-4f81-a44d-8cc5af363a6a" providerId="AD" clId="Web-{A06C8C44-9456-7221-66B2-C8B0258DC823}" dt="2025-03-11T19:12:36.546" v="108" actId="14100"/>
          <ac:picMkLst>
            <pc:docMk/>
            <pc:sldMk cId="1638066348" sldId="847"/>
            <ac:picMk id="4" creationId="{50C3814D-2AAD-CBD3-B932-8D19C40C9392}"/>
          </ac:picMkLst>
        </pc:picChg>
      </pc:sldChg>
    </pc:docChg>
  </pc:docChgLst>
  <pc:docChgLst>
    <pc:chgData name="Sowell, Leigh" userId="S::leigh.sowell@bcsdk12.net::95ffc4df-e71e-4f81-a44d-8cc5af363a6a" providerId="AD" clId="Web-{4FF6E7C5-263E-77BC-4197-FFE848E57CC0}"/>
    <pc:docChg chg="modSld">
      <pc:chgData name="Sowell, Leigh" userId="S::leigh.sowell@bcsdk12.net::95ffc4df-e71e-4f81-a44d-8cc5af363a6a" providerId="AD" clId="Web-{4FF6E7C5-263E-77BC-4197-FFE848E57CC0}" dt="2025-03-18T11:39:47.341" v="6" actId="20577"/>
      <pc:docMkLst>
        <pc:docMk/>
      </pc:docMkLst>
      <pc:sldChg chg="modSp">
        <pc:chgData name="Sowell, Leigh" userId="S::leigh.sowell@bcsdk12.net::95ffc4df-e71e-4f81-a44d-8cc5af363a6a" providerId="AD" clId="Web-{4FF6E7C5-263E-77BC-4197-FFE848E57CC0}" dt="2025-03-18T11:39:47.341" v="6" actId="20577"/>
        <pc:sldMkLst>
          <pc:docMk/>
          <pc:sldMk cId="109857222" sldId="256"/>
        </pc:sldMkLst>
        <pc:spChg chg="mod">
          <ac:chgData name="Sowell, Leigh" userId="S::leigh.sowell@bcsdk12.net::95ffc4df-e71e-4f81-a44d-8cc5af363a6a" providerId="AD" clId="Web-{4FF6E7C5-263E-77BC-4197-FFE848E57CC0}" dt="2025-03-18T11:39:47.341" v="6" actId="20577"/>
          <ac:spMkLst>
            <pc:docMk/>
            <pc:sldMk cId="109857222" sldId="256"/>
            <ac:spMk id="5" creationId="{3B4DCA82-50CD-16A7-9DFF-33504B299F25}"/>
          </ac:spMkLst>
        </pc:spChg>
      </pc:sldChg>
      <pc:sldChg chg="modSp">
        <pc:chgData name="Sowell, Leigh" userId="S::leigh.sowell@bcsdk12.net::95ffc4df-e71e-4f81-a44d-8cc5af363a6a" providerId="AD" clId="Web-{4FF6E7C5-263E-77BC-4197-FFE848E57CC0}" dt="2025-03-18T11:38:39.574" v="0" actId="1076"/>
        <pc:sldMkLst>
          <pc:docMk/>
          <pc:sldMk cId="1812749734" sldId="301"/>
        </pc:sldMkLst>
        <pc:graphicFrameChg chg="mod">
          <ac:chgData name="Sowell, Leigh" userId="S::leigh.sowell@bcsdk12.net::95ffc4df-e71e-4f81-a44d-8cc5af363a6a" providerId="AD" clId="Web-{4FF6E7C5-263E-77BC-4197-FFE848E57CC0}" dt="2025-03-18T11:38:39.574" v="0" actId="1076"/>
          <ac:graphicFrameMkLst>
            <pc:docMk/>
            <pc:sldMk cId="1812749734" sldId="301"/>
            <ac:graphicFrameMk id="4" creationId="{31BB9041-8398-45EA-8D07-7C08EAFDFE67}"/>
          </ac:graphicFrameMkLst>
        </pc:graphicFrameChg>
      </pc:sldChg>
    </pc:docChg>
  </pc:docChgLst>
  <pc:docChgLst>
    <pc:chgData name="Donnelly, Jennifer" userId="S::jennifer.donnelly@bcsdk12.net::95f5c54f-d323-4e30-87a4-0bee45b36332" providerId="AD" clId="Web-{368BE859-F6D5-8426-E345-51DA2F5D874A}"/>
    <pc:docChg chg="addSld modSld">
      <pc:chgData name="Donnelly, Jennifer" userId="S::jennifer.donnelly@bcsdk12.net::95f5c54f-d323-4e30-87a4-0bee45b36332" providerId="AD" clId="Web-{368BE859-F6D5-8426-E345-51DA2F5D874A}" dt="2025-03-18T19:35:24.695" v="1092" actId="20577"/>
      <pc:docMkLst>
        <pc:docMk/>
      </pc:docMkLst>
      <pc:sldChg chg="addSp delSp modSp">
        <pc:chgData name="Donnelly, Jennifer" userId="S::jennifer.donnelly@bcsdk12.net::95f5c54f-d323-4e30-87a4-0bee45b36332" providerId="AD" clId="Web-{368BE859-F6D5-8426-E345-51DA2F5D874A}" dt="2025-03-18T19:35:24.695" v="1092" actId="20577"/>
        <pc:sldMkLst>
          <pc:docMk/>
          <pc:sldMk cId="2710461913" sldId="258"/>
        </pc:sldMkLst>
        <pc:spChg chg="add mod">
          <ac:chgData name="Donnelly, Jennifer" userId="S::jennifer.donnelly@bcsdk12.net::95f5c54f-d323-4e30-87a4-0bee45b36332" providerId="AD" clId="Web-{368BE859-F6D5-8426-E345-51DA2F5D874A}" dt="2025-03-18T18:53:20.811" v="59" actId="20577"/>
          <ac:spMkLst>
            <pc:docMk/>
            <pc:sldMk cId="2710461913" sldId="258"/>
            <ac:spMk id="2" creationId="{E139DCDE-F2DC-A065-EC03-D14E10A2D9EA}"/>
          </ac:spMkLst>
        </pc:spChg>
        <pc:spChg chg="mod">
          <ac:chgData name="Donnelly, Jennifer" userId="S::jennifer.donnelly@bcsdk12.net::95f5c54f-d323-4e30-87a4-0bee45b36332" providerId="AD" clId="Web-{368BE859-F6D5-8426-E345-51DA2F5D874A}" dt="2025-03-18T19:01:36.878" v="239" actId="20577"/>
          <ac:spMkLst>
            <pc:docMk/>
            <pc:sldMk cId="2710461913" sldId="258"/>
            <ac:spMk id="6" creationId="{699E605E-C675-3043-62C0-6028E5F2DB80}"/>
          </ac:spMkLst>
        </pc:spChg>
        <pc:spChg chg="add mod">
          <ac:chgData name="Donnelly, Jennifer" userId="S::jennifer.donnelly@bcsdk12.net::95f5c54f-d323-4e30-87a4-0bee45b36332" providerId="AD" clId="Web-{368BE859-F6D5-8426-E345-51DA2F5D874A}" dt="2025-03-18T18:50:29.231" v="38" actId="1076"/>
          <ac:spMkLst>
            <pc:docMk/>
            <pc:sldMk cId="2710461913" sldId="258"/>
            <ac:spMk id="7" creationId="{5E8BF1BF-065C-8511-E8E2-2FF2A14FCF6D}"/>
          </ac:spMkLst>
        </pc:spChg>
        <pc:spChg chg="mod">
          <ac:chgData name="Donnelly, Jennifer" userId="S::jennifer.donnelly@bcsdk12.net::95f5c54f-d323-4e30-87a4-0bee45b36332" providerId="AD" clId="Web-{368BE859-F6D5-8426-E345-51DA2F5D874A}" dt="2025-03-18T18:53:58.139" v="63" actId="1076"/>
          <ac:spMkLst>
            <pc:docMk/>
            <pc:sldMk cId="2710461913" sldId="258"/>
            <ac:spMk id="9" creationId="{EF95E4A8-116B-4173-560F-E8781ACBF2AD}"/>
          </ac:spMkLst>
        </pc:spChg>
        <pc:spChg chg="add mod">
          <ac:chgData name="Donnelly, Jennifer" userId="S::jennifer.donnelly@bcsdk12.net::95f5c54f-d323-4e30-87a4-0bee45b36332" providerId="AD" clId="Web-{368BE859-F6D5-8426-E345-51DA2F5D874A}" dt="2025-03-18T18:54:15.624" v="64" actId="1076"/>
          <ac:spMkLst>
            <pc:docMk/>
            <pc:sldMk cId="2710461913" sldId="258"/>
            <ac:spMk id="11" creationId="{656CEE6C-2349-D35B-A7D7-A16621D7BDD0}"/>
          </ac:spMkLst>
        </pc:spChg>
        <pc:spChg chg="add mod">
          <ac:chgData name="Donnelly, Jennifer" userId="S::jennifer.donnelly@bcsdk12.net::95f5c54f-d323-4e30-87a4-0bee45b36332" providerId="AD" clId="Web-{368BE859-F6D5-8426-E345-51DA2F5D874A}" dt="2025-03-18T18:54:25.811" v="65" actId="1076"/>
          <ac:spMkLst>
            <pc:docMk/>
            <pc:sldMk cId="2710461913" sldId="258"/>
            <ac:spMk id="12" creationId="{6E5FABCB-967A-1544-3823-BD08AB031322}"/>
          </ac:spMkLst>
        </pc:spChg>
        <pc:spChg chg="add mod">
          <ac:chgData name="Donnelly, Jennifer" userId="S::jennifer.donnelly@bcsdk12.net::95f5c54f-d323-4e30-87a4-0bee45b36332" providerId="AD" clId="Web-{368BE859-F6D5-8426-E345-51DA2F5D874A}" dt="2025-03-18T18:54:34.468" v="66" actId="1076"/>
          <ac:spMkLst>
            <pc:docMk/>
            <pc:sldMk cId="2710461913" sldId="258"/>
            <ac:spMk id="13" creationId="{33E5A937-2E9A-B10E-E865-BB3B4E4EC70B}"/>
          </ac:spMkLst>
        </pc:spChg>
        <pc:spChg chg="add del">
          <ac:chgData name="Donnelly, Jennifer" userId="S::jennifer.donnelly@bcsdk12.net::95f5c54f-d323-4e30-87a4-0bee45b36332" providerId="AD" clId="Web-{368BE859-F6D5-8426-E345-51DA2F5D874A}" dt="2025-03-18T18:54:57.124" v="68"/>
          <ac:spMkLst>
            <pc:docMk/>
            <pc:sldMk cId="2710461913" sldId="258"/>
            <ac:spMk id="14" creationId="{E6F89503-8BA3-ACAB-F1B7-4E6845DBF5C8}"/>
          </ac:spMkLst>
        </pc:spChg>
        <pc:spChg chg="add mod">
          <ac:chgData name="Donnelly, Jennifer" userId="S::jennifer.donnelly@bcsdk12.net::95f5c54f-d323-4e30-87a4-0bee45b36332" providerId="AD" clId="Web-{368BE859-F6D5-8426-E345-51DA2F5D874A}" dt="2025-03-18T18:57:09.141" v="112" actId="20577"/>
          <ac:spMkLst>
            <pc:docMk/>
            <pc:sldMk cId="2710461913" sldId="258"/>
            <ac:spMk id="15" creationId="{8522BAF2-9456-1B24-3AA5-1D41CDF9E599}"/>
          </ac:spMkLst>
        </pc:spChg>
        <pc:spChg chg="add mod">
          <ac:chgData name="Donnelly, Jennifer" userId="S::jennifer.donnelly@bcsdk12.net::95f5c54f-d323-4e30-87a4-0bee45b36332" providerId="AD" clId="Web-{368BE859-F6D5-8426-E345-51DA2F5D874A}" dt="2025-03-18T19:35:24.695" v="1092" actId="20577"/>
          <ac:spMkLst>
            <pc:docMk/>
            <pc:sldMk cId="2710461913" sldId="258"/>
            <ac:spMk id="16" creationId="{925EF464-F76C-E750-AD8C-9ABF229209DB}"/>
          </ac:spMkLst>
        </pc:spChg>
        <pc:picChg chg="mod">
          <ac:chgData name="Donnelly, Jennifer" userId="S::jennifer.donnelly@bcsdk12.net::95f5c54f-d323-4e30-87a4-0bee45b36332" providerId="AD" clId="Web-{368BE859-F6D5-8426-E345-51DA2F5D874A}" dt="2025-03-18T18:54:59.968" v="69" actId="1076"/>
          <ac:picMkLst>
            <pc:docMk/>
            <pc:sldMk cId="2710461913" sldId="258"/>
            <ac:picMk id="3" creationId="{26E1130E-1094-40B7-053F-ED1CB9720DE4}"/>
          </ac:picMkLst>
        </pc:picChg>
        <pc:picChg chg="mod">
          <ac:chgData name="Donnelly, Jennifer" userId="S::jennifer.donnelly@bcsdk12.net::95f5c54f-d323-4e30-87a4-0bee45b36332" providerId="AD" clId="Web-{368BE859-F6D5-8426-E345-51DA2F5D874A}" dt="2025-03-18T18:52:14.966" v="50" actId="1076"/>
          <ac:picMkLst>
            <pc:docMk/>
            <pc:sldMk cId="2710461913" sldId="258"/>
            <ac:picMk id="4" creationId="{5EA82E13-9A51-DD0A-B226-C7C897C6572E}"/>
          </ac:picMkLst>
        </pc:picChg>
        <pc:picChg chg="mod">
          <ac:chgData name="Donnelly, Jennifer" userId="S::jennifer.donnelly@bcsdk12.net::95f5c54f-d323-4e30-87a4-0bee45b36332" providerId="AD" clId="Web-{368BE859-F6D5-8426-E345-51DA2F5D874A}" dt="2025-03-18T18:53:49.420" v="62" actId="1076"/>
          <ac:picMkLst>
            <pc:docMk/>
            <pc:sldMk cId="2710461913" sldId="258"/>
            <ac:picMk id="5" creationId="{1447E416-FA5B-3F7A-03F3-B7FD56A3B200}"/>
          </ac:picMkLst>
        </pc:picChg>
        <pc:picChg chg="del">
          <ac:chgData name="Donnelly, Jennifer" userId="S::jennifer.donnelly@bcsdk12.net::95f5c54f-d323-4e30-87a4-0bee45b36332" providerId="AD" clId="Web-{368BE859-F6D5-8426-E345-51DA2F5D874A}" dt="2025-03-18T18:45:37.962" v="0"/>
          <ac:picMkLst>
            <pc:docMk/>
            <pc:sldMk cId="2710461913" sldId="258"/>
            <ac:picMk id="10" creationId="{BDA9488F-0BD0-6FAB-2630-7E02922D9C71}"/>
          </ac:picMkLst>
        </pc:picChg>
      </pc:sldChg>
      <pc:sldChg chg="addSp modSp">
        <pc:chgData name="Donnelly, Jennifer" userId="S::jennifer.donnelly@bcsdk12.net::95f5c54f-d323-4e30-87a4-0bee45b36332" providerId="AD" clId="Web-{368BE859-F6D5-8426-E345-51DA2F5D874A}" dt="2025-03-18T19:33:34.554" v="1065" actId="1076"/>
        <pc:sldMkLst>
          <pc:docMk/>
          <pc:sldMk cId="1812749734" sldId="301"/>
        </pc:sldMkLst>
        <pc:spChg chg="add mod">
          <ac:chgData name="Donnelly, Jennifer" userId="S::jennifer.donnelly@bcsdk12.net::95f5c54f-d323-4e30-87a4-0bee45b36332" providerId="AD" clId="Web-{368BE859-F6D5-8426-E345-51DA2F5D874A}" dt="2025-03-18T19:33:34.554" v="1065" actId="1076"/>
          <ac:spMkLst>
            <pc:docMk/>
            <pc:sldMk cId="1812749734" sldId="301"/>
            <ac:spMk id="3" creationId="{9A0A3027-5D05-FFD9-5CCA-7ED5E36E6E49}"/>
          </ac:spMkLst>
        </pc:spChg>
      </pc:sldChg>
      <pc:sldChg chg="modSp">
        <pc:chgData name="Donnelly, Jennifer" userId="S::jennifer.donnelly@bcsdk12.net::95f5c54f-d323-4e30-87a4-0bee45b36332" providerId="AD" clId="Web-{368BE859-F6D5-8426-E345-51DA2F5D874A}" dt="2025-03-18T19:34:24.460" v="1075" actId="20577"/>
        <pc:sldMkLst>
          <pc:docMk/>
          <pc:sldMk cId="2687837640" sldId="303"/>
        </pc:sldMkLst>
        <pc:spChg chg="mod">
          <ac:chgData name="Donnelly, Jennifer" userId="S::jennifer.donnelly@bcsdk12.net::95f5c54f-d323-4e30-87a4-0bee45b36332" providerId="AD" clId="Web-{368BE859-F6D5-8426-E345-51DA2F5D874A}" dt="2025-03-18T19:34:24.460" v="1075" actId="20577"/>
          <ac:spMkLst>
            <pc:docMk/>
            <pc:sldMk cId="2687837640" sldId="303"/>
            <ac:spMk id="6" creationId="{F7D3B03D-9C2E-8734-4DB2-3C899C644F47}"/>
          </ac:spMkLst>
        </pc:spChg>
      </pc:sldChg>
      <pc:sldChg chg="modNotes">
        <pc:chgData name="Donnelly, Jennifer" userId="S::jennifer.donnelly@bcsdk12.net::95f5c54f-d323-4e30-87a4-0bee45b36332" providerId="AD" clId="Web-{368BE859-F6D5-8426-E345-51DA2F5D874A}" dt="2025-03-18T19:24:35.298" v="952"/>
        <pc:sldMkLst>
          <pc:docMk/>
          <pc:sldMk cId="3705798494" sldId="318"/>
        </pc:sldMkLst>
      </pc:sldChg>
      <pc:sldChg chg="modSp modNotes">
        <pc:chgData name="Donnelly, Jennifer" userId="S::jennifer.donnelly@bcsdk12.net::95f5c54f-d323-4e30-87a4-0bee45b36332" providerId="AD" clId="Web-{368BE859-F6D5-8426-E345-51DA2F5D874A}" dt="2025-03-18T19:18:39.029" v="864"/>
        <pc:sldMkLst>
          <pc:docMk/>
          <pc:sldMk cId="1694292282" sldId="319"/>
        </pc:sldMkLst>
        <pc:spChg chg="mod">
          <ac:chgData name="Donnelly, Jennifer" userId="S::jennifer.donnelly@bcsdk12.net::95f5c54f-d323-4e30-87a4-0bee45b36332" providerId="AD" clId="Web-{368BE859-F6D5-8426-E345-51DA2F5D874A}" dt="2025-03-18T19:16:10.231" v="718" actId="20577"/>
          <ac:spMkLst>
            <pc:docMk/>
            <pc:sldMk cId="1694292282" sldId="319"/>
            <ac:spMk id="10" creationId="{22C7A1F4-E378-CECE-21D4-1DF1B81A8468}"/>
          </ac:spMkLst>
        </pc:spChg>
      </pc:sldChg>
      <pc:sldChg chg="modNotes">
        <pc:chgData name="Donnelly, Jennifer" userId="S::jennifer.donnelly@bcsdk12.net::95f5c54f-d323-4e30-87a4-0bee45b36332" providerId="AD" clId="Web-{368BE859-F6D5-8426-E345-51DA2F5D874A}" dt="2025-03-18T19:15:53.418" v="715"/>
        <pc:sldMkLst>
          <pc:docMk/>
          <pc:sldMk cId="4198849921" sldId="320"/>
        </pc:sldMkLst>
      </pc:sldChg>
      <pc:sldChg chg="modSp modNotes">
        <pc:chgData name="Donnelly, Jennifer" userId="S::jennifer.donnelly@bcsdk12.net::95f5c54f-d323-4e30-87a4-0bee45b36332" providerId="AD" clId="Web-{368BE859-F6D5-8426-E345-51DA2F5D874A}" dt="2025-03-18T19:27:08.597" v="965"/>
        <pc:sldMkLst>
          <pc:docMk/>
          <pc:sldMk cId="3009616712" sldId="512"/>
        </pc:sldMkLst>
        <pc:spChg chg="mod">
          <ac:chgData name="Donnelly, Jennifer" userId="S::jennifer.donnelly@bcsdk12.net::95f5c54f-d323-4e30-87a4-0bee45b36332" providerId="AD" clId="Web-{368BE859-F6D5-8426-E345-51DA2F5D874A}" dt="2025-03-18T19:26:06.002" v="964" actId="20577"/>
          <ac:spMkLst>
            <pc:docMk/>
            <pc:sldMk cId="3009616712" sldId="512"/>
            <ac:spMk id="3" creationId="{00000000-0000-0000-0000-000000000000}"/>
          </ac:spMkLst>
        </pc:spChg>
      </pc:sldChg>
      <pc:sldChg chg="addSp modSp">
        <pc:chgData name="Donnelly, Jennifer" userId="S::jennifer.donnelly@bcsdk12.net::95f5c54f-d323-4e30-87a4-0bee45b36332" providerId="AD" clId="Web-{368BE859-F6D5-8426-E345-51DA2F5D874A}" dt="2025-03-18T19:07:14.788" v="312" actId="14100"/>
        <pc:sldMkLst>
          <pc:docMk/>
          <pc:sldMk cId="3148184369" sldId="845"/>
        </pc:sldMkLst>
        <pc:spChg chg="add mod">
          <ac:chgData name="Donnelly, Jennifer" userId="S::jennifer.donnelly@bcsdk12.net::95f5c54f-d323-4e30-87a4-0bee45b36332" providerId="AD" clId="Web-{368BE859-F6D5-8426-E345-51DA2F5D874A}" dt="2025-03-18T19:03:38.223" v="253" actId="1076"/>
          <ac:spMkLst>
            <pc:docMk/>
            <pc:sldMk cId="3148184369" sldId="845"/>
            <ac:spMk id="2" creationId="{1A36585B-85E6-98EC-D60E-3D9E4D5FE905}"/>
          </ac:spMkLst>
        </pc:spChg>
        <pc:spChg chg="add mod">
          <ac:chgData name="Donnelly, Jennifer" userId="S::jennifer.donnelly@bcsdk12.net::95f5c54f-d323-4e30-87a4-0bee45b36332" providerId="AD" clId="Web-{368BE859-F6D5-8426-E345-51DA2F5D874A}" dt="2025-03-18T19:04:04.567" v="257" actId="1076"/>
          <ac:spMkLst>
            <pc:docMk/>
            <pc:sldMk cId="3148184369" sldId="845"/>
            <ac:spMk id="3" creationId="{FA008900-15BB-0ADB-D6D5-D340CEA227AE}"/>
          </ac:spMkLst>
        </pc:spChg>
        <pc:spChg chg="mod">
          <ac:chgData name="Donnelly, Jennifer" userId="S::jennifer.donnelly@bcsdk12.net::95f5c54f-d323-4e30-87a4-0bee45b36332" providerId="AD" clId="Web-{368BE859-F6D5-8426-E345-51DA2F5D874A}" dt="2025-03-18T19:07:14.788" v="312" actId="14100"/>
          <ac:spMkLst>
            <pc:docMk/>
            <pc:sldMk cId="3148184369" sldId="845"/>
            <ac:spMk id="6" creationId="{7EC49937-CC14-67F5-4DFA-3A8090FA70C8}"/>
          </ac:spMkLst>
        </pc:spChg>
        <pc:spChg chg="add mod">
          <ac:chgData name="Donnelly, Jennifer" userId="S::jennifer.donnelly@bcsdk12.net::95f5c54f-d323-4e30-87a4-0bee45b36332" providerId="AD" clId="Web-{368BE859-F6D5-8426-E345-51DA2F5D874A}" dt="2025-03-18T19:04:31.255" v="261" actId="1076"/>
          <ac:spMkLst>
            <pc:docMk/>
            <pc:sldMk cId="3148184369" sldId="845"/>
            <ac:spMk id="7" creationId="{DA1B4F7D-7D9D-FB4D-6923-D41B91CFAFE9}"/>
          </ac:spMkLst>
        </pc:spChg>
      </pc:sldChg>
      <pc:sldChg chg="delSp modSp">
        <pc:chgData name="Donnelly, Jennifer" userId="S::jennifer.donnelly@bcsdk12.net::95f5c54f-d323-4e30-87a4-0bee45b36332" providerId="AD" clId="Web-{368BE859-F6D5-8426-E345-51DA2F5D874A}" dt="2025-03-18T19:03:06.410" v="244"/>
        <pc:sldMkLst>
          <pc:docMk/>
          <pc:sldMk cId="541211830" sldId="846"/>
        </pc:sldMkLst>
        <pc:spChg chg="del mod">
          <ac:chgData name="Donnelly, Jennifer" userId="S::jennifer.donnelly@bcsdk12.net::95f5c54f-d323-4e30-87a4-0bee45b36332" providerId="AD" clId="Web-{368BE859-F6D5-8426-E345-51DA2F5D874A}" dt="2025-03-18T19:03:06.410" v="244"/>
          <ac:spMkLst>
            <pc:docMk/>
            <pc:sldMk cId="541211830" sldId="846"/>
            <ac:spMk id="6" creationId="{BC964E83-AA33-3676-2D66-DDFB1DE937F6}"/>
          </ac:spMkLst>
        </pc:spChg>
      </pc:sldChg>
      <pc:sldChg chg="modNotes">
        <pc:chgData name="Donnelly, Jennifer" userId="S::jennifer.donnelly@bcsdk12.net::95f5c54f-d323-4e30-87a4-0bee45b36332" providerId="AD" clId="Web-{368BE859-F6D5-8426-E345-51DA2F5D874A}" dt="2025-03-18T19:28:35.769" v="1020"/>
        <pc:sldMkLst>
          <pc:docMk/>
          <pc:sldMk cId="1116794947" sldId="848"/>
        </pc:sldMkLst>
      </pc:sldChg>
      <pc:sldChg chg="addSp delSp modSp add mod replId modClrScheme chgLayout">
        <pc:chgData name="Donnelly, Jennifer" userId="S::jennifer.donnelly@bcsdk12.net::95f5c54f-d323-4e30-87a4-0bee45b36332" providerId="AD" clId="Web-{368BE859-F6D5-8426-E345-51DA2F5D874A}" dt="2025-03-18T19:12:37.228" v="532" actId="20577"/>
        <pc:sldMkLst>
          <pc:docMk/>
          <pc:sldMk cId="195987755" sldId="849"/>
        </pc:sldMkLst>
        <pc:spChg chg="del mod">
          <ac:chgData name="Donnelly, Jennifer" userId="S::jennifer.donnelly@bcsdk12.net::95f5c54f-d323-4e30-87a4-0bee45b36332" providerId="AD" clId="Web-{368BE859-F6D5-8426-E345-51DA2F5D874A}" dt="2025-03-18T19:08:08.116" v="322"/>
          <ac:spMkLst>
            <pc:docMk/>
            <pc:sldMk cId="195987755" sldId="849"/>
            <ac:spMk id="2" creationId="{227F084F-5023-9E27-CE40-576F409ADD28}"/>
          </ac:spMkLst>
        </pc:spChg>
        <pc:spChg chg="add mod ord">
          <ac:chgData name="Donnelly, Jennifer" userId="S::jennifer.donnelly@bcsdk12.net::95f5c54f-d323-4e30-87a4-0bee45b36332" providerId="AD" clId="Web-{368BE859-F6D5-8426-E345-51DA2F5D874A}" dt="2025-03-18T19:08:44.758" v="329" actId="20577"/>
          <ac:spMkLst>
            <pc:docMk/>
            <pc:sldMk cId="195987755" sldId="849"/>
            <ac:spMk id="3" creationId="{EB7969E2-331F-5B90-2C40-CA2F48D74682}"/>
          </ac:spMkLst>
        </pc:spChg>
        <pc:spChg chg="del mod">
          <ac:chgData name="Donnelly, Jennifer" userId="S::jennifer.donnelly@bcsdk12.net::95f5c54f-d323-4e30-87a4-0bee45b36332" providerId="AD" clId="Web-{368BE859-F6D5-8426-E345-51DA2F5D874A}" dt="2025-03-18T19:07:47.835" v="317"/>
          <ac:spMkLst>
            <pc:docMk/>
            <pc:sldMk cId="195987755" sldId="849"/>
            <ac:spMk id="5" creationId="{B5F18D1C-471A-EA15-1D25-3050AE749309}"/>
          </ac:spMkLst>
        </pc:spChg>
        <pc:spChg chg="del mod">
          <ac:chgData name="Donnelly, Jennifer" userId="S::jennifer.donnelly@bcsdk12.net::95f5c54f-d323-4e30-87a4-0bee45b36332" providerId="AD" clId="Web-{368BE859-F6D5-8426-E345-51DA2F5D874A}" dt="2025-03-18T19:07:52.632" v="320"/>
          <ac:spMkLst>
            <pc:docMk/>
            <pc:sldMk cId="195987755" sldId="849"/>
            <ac:spMk id="6" creationId="{3A5BF3DB-4186-CFA8-9009-4F6E5FB1DCC4}"/>
          </ac:spMkLst>
        </pc:spChg>
        <pc:spChg chg="add mod ord">
          <ac:chgData name="Donnelly, Jennifer" userId="S::jennifer.donnelly@bcsdk12.net::95f5c54f-d323-4e30-87a4-0bee45b36332" providerId="AD" clId="Web-{368BE859-F6D5-8426-E345-51DA2F5D874A}" dt="2025-03-18T19:12:37.228" v="532" actId="20577"/>
          <ac:spMkLst>
            <pc:docMk/>
            <pc:sldMk cId="195987755" sldId="849"/>
            <ac:spMk id="7" creationId="{4E0652F9-E1A8-357A-0CAD-E6ECB89076DB}"/>
          </ac:spMkLst>
        </pc:spChg>
      </pc:sldChg>
    </pc:docChg>
  </pc:docChgLst>
  <pc:docChgLst>
    <pc:chgData name="Sowell, Leigh" userId="95ffc4df-e71e-4f81-a44d-8cc5af363a6a" providerId="ADAL" clId="{E0EA6600-92D7-4288-9521-F78068C4874D}"/>
    <pc:docChg chg="delSld">
      <pc:chgData name="Sowell, Leigh" userId="95ffc4df-e71e-4f81-a44d-8cc5af363a6a" providerId="ADAL" clId="{E0EA6600-92D7-4288-9521-F78068C4874D}" dt="2025-03-18T13:13:47.987" v="0" actId="47"/>
      <pc:docMkLst>
        <pc:docMk/>
      </pc:docMkLst>
      <pc:sldChg chg="del">
        <pc:chgData name="Sowell, Leigh" userId="95ffc4df-e71e-4f81-a44d-8cc5af363a6a" providerId="ADAL" clId="{E0EA6600-92D7-4288-9521-F78068C4874D}" dt="2025-03-18T13:13:47.987" v="0" actId="47"/>
        <pc:sldMkLst>
          <pc:docMk/>
          <pc:sldMk cId="2947670050" sldId="836"/>
        </pc:sldMkLst>
      </pc:sldChg>
    </pc:docChg>
  </pc:docChgLst>
  <pc:docChgLst>
    <pc:chgData name="Sowell, Leigh" userId="S::leigh.sowell@bcsdk12.net::95ffc4df-e71e-4f81-a44d-8cc5af363a6a" providerId="AD" clId="Web-{3B1571CE-904F-DF5D-B1F7-015FAED14AE6}"/>
    <pc:docChg chg="modSld">
      <pc:chgData name="Sowell, Leigh" userId="S::leigh.sowell@bcsdk12.net::95ffc4df-e71e-4f81-a44d-8cc5af363a6a" providerId="AD" clId="Web-{3B1571CE-904F-DF5D-B1F7-015FAED14AE6}" dt="2025-03-11T17:56:25.488" v="70" actId="20577"/>
      <pc:docMkLst>
        <pc:docMk/>
      </pc:docMkLst>
      <pc:sldChg chg="modSp">
        <pc:chgData name="Sowell, Leigh" userId="S::leigh.sowell@bcsdk12.net::95ffc4df-e71e-4f81-a44d-8cc5af363a6a" providerId="AD" clId="Web-{3B1571CE-904F-DF5D-B1F7-015FAED14AE6}" dt="2025-03-11T17:56:25.488" v="70" actId="20577"/>
        <pc:sldMkLst>
          <pc:docMk/>
          <pc:sldMk cId="3779406357" sldId="798"/>
        </pc:sldMkLst>
      </pc:sldChg>
    </pc:docChg>
  </pc:docChgLst>
  <pc:docChgLst>
    <pc:chgData name="Sowell, Leigh" userId="S::leigh.sowell@bcsdk12.net::95ffc4df-e71e-4f81-a44d-8cc5af363a6a" providerId="AD" clId="Web-{CA87644E-8848-4F78-3115-D6E0DC80F900}"/>
    <pc:docChg chg="modSld">
      <pc:chgData name="Sowell, Leigh" userId="S::leigh.sowell@bcsdk12.net::95ffc4df-e71e-4f81-a44d-8cc5af363a6a" providerId="AD" clId="Web-{CA87644E-8848-4F78-3115-D6E0DC80F900}" dt="2025-03-17T12:58:47.843" v="0" actId="20577"/>
      <pc:docMkLst>
        <pc:docMk/>
      </pc:docMkLst>
      <pc:sldChg chg="modSp">
        <pc:chgData name="Sowell, Leigh" userId="S::leigh.sowell@bcsdk12.net::95ffc4df-e71e-4f81-a44d-8cc5af363a6a" providerId="AD" clId="Web-{CA87644E-8848-4F78-3115-D6E0DC80F900}" dt="2025-03-17T12:58:47.843" v="0" actId="20577"/>
        <pc:sldMkLst>
          <pc:docMk/>
          <pc:sldMk cId="4164641421" sldId="411"/>
        </pc:sldMkLst>
        <pc:spChg chg="mod">
          <ac:chgData name="Sowell, Leigh" userId="S::leigh.sowell@bcsdk12.net::95ffc4df-e71e-4f81-a44d-8cc5af363a6a" providerId="AD" clId="Web-{CA87644E-8848-4F78-3115-D6E0DC80F900}" dt="2025-03-17T12:58:47.843" v="0" actId="20577"/>
          <ac:spMkLst>
            <pc:docMk/>
            <pc:sldMk cId="4164641421" sldId="411"/>
            <ac:spMk id="7" creationId="{93FBA676-AED3-5BE3-8DCA-C7D33605989E}"/>
          </ac:spMkLst>
        </pc:spChg>
      </pc:sldChg>
    </pc:docChg>
  </pc:docChgLst>
  <pc:docChgLst>
    <pc:chgData name="Donnelly, Jennifer" userId="S::jennifer.donnelly@bcsdk12.net::95f5c54f-d323-4e30-87a4-0bee45b36332" providerId="AD" clId="Web-{12389030-84F5-6AB2-E294-F4D1030D0589}"/>
    <pc:docChg chg="delSld modSld modMainMaster">
      <pc:chgData name="Donnelly, Jennifer" userId="S::jennifer.donnelly@bcsdk12.net::95f5c54f-d323-4e30-87a4-0bee45b36332" providerId="AD" clId="Web-{12389030-84F5-6AB2-E294-F4D1030D0589}" dt="2025-03-18T20:19:49.424" v="717" actId="20577"/>
      <pc:docMkLst>
        <pc:docMk/>
      </pc:docMkLst>
      <pc:sldChg chg="addSp modSp modNotes">
        <pc:chgData name="Donnelly, Jennifer" userId="S::jennifer.donnelly@bcsdk12.net::95f5c54f-d323-4e30-87a4-0bee45b36332" providerId="AD" clId="Web-{12389030-84F5-6AB2-E294-F4D1030D0589}" dt="2025-03-18T20:00:55.151" v="322"/>
        <pc:sldMkLst>
          <pc:docMk/>
          <pc:sldMk cId="109857222" sldId="256"/>
        </pc:sldMkLst>
        <pc:spChg chg="add mod">
          <ac:chgData name="Donnelly, Jennifer" userId="S::jennifer.donnelly@bcsdk12.net::95f5c54f-d323-4e30-87a4-0bee45b36332" providerId="AD" clId="Web-{12389030-84F5-6AB2-E294-F4D1030D0589}" dt="2025-03-18T19:57:55.257" v="270"/>
          <ac:spMkLst>
            <pc:docMk/>
            <pc:sldMk cId="109857222" sldId="256"/>
            <ac:spMk id="2" creationId="{E1E6838C-6C89-2A8A-8CA1-CBE73EE2C546}"/>
          </ac:spMkLst>
        </pc:spChg>
      </pc:sldChg>
      <pc:sldChg chg="addSp modSp modNotes">
        <pc:chgData name="Donnelly, Jennifer" userId="S::jennifer.donnelly@bcsdk12.net::95f5c54f-d323-4e30-87a4-0bee45b36332" providerId="AD" clId="Web-{12389030-84F5-6AB2-E294-F4D1030D0589}" dt="2025-03-18T20:15:47.341" v="643" actId="1076"/>
        <pc:sldMkLst>
          <pc:docMk/>
          <pc:sldMk cId="2710461913" sldId="258"/>
        </pc:sldMkLst>
        <pc:spChg chg="mod">
          <ac:chgData name="Donnelly, Jennifer" userId="S::jennifer.donnelly@bcsdk12.net::95f5c54f-d323-4e30-87a4-0bee45b36332" providerId="AD" clId="Web-{12389030-84F5-6AB2-E294-F4D1030D0589}" dt="2025-03-18T20:15:22.590" v="641" actId="1076"/>
          <ac:spMkLst>
            <pc:docMk/>
            <pc:sldMk cId="2710461913" sldId="258"/>
            <ac:spMk id="2" creationId="{E139DCDE-F2DC-A065-EC03-D14E10A2D9EA}"/>
          </ac:spMkLst>
        </pc:spChg>
        <pc:spChg chg="mod">
          <ac:chgData name="Donnelly, Jennifer" userId="S::jennifer.donnelly@bcsdk12.net::95f5c54f-d323-4e30-87a4-0bee45b36332" providerId="AD" clId="Web-{12389030-84F5-6AB2-E294-F4D1030D0589}" dt="2025-03-18T20:15:42.059" v="642" actId="1076"/>
          <ac:spMkLst>
            <pc:docMk/>
            <pc:sldMk cId="2710461913" sldId="258"/>
            <ac:spMk id="7" creationId="{5E8BF1BF-065C-8511-E8E2-2FF2A14FCF6D}"/>
          </ac:spMkLst>
        </pc:spChg>
        <pc:spChg chg="mod">
          <ac:chgData name="Donnelly, Jennifer" userId="S::jennifer.donnelly@bcsdk12.net::95f5c54f-d323-4e30-87a4-0bee45b36332" providerId="AD" clId="Web-{12389030-84F5-6AB2-E294-F4D1030D0589}" dt="2025-03-18T20:15:02.543" v="640" actId="1076"/>
          <ac:spMkLst>
            <pc:docMk/>
            <pc:sldMk cId="2710461913" sldId="258"/>
            <ac:spMk id="9" creationId="{EF95E4A8-116B-4173-560F-E8781ACBF2AD}"/>
          </ac:spMkLst>
        </pc:spChg>
        <pc:spChg chg="add mod">
          <ac:chgData name="Donnelly, Jennifer" userId="S::jennifer.donnelly@bcsdk12.net::95f5c54f-d323-4e30-87a4-0bee45b36332" providerId="AD" clId="Web-{12389030-84F5-6AB2-E294-F4D1030D0589}" dt="2025-03-18T19:57:55.257" v="270"/>
          <ac:spMkLst>
            <pc:docMk/>
            <pc:sldMk cId="2710461913" sldId="258"/>
            <ac:spMk id="10" creationId="{8F9C51E8-7163-17EA-1FD5-960F6BCA852A}"/>
          </ac:spMkLst>
        </pc:spChg>
        <pc:spChg chg="mod">
          <ac:chgData name="Donnelly, Jennifer" userId="S::jennifer.donnelly@bcsdk12.net::95f5c54f-d323-4e30-87a4-0bee45b36332" providerId="AD" clId="Web-{12389030-84F5-6AB2-E294-F4D1030D0589}" dt="2025-03-18T20:15:47.341" v="643" actId="1076"/>
          <ac:spMkLst>
            <pc:docMk/>
            <pc:sldMk cId="2710461913" sldId="258"/>
            <ac:spMk id="11" creationId="{656CEE6C-2349-D35B-A7D7-A16621D7BDD0}"/>
          </ac:spMkLst>
        </pc:spChg>
        <pc:spChg chg="mod">
          <ac:chgData name="Donnelly, Jennifer" userId="S::jennifer.donnelly@bcsdk12.net::95f5c54f-d323-4e30-87a4-0bee45b36332" providerId="AD" clId="Web-{12389030-84F5-6AB2-E294-F4D1030D0589}" dt="2025-03-18T20:05:24.735" v="472" actId="20577"/>
          <ac:spMkLst>
            <pc:docMk/>
            <pc:sldMk cId="2710461913" sldId="258"/>
            <ac:spMk id="13" creationId="{33E5A937-2E9A-B10E-E865-BB3B4E4EC70B}"/>
          </ac:spMkLst>
        </pc:spChg>
        <pc:spChg chg="mod">
          <ac:chgData name="Donnelly, Jennifer" userId="S::jennifer.donnelly@bcsdk12.net::95f5c54f-d323-4e30-87a4-0bee45b36332" providerId="AD" clId="Web-{12389030-84F5-6AB2-E294-F4D1030D0589}" dt="2025-03-18T19:38:50.469" v="17" actId="20577"/>
          <ac:spMkLst>
            <pc:docMk/>
            <pc:sldMk cId="2710461913" sldId="258"/>
            <ac:spMk id="16" creationId="{925EF464-F76C-E750-AD8C-9ABF229209DB}"/>
          </ac:spMkLst>
        </pc:spChg>
        <pc:picChg chg="mod">
          <ac:chgData name="Donnelly, Jennifer" userId="S::jennifer.donnelly@bcsdk12.net::95f5c54f-d323-4e30-87a4-0bee45b36332" providerId="AD" clId="Web-{12389030-84F5-6AB2-E294-F4D1030D0589}" dt="2025-03-18T20:12:05.696" v="631" actId="1076"/>
          <ac:picMkLst>
            <pc:docMk/>
            <pc:sldMk cId="2710461913" sldId="258"/>
            <ac:picMk id="4" creationId="{5EA82E13-9A51-DD0A-B226-C7C897C6572E}"/>
          </ac:picMkLst>
        </pc:picChg>
        <pc:picChg chg="mod">
          <ac:chgData name="Donnelly, Jennifer" userId="S::jennifer.donnelly@bcsdk12.net::95f5c54f-d323-4e30-87a4-0bee45b36332" providerId="AD" clId="Web-{12389030-84F5-6AB2-E294-F4D1030D0589}" dt="2025-03-18T20:11:55.836" v="630" actId="1076"/>
          <ac:picMkLst>
            <pc:docMk/>
            <pc:sldMk cId="2710461913" sldId="258"/>
            <ac:picMk id="5" creationId="{1447E416-FA5B-3F7A-03F3-B7FD56A3B200}"/>
          </ac:picMkLst>
        </pc:picChg>
      </pc:sldChg>
      <pc:sldChg chg="addSp delSp modSp modNotes">
        <pc:chgData name="Donnelly, Jennifer" userId="S::jennifer.donnelly@bcsdk12.net::95f5c54f-d323-4e30-87a4-0bee45b36332" providerId="AD" clId="Web-{12389030-84F5-6AB2-E294-F4D1030D0589}" dt="2025-03-18T19:57:55.257" v="270"/>
        <pc:sldMkLst>
          <pc:docMk/>
          <pc:sldMk cId="1613430686" sldId="261"/>
        </pc:sldMkLst>
        <pc:spChg chg="add mod">
          <ac:chgData name="Donnelly, Jennifer" userId="S::jennifer.donnelly@bcsdk12.net::95f5c54f-d323-4e30-87a4-0bee45b36332" providerId="AD" clId="Web-{12389030-84F5-6AB2-E294-F4D1030D0589}" dt="2025-03-18T19:57:55.257" v="270"/>
          <ac:spMkLst>
            <pc:docMk/>
            <pc:sldMk cId="1613430686" sldId="261"/>
            <ac:spMk id="2" creationId="{9C41223F-809E-A471-1DE7-30F450EB779F}"/>
          </ac:spMkLst>
        </pc:spChg>
        <pc:spChg chg="mod">
          <ac:chgData name="Donnelly, Jennifer" userId="S::jennifer.donnelly@bcsdk12.net::95f5c54f-d323-4e30-87a4-0bee45b36332" providerId="AD" clId="Web-{12389030-84F5-6AB2-E294-F4D1030D0589}" dt="2025-03-18T19:41:03.987" v="65" actId="20577"/>
          <ac:spMkLst>
            <pc:docMk/>
            <pc:sldMk cId="1613430686" sldId="261"/>
            <ac:spMk id="3" creationId="{DC308FDF-0C65-5BD5-08F7-4A15C42E8BF6}"/>
          </ac:spMkLst>
        </pc:spChg>
        <pc:spChg chg="mod">
          <ac:chgData name="Donnelly, Jennifer" userId="S::jennifer.donnelly@bcsdk12.net::95f5c54f-d323-4e30-87a4-0bee45b36332" providerId="AD" clId="Web-{12389030-84F5-6AB2-E294-F4D1030D0589}" dt="2025-03-18T19:40:32.564" v="56" actId="14100"/>
          <ac:spMkLst>
            <pc:docMk/>
            <pc:sldMk cId="1613430686" sldId="261"/>
            <ac:spMk id="6" creationId="{601E06A4-3A33-3479-0A45-9B6871A393D7}"/>
          </ac:spMkLst>
        </pc:spChg>
        <pc:spChg chg="del mod">
          <ac:chgData name="Donnelly, Jennifer" userId="S::jennifer.donnelly@bcsdk12.net::95f5c54f-d323-4e30-87a4-0bee45b36332" providerId="AD" clId="Web-{12389030-84F5-6AB2-E294-F4D1030D0589}" dt="2025-03-18T19:41:13.753" v="67"/>
          <ac:spMkLst>
            <pc:docMk/>
            <pc:sldMk cId="1613430686" sldId="261"/>
            <ac:spMk id="9" creationId="{AD7A9FD5-3D8C-0737-991F-1B087AF8DAF6}"/>
          </ac:spMkLst>
        </pc:spChg>
      </pc:sldChg>
      <pc:sldChg chg="addSp modSp mod modShow">
        <pc:chgData name="Donnelly, Jennifer" userId="S::jennifer.donnelly@bcsdk12.net::95f5c54f-d323-4e30-87a4-0bee45b36332" providerId="AD" clId="Web-{12389030-84F5-6AB2-E294-F4D1030D0589}" dt="2025-03-18T19:57:55.257" v="270"/>
        <pc:sldMkLst>
          <pc:docMk/>
          <pc:sldMk cId="1812749734" sldId="301"/>
        </pc:sldMkLst>
        <pc:spChg chg="add mod">
          <ac:chgData name="Donnelly, Jennifer" userId="S::jennifer.donnelly@bcsdk12.net::95f5c54f-d323-4e30-87a4-0bee45b36332" providerId="AD" clId="Web-{12389030-84F5-6AB2-E294-F4D1030D0589}" dt="2025-03-18T19:57:55.257" v="270"/>
          <ac:spMkLst>
            <pc:docMk/>
            <pc:sldMk cId="1812749734" sldId="301"/>
            <ac:spMk id="4" creationId="{90B6582E-89C2-5AA1-2184-7C3D66080B19}"/>
          </ac:spMkLst>
        </pc:spChg>
      </pc:sldChg>
      <pc:sldChg chg="addSp modSp">
        <pc:chgData name="Donnelly, Jennifer" userId="S::jennifer.donnelly@bcsdk12.net::95f5c54f-d323-4e30-87a4-0bee45b36332" providerId="AD" clId="Web-{12389030-84F5-6AB2-E294-F4D1030D0589}" dt="2025-03-18T19:57:55.257" v="270"/>
        <pc:sldMkLst>
          <pc:docMk/>
          <pc:sldMk cId="2687837640" sldId="303"/>
        </pc:sldMkLst>
        <pc:spChg chg="add mod">
          <ac:chgData name="Donnelly, Jennifer" userId="S::jennifer.donnelly@bcsdk12.net::95f5c54f-d323-4e30-87a4-0bee45b36332" providerId="AD" clId="Web-{12389030-84F5-6AB2-E294-F4D1030D0589}" dt="2025-03-18T19:57:55.257" v="270"/>
          <ac:spMkLst>
            <pc:docMk/>
            <pc:sldMk cId="2687837640" sldId="303"/>
            <ac:spMk id="2" creationId="{D79B2BF0-87F3-B124-246E-54A11BABC0C2}"/>
          </ac:spMkLst>
        </pc:spChg>
      </pc:sldChg>
      <pc:sldChg chg="modNotes">
        <pc:chgData name="Donnelly, Jennifer" userId="S::jennifer.donnelly@bcsdk12.net::95f5c54f-d323-4e30-87a4-0bee45b36332" providerId="AD" clId="Web-{12389030-84F5-6AB2-E294-F4D1030D0589}" dt="2025-03-18T20:19:29.611" v="716"/>
        <pc:sldMkLst>
          <pc:docMk/>
          <pc:sldMk cId="3705798494" sldId="318"/>
        </pc:sldMkLst>
      </pc:sldChg>
      <pc:sldChg chg="modSp">
        <pc:chgData name="Donnelly, Jennifer" userId="S::jennifer.donnelly@bcsdk12.net::95f5c54f-d323-4e30-87a4-0bee45b36332" providerId="AD" clId="Web-{12389030-84F5-6AB2-E294-F4D1030D0589}" dt="2025-03-18T20:00:12.307" v="296" actId="20577"/>
        <pc:sldMkLst>
          <pc:docMk/>
          <pc:sldMk cId="3009616712" sldId="512"/>
        </pc:sldMkLst>
        <pc:spChg chg="mod">
          <ac:chgData name="Donnelly, Jennifer" userId="S::jennifer.donnelly@bcsdk12.net::95f5c54f-d323-4e30-87a4-0bee45b36332" providerId="AD" clId="Web-{12389030-84F5-6AB2-E294-F4D1030D0589}" dt="2025-03-18T20:00:12.307" v="296" actId="20577"/>
          <ac:spMkLst>
            <pc:docMk/>
            <pc:sldMk cId="3009616712" sldId="512"/>
            <ac:spMk id="3" creationId="{00000000-0000-0000-0000-000000000000}"/>
          </ac:spMkLst>
        </pc:spChg>
      </pc:sldChg>
      <pc:sldChg chg="modNotes">
        <pc:chgData name="Donnelly, Jennifer" userId="S::jennifer.donnelly@bcsdk12.net::95f5c54f-d323-4e30-87a4-0bee45b36332" providerId="AD" clId="Web-{12389030-84F5-6AB2-E294-F4D1030D0589}" dt="2025-03-18T19:56:38.568" v="269"/>
        <pc:sldMkLst>
          <pc:docMk/>
          <pc:sldMk cId="372234622" sldId="796"/>
        </pc:sldMkLst>
      </pc:sldChg>
      <pc:sldChg chg="addSp modSp">
        <pc:chgData name="Donnelly, Jennifer" userId="S::jennifer.donnelly@bcsdk12.net::95f5c54f-d323-4e30-87a4-0bee45b36332" providerId="AD" clId="Web-{12389030-84F5-6AB2-E294-F4D1030D0589}" dt="2025-03-18T20:09:15.989" v="626" actId="20577"/>
        <pc:sldMkLst>
          <pc:docMk/>
          <pc:sldMk cId="3148184369" sldId="845"/>
        </pc:sldMkLst>
        <pc:spChg chg="mod">
          <ac:chgData name="Donnelly, Jennifer" userId="S::jennifer.donnelly@bcsdk12.net::95f5c54f-d323-4e30-87a4-0bee45b36332" providerId="AD" clId="Web-{12389030-84F5-6AB2-E294-F4D1030D0589}" dt="2025-03-18T20:09:15.989" v="626" actId="20577"/>
          <ac:spMkLst>
            <pc:docMk/>
            <pc:sldMk cId="3148184369" sldId="845"/>
            <ac:spMk id="6" creationId="{7EC49937-CC14-67F5-4DFA-3A8090FA70C8}"/>
          </ac:spMkLst>
        </pc:spChg>
        <pc:spChg chg="add mod">
          <ac:chgData name="Donnelly, Jennifer" userId="S::jennifer.donnelly@bcsdk12.net::95f5c54f-d323-4e30-87a4-0bee45b36332" providerId="AD" clId="Web-{12389030-84F5-6AB2-E294-F4D1030D0589}" dt="2025-03-18T19:55:07.097" v="264"/>
          <ac:spMkLst>
            <pc:docMk/>
            <pc:sldMk cId="3148184369" sldId="845"/>
            <ac:spMk id="8" creationId="{5FD1BCB8-D36B-3C9A-82AA-B5F4EBFD10F0}"/>
          </ac:spMkLst>
        </pc:spChg>
        <pc:spChg chg="add mod">
          <ac:chgData name="Donnelly, Jennifer" userId="S::jennifer.donnelly@bcsdk12.net::95f5c54f-d323-4e30-87a4-0bee45b36332" providerId="AD" clId="Web-{12389030-84F5-6AB2-E294-F4D1030D0589}" dt="2025-03-18T19:57:55.257" v="270"/>
          <ac:spMkLst>
            <pc:docMk/>
            <pc:sldMk cId="3148184369" sldId="845"/>
            <ac:spMk id="9" creationId="{9EECBA2B-6A40-2286-8E89-468DF2ADB1E0}"/>
          </ac:spMkLst>
        </pc:spChg>
        <pc:picChg chg="mod">
          <ac:chgData name="Donnelly, Jennifer" userId="S::jennifer.donnelly@bcsdk12.net::95f5c54f-d323-4e30-87a4-0bee45b36332" providerId="AD" clId="Web-{12389030-84F5-6AB2-E294-F4D1030D0589}" dt="2025-03-18T19:52:53.892" v="257" actId="1076"/>
          <ac:picMkLst>
            <pc:docMk/>
            <pc:sldMk cId="3148184369" sldId="845"/>
            <ac:picMk id="5" creationId="{A007DDEF-B2D7-A258-15A8-9651AB5624F7}"/>
          </ac:picMkLst>
        </pc:picChg>
      </pc:sldChg>
      <pc:sldChg chg="addSp delSp modSp modNotes">
        <pc:chgData name="Donnelly, Jennifer" userId="S::jennifer.donnelly@bcsdk12.net::95f5c54f-d323-4e30-87a4-0bee45b36332" providerId="AD" clId="Web-{12389030-84F5-6AB2-E294-F4D1030D0589}" dt="2025-03-18T20:19:49.424" v="717" actId="20577"/>
        <pc:sldMkLst>
          <pc:docMk/>
          <pc:sldMk cId="541211830" sldId="846"/>
        </pc:sldMkLst>
        <pc:spChg chg="add mod">
          <ac:chgData name="Donnelly, Jennifer" userId="S::jennifer.donnelly@bcsdk12.net::95f5c54f-d323-4e30-87a4-0bee45b36332" providerId="AD" clId="Web-{12389030-84F5-6AB2-E294-F4D1030D0589}" dt="2025-03-18T19:44:34.179" v="198" actId="14100"/>
          <ac:spMkLst>
            <pc:docMk/>
            <pc:sldMk cId="541211830" sldId="846"/>
            <ac:spMk id="3" creationId="{3382F447-8134-429E-B2AC-D850C4DC000B}"/>
          </ac:spMkLst>
        </pc:spChg>
        <pc:spChg chg="add del mod">
          <ac:chgData name="Donnelly, Jennifer" userId="S::jennifer.donnelly@bcsdk12.net::95f5c54f-d323-4e30-87a4-0bee45b36332" providerId="AD" clId="Web-{12389030-84F5-6AB2-E294-F4D1030D0589}" dt="2025-03-18T19:45:11.914" v="202"/>
          <ac:spMkLst>
            <pc:docMk/>
            <pc:sldMk cId="541211830" sldId="846"/>
            <ac:spMk id="5" creationId="{DDD0D05E-3BB4-03FE-D6D1-33AFA9B8FBFD}"/>
          </ac:spMkLst>
        </pc:spChg>
        <pc:spChg chg="mod">
          <ac:chgData name="Donnelly, Jennifer" userId="S::jennifer.donnelly@bcsdk12.net::95f5c54f-d323-4e30-87a4-0bee45b36332" providerId="AD" clId="Web-{12389030-84F5-6AB2-E294-F4D1030D0589}" dt="2025-03-18T20:19:49.424" v="717" actId="20577"/>
          <ac:spMkLst>
            <pc:docMk/>
            <pc:sldMk cId="541211830" sldId="846"/>
            <ac:spMk id="8" creationId="{283D440C-3718-AFE7-9BAD-1149504F1C11}"/>
          </ac:spMkLst>
        </pc:spChg>
        <pc:spChg chg="add mod">
          <ac:chgData name="Donnelly, Jennifer" userId="S::jennifer.donnelly@bcsdk12.net::95f5c54f-d323-4e30-87a4-0bee45b36332" providerId="AD" clId="Web-{12389030-84F5-6AB2-E294-F4D1030D0589}" dt="2025-03-18T19:46:10.555" v="215" actId="20577"/>
          <ac:spMkLst>
            <pc:docMk/>
            <pc:sldMk cId="541211830" sldId="846"/>
            <ac:spMk id="9" creationId="{0F634671-385D-8DF7-E8CB-A8B79652057C}"/>
          </ac:spMkLst>
        </pc:spChg>
        <pc:spChg chg="add mod">
          <ac:chgData name="Donnelly, Jennifer" userId="S::jennifer.donnelly@bcsdk12.net::95f5c54f-d323-4e30-87a4-0bee45b36332" providerId="AD" clId="Web-{12389030-84F5-6AB2-E294-F4D1030D0589}" dt="2025-03-18T19:47:42.120" v="224" actId="1076"/>
          <ac:spMkLst>
            <pc:docMk/>
            <pc:sldMk cId="541211830" sldId="846"/>
            <ac:spMk id="10" creationId="{FF5188D5-6130-9D09-8808-065E40D5D056}"/>
          </ac:spMkLst>
        </pc:spChg>
        <pc:spChg chg="add mod">
          <ac:chgData name="Donnelly, Jennifer" userId="S::jennifer.donnelly@bcsdk12.net::95f5c54f-d323-4e30-87a4-0bee45b36332" providerId="AD" clId="Web-{12389030-84F5-6AB2-E294-F4D1030D0589}" dt="2025-03-18T19:47:33.807" v="223" actId="1076"/>
          <ac:spMkLst>
            <pc:docMk/>
            <pc:sldMk cId="541211830" sldId="846"/>
            <ac:spMk id="11" creationId="{4786158C-A3B0-A9F0-DB15-1F811B56C603}"/>
          </ac:spMkLst>
        </pc:spChg>
        <pc:spChg chg="add mod">
          <ac:chgData name="Donnelly, Jennifer" userId="S::jennifer.donnelly@bcsdk12.net::95f5c54f-d323-4e30-87a4-0bee45b36332" providerId="AD" clId="Web-{12389030-84F5-6AB2-E294-F4D1030D0589}" dt="2025-03-18T19:47:55.683" v="225" actId="1076"/>
          <ac:spMkLst>
            <pc:docMk/>
            <pc:sldMk cId="541211830" sldId="846"/>
            <ac:spMk id="12" creationId="{CBA46999-74A1-7F27-F32F-3A1732FA0069}"/>
          </ac:spMkLst>
        </pc:spChg>
        <pc:spChg chg="add mod">
          <ac:chgData name="Donnelly, Jennifer" userId="S::jennifer.donnelly@bcsdk12.net::95f5c54f-d323-4e30-87a4-0bee45b36332" providerId="AD" clId="Web-{12389030-84F5-6AB2-E294-F4D1030D0589}" dt="2025-03-18T19:47:20.901" v="222" actId="1076"/>
          <ac:spMkLst>
            <pc:docMk/>
            <pc:sldMk cId="541211830" sldId="846"/>
            <ac:spMk id="13" creationId="{F5B9FFA2-880E-F253-D470-148BFA2BFDCF}"/>
          </ac:spMkLst>
        </pc:spChg>
        <pc:spChg chg="add mod">
          <ac:chgData name="Donnelly, Jennifer" userId="S::jennifer.donnelly@bcsdk12.net::95f5c54f-d323-4e30-87a4-0bee45b36332" providerId="AD" clId="Web-{12389030-84F5-6AB2-E294-F4D1030D0589}" dt="2025-03-18T19:57:55.257" v="270"/>
          <ac:spMkLst>
            <pc:docMk/>
            <pc:sldMk cId="541211830" sldId="846"/>
            <ac:spMk id="14" creationId="{AE5B3256-744E-C9F7-7CCB-E853A7CC3884}"/>
          </ac:spMkLst>
        </pc:spChg>
        <pc:picChg chg="mod">
          <ac:chgData name="Donnelly, Jennifer" userId="S::jennifer.donnelly@bcsdk12.net::95f5c54f-d323-4e30-87a4-0bee45b36332" providerId="AD" clId="Web-{12389030-84F5-6AB2-E294-F4D1030D0589}" dt="2025-03-18T19:46:22.618" v="217" actId="1076"/>
          <ac:picMkLst>
            <pc:docMk/>
            <pc:sldMk cId="541211830" sldId="846"/>
            <ac:picMk id="2" creationId="{EF9FAE7C-91B9-5415-C574-1767F4CE6645}"/>
          </ac:picMkLst>
        </pc:picChg>
        <pc:picChg chg="add del">
          <ac:chgData name="Donnelly, Jennifer" userId="S::jennifer.donnelly@bcsdk12.net::95f5c54f-d323-4e30-87a4-0bee45b36332" providerId="AD" clId="Web-{12389030-84F5-6AB2-E294-F4D1030D0589}" dt="2025-03-18T19:45:41.414" v="204"/>
          <ac:picMkLst>
            <pc:docMk/>
            <pc:sldMk cId="541211830" sldId="846"/>
            <ac:picMk id="6" creationId="{B93880ED-ECAE-16C3-0599-F2F7E488969C}"/>
          </ac:picMkLst>
        </pc:picChg>
        <pc:picChg chg="add del">
          <ac:chgData name="Donnelly, Jennifer" userId="S::jennifer.donnelly@bcsdk12.net::95f5c54f-d323-4e30-87a4-0bee45b36332" providerId="AD" clId="Web-{12389030-84F5-6AB2-E294-F4D1030D0589}" dt="2025-03-18T19:45:50.555" v="206"/>
          <ac:picMkLst>
            <pc:docMk/>
            <pc:sldMk cId="541211830" sldId="846"/>
            <ac:picMk id="7" creationId="{F6A71EDB-DBDB-F86A-DD67-D5184C26F44C}"/>
          </ac:picMkLst>
        </pc:picChg>
      </pc:sldChg>
      <pc:sldChg chg="del">
        <pc:chgData name="Donnelly, Jennifer" userId="S::jennifer.donnelly@bcsdk12.net::95f5c54f-d323-4e30-87a4-0bee45b36332" providerId="AD" clId="Web-{12389030-84F5-6AB2-E294-F4D1030D0589}" dt="2025-03-18T19:50:59.483" v="241"/>
        <pc:sldMkLst>
          <pc:docMk/>
          <pc:sldMk cId="1638066348" sldId="847"/>
        </pc:sldMkLst>
      </pc:sldChg>
      <pc:sldChg chg="addSp modSp modNotes">
        <pc:chgData name="Donnelly, Jennifer" userId="S::jennifer.donnelly@bcsdk12.net::95f5c54f-d323-4e30-87a4-0bee45b36332" providerId="AD" clId="Web-{12389030-84F5-6AB2-E294-F4D1030D0589}" dt="2025-03-18T20:16:35.576" v="665"/>
        <pc:sldMkLst>
          <pc:docMk/>
          <pc:sldMk cId="1116794947" sldId="848"/>
        </pc:sldMkLst>
        <pc:spChg chg="add mod">
          <ac:chgData name="Donnelly, Jennifer" userId="S::jennifer.donnelly@bcsdk12.net::95f5c54f-d323-4e30-87a4-0bee45b36332" providerId="AD" clId="Web-{12389030-84F5-6AB2-E294-F4D1030D0589}" dt="2025-03-18T19:57:55.257" v="270"/>
          <ac:spMkLst>
            <pc:docMk/>
            <pc:sldMk cId="1116794947" sldId="848"/>
            <ac:spMk id="2" creationId="{D7FE0F80-A574-1789-EF93-0472BEF43E23}"/>
          </ac:spMkLst>
        </pc:spChg>
      </pc:sldChg>
      <pc:sldChg chg="addSp modSp">
        <pc:chgData name="Donnelly, Jennifer" userId="S::jennifer.donnelly@bcsdk12.net::95f5c54f-d323-4e30-87a4-0bee45b36332" providerId="AD" clId="Web-{12389030-84F5-6AB2-E294-F4D1030D0589}" dt="2025-03-18T19:57:55.257" v="270"/>
        <pc:sldMkLst>
          <pc:docMk/>
          <pc:sldMk cId="195987755" sldId="849"/>
        </pc:sldMkLst>
        <pc:spChg chg="add mod">
          <ac:chgData name="Donnelly, Jennifer" userId="S::jennifer.donnelly@bcsdk12.net::95f5c54f-d323-4e30-87a4-0bee45b36332" providerId="AD" clId="Web-{12389030-84F5-6AB2-E294-F4D1030D0589}" dt="2025-03-18T19:57:55.257" v="270"/>
          <ac:spMkLst>
            <pc:docMk/>
            <pc:sldMk cId="195987755" sldId="849"/>
            <ac:spMk id="2" creationId="{5467D662-5990-3C76-6958-BE11D3D5A888}"/>
          </ac:spMkLst>
        </pc:spChg>
        <pc:spChg chg="mod">
          <ac:chgData name="Donnelly, Jennifer" userId="S::jennifer.donnelly@bcsdk12.net::95f5c54f-d323-4e30-87a4-0bee45b36332" providerId="AD" clId="Web-{12389030-84F5-6AB2-E294-F4D1030D0589}" dt="2025-03-18T19:55:50.645" v="266" actId="20577"/>
          <ac:spMkLst>
            <pc:docMk/>
            <pc:sldMk cId="195987755" sldId="849"/>
            <ac:spMk id="3" creationId="{EB7969E2-331F-5B90-2C40-CA2F48D74682}"/>
          </ac:spMkLst>
        </pc:spChg>
        <pc:spChg chg="mod">
          <ac:chgData name="Donnelly, Jennifer" userId="S::jennifer.donnelly@bcsdk12.net::95f5c54f-d323-4e30-87a4-0bee45b36332" providerId="AD" clId="Web-{12389030-84F5-6AB2-E294-F4D1030D0589}" dt="2025-03-18T19:56:29.287" v="268" actId="20577"/>
          <ac:spMkLst>
            <pc:docMk/>
            <pc:sldMk cId="195987755" sldId="849"/>
            <ac:spMk id="7" creationId="{4E0652F9-E1A8-357A-0CAD-E6ECB89076DB}"/>
          </ac:spMkLst>
        </pc:spChg>
      </pc:sldChg>
      <pc:sldMasterChg chg="mod modSldLayout">
        <pc:chgData name="Donnelly, Jennifer" userId="S::jennifer.donnelly@bcsdk12.net::95f5c54f-d323-4e30-87a4-0bee45b36332" providerId="AD" clId="Web-{12389030-84F5-6AB2-E294-F4D1030D0589}" dt="2025-03-18T19:57:55.257" v="270"/>
        <pc:sldMasterMkLst>
          <pc:docMk/>
          <pc:sldMasterMk cId="2381713626" sldId="2147483648"/>
        </pc:sldMasterMkLst>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4017416970" sldId="2147483649"/>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1626418926" sldId="2147483650"/>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2050030391" sldId="2147483651"/>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403971477" sldId="2147483652"/>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471565176" sldId="2147483653"/>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4186925945" sldId="2147483654"/>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2147383619" sldId="2147483655"/>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3842265815" sldId="2147483656"/>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3973736531" sldId="2147483657"/>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3269413852" sldId="2147483658"/>
          </pc:sldLayoutMkLst>
        </pc:sldLayoutChg>
        <pc:sldLayoutChg chg="mod">
          <pc:chgData name="Donnelly, Jennifer" userId="S::jennifer.donnelly@bcsdk12.net::95f5c54f-d323-4e30-87a4-0bee45b36332" providerId="AD" clId="Web-{12389030-84F5-6AB2-E294-F4D1030D0589}" dt="2025-03-18T19:57:55.257" v="270"/>
          <pc:sldLayoutMkLst>
            <pc:docMk/>
            <pc:sldMasterMk cId="2381713626" sldId="2147483648"/>
            <pc:sldLayoutMk cId="1628180883" sldId="2147483659"/>
          </pc:sldLayoutMkLst>
        </pc:sldLayoutChg>
      </pc:sldMasterChg>
    </pc:docChg>
  </pc:docChgLst>
  <pc:docChgLst>
    <pc:chgData name="Donnelly, Jennifer" userId="S::jennifer.donnelly@bcsdk12.net::95f5c54f-d323-4e30-87a4-0bee45b36332" providerId="AD" clId="Web-{812A27AB-B2BB-05E8-EBB0-83726DE94693}"/>
    <pc:docChg chg="modSld">
      <pc:chgData name="Donnelly, Jennifer" userId="S::jennifer.donnelly@bcsdk12.net::95f5c54f-d323-4e30-87a4-0bee45b36332" providerId="AD" clId="Web-{812A27AB-B2BB-05E8-EBB0-83726DE94693}" dt="2025-03-18T18:45:16.198" v="138"/>
      <pc:docMkLst>
        <pc:docMk/>
      </pc:docMkLst>
      <pc:sldChg chg="modSp">
        <pc:chgData name="Donnelly, Jennifer" userId="S::jennifer.donnelly@bcsdk12.net::95f5c54f-d323-4e30-87a4-0bee45b36332" providerId="AD" clId="Web-{812A27AB-B2BB-05E8-EBB0-83726DE94693}" dt="2025-03-18T18:40:11.520" v="121" actId="20577"/>
        <pc:sldMkLst>
          <pc:docMk/>
          <pc:sldMk cId="109857222" sldId="256"/>
        </pc:sldMkLst>
        <pc:spChg chg="mod">
          <ac:chgData name="Donnelly, Jennifer" userId="S::jennifer.donnelly@bcsdk12.net::95f5c54f-d323-4e30-87a4-0bee45b36332" providerId="AD" clId="Web-{812A27AB-B2BB-05E8-EBB0-83726DE94693}" dt="2025-03-18T18:40:11.520" v="121" actId="20577"/>
          <ac:spMkLst>
            <pc:docMk/>
            <pc:sldMk cId="109857222" sldId="256"/>
            <ac:spMk id="5" creationId="{3B4DCA82-50CD-16A7-9DFF-33504B299F25}"/>
          </ac:spMkLst>
        </pc:spChg>
      </pc:sldChg>
      <pc:sldChg chg="addSp delSp modSp">
        <pc:chgData name="Donnelly, Jennifer" userId="S::jennifer.donnelly@bcsdk12.net::95f5c54f-d323-4e30-87a4-0bee45b36332" providerId="AD" clId="Web-{812A27AB-B2BB-05E8-EBB0-83726DE94693}" dt="2025-03-18T18:45:16.198" v="138"/>
        <pc:sldMkLst>
          <pc:docMk/>
          <pc:sldMk cId="2710461913" sldId="258"/>
        </pc:sldMkLst>
        <pc:spChg chg="add del mod">
          <ac:chgData name="Donnelly, Jennifer" userId="S::jennifer.donnelly@bcsdk12.net::95f5c54f-d323-4e30-87a4-0bee45b36332" providerId="AD" clId="Web-{812A27AB-B2BB-05E8-EBB0-83726DE94693}" dt="2025-03-18T18:43:17.867" v="126"/>
          <ac:spMkLst>
            <pc:docMk/>
            <pc:sldMk cId="2710461913" sldId="258"/>
            <ac:spMk id="2" creationId="{D1DFA03C-84B9-A7B9-9C3A-B5BCD1DC46AF}"/>
          </ac:spMkLst>
        </pc:spChg>
        <pc:spChg chg="add del">
          <ac:chgData name="Donnelly, Jennifer" userId="S::jennifer.donnelly@bcsdk12.net::95f5c54f-d323-4e30-87a4-0bee45b36332" providerId="AD" clId="Web-{812A27AB-B2BB-05E8-EBB0-83726DE94693}" dt="2025-03-18T18:44:29.759" v="129"/>
          <ac:spMkLst>
            <pc:docMk/>
            <pc:sldMk cId="2710461913" sldId="258"/>
            <ac:spMk id="7" creationId="{B0F946B7-2419-1A32-95AA-2DB4E0721918}"/>
          </ac:spMkLst>
        </pc:spChg>
        <pc:spChg chg="add mod">
          <ac:chgData name="Donnelly, Jennifer" userId="S::jennifer.donnelly@bcsdk12.net::95f5c54f-d323-4e30-87a4-0bee45b36332" providerId="AD" clId="Web-{812A27AB-B2BB-05E8-EBB0-83726DE94693}" dt="2025-03-18T18:45:07.588" v="137" actId="20577"/>
          <ac:spMkLst>
            <pc:docMk/>
            <pc:sldMk cId="2710461913" sldId="258"/>
            <ac:spMk id="9" creationId="{EF95E4A8-116B-4173-560F-E8781ACBF2AD}"/>
          </ac:spMkLst>
        </pc:spChg>
        <pc:picChg chg="mod">
          <ac:chgData name="Donnelly, Jennifer" userId="S::jennifer.donnelly@bcsdk12.net::95f5c54f-d323-4e30-87a4-0bee45b36332" providerId="AD" clId="Web-{812A27AB-B2BB-05E8-EBB0-83726DE94693}" dt="2025-03-18T18:40:51.770" v="122" actId="1076"/>
          <ac:picMkLst>
            <pc:docMk/>
            <pc:sldMk cId="2710461913" sldId="258"/>
            <ac:picMk id="3" creationId="{26E1130E-1094-40B7-053F-ED1CB9720DE4}"/>
          </ac:picMkLst>
        </pc:picChg>
        <pc:picChg chg="mod">
          <ac:chgData name="Donnelly, Jennifer" userId="S::jennifer.donnelly@bcsdk12.net::95f5c54f-d323-4e30-87a4-0bee45b36332" providerId="AD" clId="Web-{812A27AB-B2BB-05E8-EBB0-83726DE94693}" dt="2025-03-18T18:43:18.633" v="127" actId="1076"/>
          <ac:picMkLst>
            <pc:docMk/>
            <pc:sldMk cId="2710461913" sldId="258"/>
            <ac:picMk id="5" creationId="{1447E416-FA5B-3F7A-03F3-B7FD56A3B200}"/>
          </ac:picMkLst>
        </pc:picChg>
        <pc:picChg chg="add">
          <ac:chgData name="Donnelly, Jennifer" userId="S::jennifer.donnelly@bcsdk12.net::95f5c54f-d323-4e30-87a4-0bee45b36332" providerId="AD" clId="Web-{812A27AB-B2BB-05E8-EBB0-83726DE94693}" dt="2025-03-18T18:45:16.198" v="138"/>
          <ac:picMkLst>
            <pc:docMk/>
            <pc:sldMk cId="2710461913" sldId="258"/>
            <ac:picMk id="10" creationId="{BDA9488F-0BD0-6FAB-2630-7E02922D9C71}"/>
          </ac:picMkLst>
        </pc:picChg>
      </pc:sldChg>
      <pc:sldChg chg="addSp delSp modSp mod setBg">
        <pc:chgData name="Donnelly, Jennifer" userId="S::jennifer.donnelly@bcsdk12.net::95f5c54f-d323-4e30-87a4-0bee45b36332" providerId="AD" clId="Web-{812A27AB-B2BB-05E8-EBB0-83726DE94693}" dt="2025-03-18T18:37:44.079" v="104" actId="20577"/>
        <pc:sldMkLst>
          <pc:docMk/>
          <pc:sldMk cId="1812749734" sldId="301"/>
        </pc:sldMkLst>
        <pc:spChg chg="mod">
          <ac:chgData name="Donnelly, Jennifer" userId="S::jennifer.donnelly@bcsdk12.net::95f5c54f-d323-4e30-87a4-0bee45b36332" providerId="AD" clId="Web-{812A27AB-B2BB-05E8-EBB0-83726DE94693}" dt="2025-03-18T18:34:43.607" v="47"/>
          <ac:spMkLst>
            <pc:docMk/>
            <pc:sldMk cId="1812749734" sldId="301"/>
            <ac:spMk id="2" creationId="{59BC5240-39CD-2278-43C1-E651CD88E0C5}"/>
          </ac:spMkLst>
        </pc:spChg>
        <pc:spChg chg="add del mod">
          <ac:chgData name="Donnelly, Jennifer" userId="S::jennifer.donnelly@bcsdk12.net::95f5c54f-d323-4e30-87a4-0bee45b36332" providerId="AD" clId="Web-{812A27AB-B2BB-05E8-EBB0-83726DE94693}" dt="2025-03-18T18:32:05.401" v="29"/>
          <ac:spMkLst>
            <pc:docMk/>
            <pc:sldMk cId="1812749734" sldId="301"/>
            <ac:spMk id="5" creationId="{5F1A927B-8A77-6466-CC6C-1AE01ADCD1ED}"/>
          </ac:spMkLst>
        </pc:spChg>
        <pc:spChg chg="add del mod">
          <ac:chgData name="Donnelly, Jennifer" userId="S::jennifer.donnelly@bcsdk12.net::95f5c54f-d323-4e30-87a4-0bee45b36332" providerId="AD" clId="Web-{812A27AB-B2BB-05E8-EBB0-83726DE94693}" dt="2025-03-18T18:33:06.668" v="33"/>
          <ac:spMkLst>
            <pc:docMk/>
            <pc:sldMk cId="1812749734" sldId="301"/>
            <ac:spMk id="8" creationId="{48DF058E-4264-F2F1-1CCE-E1C51F79195C}"/>
          </ac:spMkLst>
        </pc:spChg>
        <pc:spChg chg="add del mod">
          <ac:chgData name="Donnelly, Jennifer" userId="S::jennifer.donnelly@bcsdk12.net::95f5c54f-d323-4e30-87a4-0bee45b36332" providerId="AD" clId="Web-{812A27AB-B2BB-05E8-EBB0-83726DE94693}" dt="2025-03-18T18:34:06.856" v="35"/>
          <ac:spMkLst>
            <pc:docMk/>
            <pc:sldMk cId="1812749734" sldId="301"/>
            <ac:spMk id="11" creationId="{5B323DA6-57ED-CBF7-F466-D874662FC7FC}"/>
          </ac:spMkLst>
        </pc:spChg>
        <pc:spChg chg="add mod">
          <ac:chgData name="Donnelly, Jennifer" userId="S::jennifer.donnelly@bcsdk12.net::95f5c54f-d323-4e30-87a4-0bee45b36332" providerId="AD" clId="Web-{812A27AB-B2BB-05E8-EBB0-83726DE94693}" dt="2025-03-18T18:37:44.079" v="104" actId="20577"/>
          <ac:spMkLst>
            <pc:docMk/>
            <pc:sldMk cId="1812749734" sldId="301"/>
            <ac:spMk id="13" creationId="{E98BB186-1F83-61A8-A025-67923C99B0DE}"/>
          </ac:spMkLst>
        </pc:spChg>
        <pc:spChg chg="add del">
          <ac:chgData name="Donnelly, Jennifer" userId="S::jennifer.donnelly@bcsdk12.net::95f5c54f-d323-4e30-87a4-0bee45b36332" providerId="AD" clId="Web-{812A27AB-B2BB-05E8-EBB0-83726DE94693}" dt="2025-03-18T18:34:43.591" v="46"/>
          <ac:spMkLst>
            <pc:docMk/>
            <pc:sldMk cId="1812749734" sldId="301"/>
            <ac:spMk id="16" creationId="{4BA97299-F85F-F622-1D1D-7D767D8B3E8C}"/>
          </ac:spMkLst>
        </pc:spChg>
        <pc:spChg chg="add del">
          <ac:chgData name="Donnelly, Jennifer" userId="S::jennifer.donnelly@bcsdk12.net::95f5c54f-d323-4e30-87a4-0bee45b36332" providerId="AD" clId="Web-{812A27AB-B2BB-05E8-EBB0-83726DE94693}" dt="2025-03-18T18:34:40.873" v="44"/>
          <ac:spMkLst>
            <pc:docMk/>
            <pc:sldMk cId="1812749734" sldId="301"/>
            <ac:spMk id="17" creationId="{6753252F-4873-4F63-801D-CC719279A7D5}"/>
          </ac:spMkLst>
        </pc:spChg>
        <pc:spChg chg="add del">
          <ac:chgData name="Donnelly, Jennifer" userId="S::jennifer.donnelly@bcsdk12.net::95f5c54f-d323-4e30-87a4-0bee45b36332" providerId="AD" clId="Web-{812A27AB-B2BB-05E8-EBB0-83726DE94693}" dt="2025-03-18T18:34:40.873" v="44"/>
          <ac:spMkLst>
            <pc:docMk/>
            <pc:sldMk cId="1812749734" sldId="301"/>
            <ac:spMk id="19" creationId="{047C8CCB-F95D-4249-92DD-651249D3535A}"/>
          </ac:spMkLst>
        </pc:spChg>
        <pc:spChg chg="add del">
          <ac:chgData name="Donnelly, Jennifer" userId="S::jennifer.donnelly@bcsdk12.net::95f5c54f-d323-4e30-87a4-0bee45b36332" providerId="AD" clId="Web-{812A27AB-B2BB-05E8-EBB0-83726DE94693}" dt="2025-03-18T18:34:43.591" v="46"/>
          <ac:spMkLst>
            <pc:docMk/>
            <pc:sldMk cId="1812749734" sldId="301"/>
            <ac:spMk id="21" creationId="{59383CF9-23B5-4335-9B21-1791C4CF1C75}"/>
          </ac:spMkLst>
        </pc:spChg>
        <pc:spChg chg="add del">
          <ac:chgData name="Donnelly, Jennifer" userId="S::jennifer.donnelly@bcsdk12.net::95f5c54f-d323-4e30-87a4-0bee45b36332" providerId="AD" clId="Web-{812A27AB-B2BB-05E8-EBB0-83726DE94693}" dt="2025-03-18T18:34:43.591" v="46"/>
          <ac:spMkLst>
            <pc:docMk/>
            <pc:sldMk cId="1812749734" sldId="301"/>
            <ac:spMk id="22" creationId="{2EB492CD-616E-47F8-933B-5E2D952A0593}"/>
          </ac:spMkLst>
        </pc:spChg>
        <pc:spChg chg="add del">
          <ac:chgData name="Donnelly, Jennifer" userId="S::jennifer.donnelly@bcsdk12.net::95f5c54f-d323-4e30-87a4-0bee45b36332" providerId="AD" clId="Web-{812A27AB-B2BB-05E8-EBB0-83726DE94693}" dt="2025-03-18T18:34:43.591" v="46"/>
          <ac:spMkLst>
            <pc:docMk/>
            <pc:sldMk cId="1812749734" sldId="301"/>
            <ac:spMk id="23" creationId="{0007FE00-9498-4706-B255-6437B0252C02}"/>
          </ac:spMkLst>
        </pc:spChg>
        <pc:spChg chg="add">
          <ac:chgData name="Donnelly, Jennifer" userId="S::jennifer.donnelly@bcsdk12.net::95f5c54f-d323-4e30-87a4-0bee45b36332" providerId="AD" clId="Web-{812A27AB-B2BB-05E8-EBB0-83726DE94693}" dt="2025-03-18T18:34:43.607" v="47"/>
          <ac:spMkLst>
            <pc:docMk/>
            <pc:sldMk cId="1812749734" sldId="301"/>
            <ac:spMk id="25" creationId="{6753252F-4873-4F63-801D-CC719279A7D5}"/>
          </ac:spMkLst>
        </pc:spChg>
        <pc:spChg chg="add">
          <ac:chgData name="Donnelly, Jennifer" userId="S::jennifer.donnelly@bcsdk12.net::95f5c54f-d323-4e30-87a4-0bee45b36332" providerId="AD" clId="Web-{812A27AB-B2BB-05E8-EBB0-83726DE94693}" dt="2025-03-18T18:34:43.607" v="47"/>
          <ac:spMkLst>
            <pc:docMk/>
            <pc:sldMk cId="1812749734" sldId="301"/>
            <ac:spMk id="26" creationId="{047C8CCB-F95D-4249-92DD-651249D3535A}"/>
          </ac:spMkLst>
        </pc:spChg>
        <pc:graphicFrameChg chg="del">
          <ac:chgData name="Donnelly, Jennifer" userId="S::jennifer.donnelly@bcsdk12.net::95f5c54f-d323-4e30-87a4-0bee45b36332" providerId="AD" clId="Web-{812A27AB-B2BB-05E8-EBB0-83726DE94693}" dt="2025-03-18T18:32:00.088" v="28"/>
          <ac:graphicFrameMkLst>
            <pc:docMk/>
            <pc:sldMk cId="1812749734" sldId="301"/>
            <ac:graphicFrameMk id="4" creationId="{31BB9041-8398-45EA-8D07-7C08EAFDFE67}"/>
          </ac:graphicFrameMkLst>
        </pc:graphicFrameChg>
        <pc:picChg chg="add del mod ord">
          <ac:chgData name="Donnelly, Jennifer" userId="S::jennifer.donnelly@bcsdk12.net::95f5c54f-d323-4e30-87a4-0bee45b36332" providerId="AD" clId="Web-{812A27AB-B2BB-05E8-EBB0-83726DE94693}" dt="2025-03-18T18:32:44.448" v="32"/>
          <ac:picMkLst>
            <pc:docMk/>
            <pc:sldMk cId="1812749734" sldId="301"/>
            <ac:picMk id="6" creationId="{0A49B045-078B-ED4B-F8DC-4B17933CA5BC}"/>
          </ac:picMkLst>
        </pc:picChg>
        <pc:picChg chg="add del mod ord">
          <ac:chgData name="Donnelly, Jennifer" userId="S::jennifer.donnelly@bcsdk12.net::95f5c54f-d323-4e30-87a4-0bee45b36332" providerId="AD" clId="Web-{812A27AB-B2BB-05E8-EBB0-83726DE94693}" dt="2025-03-18T18:33:21.215" v="34"/>
          <ac:picMkLst>
            <pc:docMk/>
            <pc:sldMk cId="1812749734" sldId="301"/>
            <ac:picMk id="9" creationId="{FD9BB416-F389-DBB5-C755-8C2AC439F195}"/>
          </ac:picMkLst>
        </pc:picChg>
        <pc:picChg chg="add mod ord">
          <ac:chgData name="Donnelly, Jennifer" userId="S::jennifer.donnelly@bcsdk12.net::95f5c54f-d323-4e30-87a4-0bee45b36332" providerId="AD" clId="Web-{812A27AB-B2BB-05E8-EBB0-83726DE94693}" dt="2025-03-18T18:34:43.607" v="47"/>
          <ac:picMkLst>
            <pc:docMk/>
            <pc:sldMk cId="1812749734" sldId="301"/>
            <ac:picMk id="12" creationId="{74446009-0AB3-5C7F-8237-F7E5DBA7F6DF}"/>
          </ac:picMkLst>
        </pc:picChg>
      </pc:sldChg>
      <pc:sldChg chg="modSp">
        <pc:chgData name="Donnelly, Jennifer" userId="S::jennifer.donnelly@bcsdk12.net::95f5c54f-d323-4e30-87a4-0bee45b36332" providerId="AD" clId="Web-{812A27AB-B2BB-05E8-EBB0-83726DE94693}" dt="2025-03-18T18:31:55.276" v="27" actId="20577"/>
        <pc:sldMkLst>
          <pc:docMk/>
          <pc:sldMk cId="2687837640" sldId="303"/>
        </pc:sldMkLst>
        <pc:spChg chg="mod">
          <ac:chgData name="Donnelly, Jennifer" userId="S::jennifer.donnelly@bcsdk12.net::95f5c54f-d323-4e30-87a4-0bee45b36332" providerId="AD" clId="Web-{812A27AB-B2BB-05E8-EBB0-83726DE94693}" dt="2025-03-18T18:31:55.276" v="27" actId="20577"/>
          <ac:spMkLst>
            <pc:docMk/>
            <pc:sldMk cId="2687837640" sldId="303"/>
            <ac:spMk id="6" creationId="{F7D3B03D-9C2E-8734-4DB2-3C899C644F47}"/>
          </ac:spMkLst>
        </pc:spChg>
      </pc:sldChg>
      <pc:sldChg chg="modSp">
        <pc:chgData name="Donnelly, Jennifer" userId="S::jennifer.donnelly@bcsdk12.net::95f5c54f-d323-4e30-87a4-0bee45b36332" providerId="AD" clId="Web-{812A27AB-B2BB-05E8-EBB0-83726DE94693}" dt="2025-03-18T18:39:31.925" v="118" actId="20577"/>
        <pc:sldMkLst>
          <pc:docMk/>
          <pc:sldMk cId="1116794947" sldId="848"/>
        </pc:sldMkLst>
        <pc:spChg chg="mod">
          <ac:chgData name="Donnelly, Jennifer" userId="S::jennifer.donnelly@bcsdk12.net::95f5c54f-d323-4e30-87a4-0bee45b36332" providerId="AD" clId="Web-{812A27AB-B2BB-05E8-EBB0-83726DE94693}" dt="2025-03-18T18:39:31.925" v="118" actId="20577"/>
          <ac:spMkLst>
            <pc:docMk/>
            <pc:sldMk cId="1116794947" sldId="848"/>
            <ac:spMk id="5" creationId="{F485A5A3-D640-E494-FBA8-4A77D850B168}"/>
          </ac:spMkLst>
        </pc:spChg>
      </pc:sldChg>
    </pc:docChg>
  </pc:docChgLst>
  <pc:docChgLst>
    <pc:chgData name="Sowell, Leigh" userId="S::leigh.sowell@bcsdk12.net::95ffc4df-e71e-4f81-a44d-8cc5af363a6a" providerId="AD" clId="Web-{E572EB66-A5FF-8576-499C-4C930F12B50D}"/>
    <pc:docChg chg="modSld">
      <pc:chgData name="Sowell, Leigh" userId="S::leigh.sowell@bcsdk12.net::95ffc4df-e71e-4f81-a44d-8cc5af363a6a" providerId="AD" clId="Web-{E572EB66-A5FF-8576-499C-4C930F12B50D}" dt="2025-03-19T22:19:57.052" v="76" actId="1076"/>
      <pc:docMkLst>
        <pc:docMk/>
      </pc:docMkLst>
      <pc:sldChg chg="modSp">
        <pc:chgData name="Sowell, Leigh" userId="S::leigh.sowell@bcsdk12.net::95ffc4df-e71e-4f81-a44d-8cc5af363a6a" providerId="AD" clId="Web-{E572EB66-A5FF-8576-499C-4C930F12B50D}" dt="2025-03-19T22:19:57.052" v="76" actId="1076"/>
        <pc:sldMkLst>
          <pc:docMk/>
          <pc:sldMk cId="109857222" sldId="256"/>
        </pc:sldMkLst>
        <pc:spChg chg="mod">
          <ac:chgData name="Sowell, Leigh" userId="S::leigh.sowell@bcsdk12.net::95ffc4df-e71e-4f81-a44d-8cc5af363a6a" providerId="AD" clId="Web-{E572EB66-A5FF-8576-499C-4C930F12B50D}" dt="2025-03-19T22:19:39.005" v="75" actId="14100"/>
          <ac:spMkLst>
            <pc:docMk/>
            <pc:sldMk cId="109857222" sldId="256"/>
            <ac:spMk id="5" creationId="{3B4DCA82-50CD-16A7-9DFF-33504B299F25}"/>
          </ac:spMkLst>
        </pc:spChg>
        <pc:picChg chg="mod">
          <ac:chgData name="Sowell, Leigh" userId="S::leigh.sowell@bcsdk12.net::95ffc4df-e71e-4f81-a44d-8cc5af363a6a" providerId="AD" clId="Web-{E572EB66-A5FF-8576-499C-4C930F12B50D}" dt="2025-03-19T22:19:57.052" v="76" actId="1076"/>
          <ac:picMkLst>
            <pc:docMk/>
            <pc:sldMk cId="109857222" sldId="256"/>
            <ac:picMk id="4" creationId="{E3F28E31-BCCA-0638-2092-65BDC74C3C43}"/>
          </ac:picMkLst>
        </pc:picChg>
      </pc:sldChg>
    </pc:docChg>
  </pc:docChgLst>
  <pc:docChgLst>
    <pc:chgData name="Donnelly, Jennifer" userId="S::jennifer.donnelly@bcsdk12.net::95f5c54f-d323-4e30-87a4-0bee45b36332" providerId="AD" clId="Web-{50E9B48E-11D3-1DD2-F0F7-3CD530FABA09}"/>
    <pc:docChg chg="modSld">
      <pc:chgData name="Donnelly, Jennifer" userId="S::jennifer.donnelly@bcsdk12.net::95f5c54f-d323-4e30-87a4-0bee45b36332" providerId="AD" clId="Web-{50E9B48E-11D3-1DD2-F0F7-3CD530FABA09}" dt="2025-03-19T19:45:39.614" v="15" actId="20577"/>
      <pc:docMkLst>
        <pc:docMk/>
      </pc:docMkLst>
      <pc:sldChg chg="modSp">
        <pc:chgData name="Donnelly, Jennifer" userId="S::jennifer.donnelly@bcsdk12.net::95f5c54f-d323-4e30-87a4-0bee45b36332" providerId="AD" clId="Web-{50E9B48E-11D3-1DD2-F0F7-3CD530FABA09}" dt="2025-03-19T19:45:39.614" v="15" actId="20577"/>
        <pc:sldMkLst>
          <pc:docMk/>
          <pc:sldMk cId="195987755" sldId="849"/>
        </pc:sldMkLst>
        <pc:spChg chg="mod">
          <ac:chgData name="Donnelly, Jennifer" userId="S::jennifer.donnelly@bcsdk12.net::95f5c54f-d323-4e30-87a4-0bee45b36332" providerId="AD" clId="Web-{50E9B48E-11D3-1DD2-F0F7-3CD530FABA09}" dt="2025-03-19T19:45:39.614" v="15" actId="20577"/>
          <ac:spMkLst>
            <pc:docMk/>
            <pc:sldMk cId="195987755" sldId="849"/>
            <ac:spMk id="7" creationId="{4E0652F9-E1A8-357A-0CAD-E6ECB89076DB}"/>
          </ac:spMkLst>
        </pc:spChg>
      </pc:sldChg>
    </pc:docChg>
  </pc:docChgLst>
  <pc:docChgLst>
    <pc:chgData name="Donnelly, Jennifer" userId="95f5c54f-d323-4e30-87a4-0bee45b36332" providerId="ADAL" clId="{0043E00F-134D-45EA-A263-E9ABC16E6FE9}"/>
    <pc:docChg chg="modSld">
      <pc:chgData name="Donnelly, Jennifer" userId="95f5c54f-d323-4e30-87a4-0bee45b36332" providerId="ADAL" clId="{0043E00F-134D-45EA-A263-E9ABC16E6FE9}" dt="2025-03-17T13:01:53.431" v="27" actId="20577"/>
      <pc:docMkLst>
        <pc:docMk/>
      </pc:docMkLst>
      <pc:sldChg chg="modSp mod">
        <pc:chgData name="Donnelly, Jennifer" userId="95f5c54f-d323-4e30-87a4-0bee45b36332" providerId="ADAL" clId="{0043E00F-134D-45EA-A263-E9ABC16E6FE9}" dt="2025-03-17T13:01:53.431" v="27" actId="20577"/>
        <pc:sldMkLst>
          <pc:docMk/>
          <pc:sldMk cId="1116794947" sldId="848"/>
        </pc:sldMkLst>
        <pc:spChg chg="mod">
          <ac:chgData name="Donnelly, Jennifer" userId="95f5c54f-d323-4e30-87a4-0bee45b36332" providerId="ADAL" clId="{0043E00F-134D-45EA-A263-E9ABC16E6FE9}" dt="2025-03-17T13:01:53.431" v="27" actId="20577"/>
          <ac:spMkLst>
            <pc:docMk/>
            <pc:sldMk cId="1116794947" sldId="848"/>
            <ac:spMk id="5" creationId="{F485A5A3-D640-E494-FBA8-4A77D850B168}"/>
          </ac:spMkLst>
        </pc:spChg>
      </pc:sldChg>
    </pc:docChg>
  </pc:docChgLst>
  <pc:docChgLst>
    <pc:chgData name="Donnelly, Jennifer" userId="S::jennifer.donnelly@bcsdk12.net::95f5c54f-d323-4e30-87a4-0bee45b36332" providerId="AD" clId="Web-{16F3EA7C-C41C-E332-70D9-5392F15ECC41}"/>
    <pc:docChg chg="addSld delSld modSld sldOrd">
      <pc:chgData name="Donnelly, Jennifer" userId="S::jennifer.donnelly@bcsdk12.net::95f5c54f-d323-4e30-87a4-0bee45b36332" providerId="AD" clId="Web-{16F3EA7C-C41C-E332-70D9-5392F15ECC41}" dt="2025-03-19T17:16:20.974" v="94" actId="20577"/>
      <pc:docMkLst>
        <pc:docMk/>
      </pc:docMkLst>
      <pc:sldChg chg="modSp del">
        <pc:chgData name="Donnelly, Jennifer" userId="S::jennifer.donnelly@bcsdk12.net::95f5c54f-d323-4e30-87a4-0bee45b36332" providerId="AD" clId="Web-{16F3EA7C-C41C-E332-70D9-5392F15ECC41}" dt="2025-03-19T16:35:06.334" v="81"/>
        <pc:sldMkLst>
          <pc:docMk/>
          <pc:sldMk cId="2710461913" sldId="258"/>
        </pc:sldMkLst>
        <pc:spChg chg="mod">
          <ac:chgData name="Donnelly, Jennifer" userId="S::jennifer.donnelly@bcsdk12.net::95f5c54f-d323-4e30-87a4-0bee45b36332" providerId="AD" clId="Web-{16F3EA7C-C41C-E332-70D9-5392F15ECC41}" dt="2025-03-19T16:14:37.368" v="1" actId="14100"/>
          <ac:spMkLst>
            <pc:docMk/>
            <pc:sldMk cId="2710461913" sldId="258"/>
            <ac:spMk id="15" creationId="{8522BAF2-9456-1B24-3AA5-1D41CDF9E599}"/>
          </ac:spMkLst>
        </pc:spChg>
      </pc:sldChg>
      <pc:sldChg chg="ord">
        <pc:chgData name="Donnelly, Jennifer" userId="S::jennifer.donnelly@bcsdk12.net::95f5c54f-d323-4e30-87a4-0bee45b36332" providerId="AD" clId="Web-{16F3EA7C-C41C-E332-70D9-5392F15ECC41}" dt="2025-03-19T16:42:16.781" v="84"/>
        <pc:sldMkLst>
          <pc:docMk/>
          <pc:sldMk cId="1613430686" sldId="261"/>
        </pc:sldMkLst>
      </pc:sldChg>
      <pc:sldChg chg="modSp">
        <pc:chgData name="Donnelly, Jennifer" userId="S::jennifer.donnelly@bcsdk12.net::95f5c54f-d323-4e30-87a4-0bee45b36332" providerId="AD" clId="Web-{16F3EA7C-C41C-E332-70D9-5392F15ECC41}" dt="2025-03-19T17:16:20.974" v="94" actId="20577"/>
        <pc:sldMkLst>
          <pc:docMk/>
          <pc:sldMk cId="2687837640" sldId="303"/>
        </pc:sldMkLst>
        <pc:spChg chg="mod">
          <ac:chgData name="Donnelly, Jennifer" userId="S::jennifer.donnelly@bcsdk12.net::95f5c54f-d323-4e30-87a4-0bee45b36332" providerId="AD" clId="Web-{16F3EA7C-C41C-E332-70D9-5392F15ECC41}" dt="2025-03-19T17:16:20.974" v="94" actId="20577"/>
          <ac:spMkLst>
            <pc:docMk/>
            <pc:sldMk cId="2687837640" sldId="303"/>
            <ac:spMk id="6" creationId="{F7D3B03D-9C2E-8734-4DB2-3C899C644F47}"/>
          </ac:spMkLst>
        </pc:spChg>
      </pc:sldChg>
      <pc:sldChg chg="addSp delSp modSp add replId">
        <pc:chgData name="Donnelly, Jennifer" userId="S::jennifer.donnelly@bcsdk12.net::95f5c54f-d323-4e30-87a4-0bee45b36332" providerId="AD" clId="Web-{16F3EA7C-C41C-E332-70D9-5392F15ECC41}" dt="2025-03-19T16:35:34.522" v="83" actId="1076"/>
        <pc:sldMkLst>
          <pc:docMk/>
          <pc:sldMk cId="1956509652" sldId="850"/>
        </pc:sldMkLst>
        <pc:spChg chg="del mod">
          <ac:chgData name="Donnelly, Jennifer" userId="S::jennifer.donnelly@bcsdk12.net::95f5c54f-d323-4e30-87a4-0bee45b36332" providerId="AD" clId="Web-{16F3EA7C-C41C-E332-70D9-5392F15ECC41}" dt="2025-03-19T16:21:13.299" v="8"/>
          <ac:spMkLst>
            <pc:docMk/>
            <pc:sldMk cId="1956509652" sldId="850"/>
            <ac:spMk id="2" creationId="{A9A1ADD0-E77C-05EC-A070-37188CFA1B29}"/>
          </ac:spMkLst>
        </pc:spChg>
        <pc:spChg chg="del mod">
          <ac:chgData name="Donnelly, Jennifer" userId="S::jennifer.donnelly@bcsdk12.net::95f5c54f-d323-4e30-87a4-0bee45b36332" providerId="AD" clId="Web-{16F3EA7C-C41C-E332-70D9-5392F15ECC41}" dt="2025-03-19T16:21:27.143" v="14"/>
          <ac:spMkLst>
            <pc:docMk/>
            <pc:sldMk cId="1956509652" sldId="850"/>
            <ac:spMk id="7" creationId="{02A8BEB3-701E-99A5-2B0A-6DE45111D8E9}"/>
          </ac:spMkLst>
        </pc:spChg>
        <pc:spChg chg="mod">
          <ac:chgData name="Donnelly, Jennifer" userId="S::jennifer.donnelly@bcsdk12.net::95f5c54f-d323-4e30-87a4-0bee45b36332" providerId="AD" clId="Web-{16F3EA7C-C41C-E332-70D9-5392F15ECC41}" dt="2025-03-19T16:34:40.145" v="80" actId="1076"/>
          <ac:spMkLst>
            <pc:docMk/>
            <pc:sldMk cId="1956509652" sldId="850"/>
            <ac:spMk id="8" creationId="{E8B62C76-550B-0CFA-81B2-7E51DB011170}"/>
          </ac:spMkLst>
        </pc:spChg>
        <pc:spChg chg="del mod">
          <ac:chgData name="Donnelly, Jennifer" userId="S::jennifer.donnelly@bcsdk12.net::95f5c54f-d323-4e30-87a4-0bee45b36332" providerId="AD" clId="Web-{16F3EA7C-C41C-E332-70D9-5392F15ECC41}" dt="2025-03-19T16:21:21.112" v="12"/>
          <ac:spMkLst>
            <pc:docMk/>
            <pc:sldMk cId="1956509652" sldId="850"/>
            <ac:spMk id="9" creationId="{934667CA-FA89-D240-6258-C95A16BF76F9}"/>
          </ac:spMkLst>
        </pc:spChg>
        <pc:spChg chg="del">
          <ac:chgData name="Donnelly, Jennifer" userId="S::jennifer.donnelly@bcsdk12.net::95f5c54f-d323-4e30-87a4-0bee45b36332" providerId="AD" clId="Web-{16F3EA7C-C41C-E332-70D9-5392F15ECC41}" dt="2025-03-19T16:21:35.674" v="15"/>
          <ac:spMkLst>
            <pc:docMk/>
            <pc:sldMk cId="1956509652" sldId="850"/>
            <ac:spMk id="11" creationId="{A7667C67-75AB-3027-EFBA-9103CF5E5B51}"/>
          </ac:spMkLst>
        </pc:spChg>
        <pc:spChg chg="del mod">
          <ac:chgData name="Donnelly, Jennifer" userId="S::jennifer.donnelly@bcsdk12.net::95f5c54f-d323-4e30-87a4-0bee45b36332" providerId="AD" clId="Web-{16F3EA7C-C41C-E332-70D9-5392F15ECC41}" dt="2025-03-19T16:21:42.768" v="19"/>
          <ac:spMkLst>
            <pc:docMk/>
            <pc:sldMk cId="1956509652" sldId="850"/>
            <ac:spMk id="12" creationId="{2321B14E-798A-12F1-F35B-96DF64FED45A}"/>
          </ac:spMkLst>
        </pc:spChg>
        <pc:spChg chg="del mod">
          <ac:chgData name="Donnelly, Jennifer" userId="S::jennifer.donnelly@bcsdk12.net::95f5c54f-d323-4e30-87a4-0bee45b36332" providerId="AD" clId="Web-{16F3EA7C-C41C-E332-70D9-5392F15ECC41}" dt="2025-03-19T16:21:53.097" v="25"/>
          <ac:spMkLst>
            <pc:docMk/>
            <pc:sldMk cId="1956509652" sldId="850"/>
            <ac:spMk id="13" creationId="{F31842E5-5CB6-0250-71FA-4A45E3D8531C}"/>
          </ac:spMkLst>
        </pc:spChg>
        <pc:spChg chg="mod">
          <ac:chgData name="Donnelly, Jennifer" userId="S::jennifer.donnelly@bcsdk12.net::95f5c54f-d323-4e30-87a4-0bee45b36332" providerId="AD" clId="Web-{16F3EA7C-C41C-E332-70D9-5392F15ECC41}" dt="2025-03-19T16:35:34.522" v="83" actId="1076"/>
          <ac:spMkLst>
            <pc:docMk/>
            <pc:sldMk cId="1956509652" sldId="850"/>
            <ac:spMk id="16" creationId="{157F7757-182C-E891-416C-38CB2771E509}"/>
          </ac:spMkLst>
        </pc:spChg>
        <pc:spChg chg="add del mod">
          <ac:chgData name="Donnelly, Jennifer" userId="S::jennifer.donnelly@bcsdk12.net::95f5c54f-d323-4e30-87a4-0bee45b36332" providerId="AD" clId="Web-{16F3EA7C-C41C-E332-70D9-5392F15ECC41}" dt="2025-03-19T16:33:01.753" v="69"/>
          <ac:spMkLst>
            <pc:docMk/>
            <pc:sldMk cId="1956509652" sldId="850"/>
            <ac:spMk id="18" creationId="{98D64DB6-E515-F6CB-C115-AA9446D141B9}"/>
          </ac:spMkLst>
        </pc:spChg>
        <pc:graphicFrameChg chg="add del mod">
          <ac:chgData name="Donnelly, Jennifer" userId="S::jennifer.donnelly@bcsdk12.net::95f5c54f-d323-4e30-87a4-0bee45b36332" providerId="AD" clId="Web-{16F3EA7C-C41C-E332-70D9-5392F15ECC41}" dt="2025-03-19T16:24:08.350" v="29"/>
          <ac:graphicFrameMkLst>
            <pc:docMk/>
            <pc:sldMk cId="1956509652" sldId="850"/>
            <ac:graphicFrameMk id="14" creationId="{B3B1E862-20F7-836D-E4E3-2D4A4CD68E76}"/>
          </ac:graphicFrameMkLst>
        </pc:graphicFrameChg>
        <pc:picChg chg="mod">
          <ac:chgData name="Donnelly, Jennifer" userId="S::jennifer.donnelly@bcsdk12.net::95f5c54f-d323-4e30-87a4-0bee45b36332" providerId="AD" clId="Web-{16F3EA7C-C41C-E332-70D9-5392F15ECC41}" dt="2025-03-19T16:25:09.195" v="33" actId="1076"/>
          <ac:picMkLst>
            <pc:docMk/>
            <pc:sldMk cId="1956509652" sldId="850"/>
            <ac:picMk id="3" creationId="{DF7C4335-FA76-D65E-9AAA-B33A2EFF7387}"/>
          </ac:picMkLst>
        </pc:picChg>
        <pc:picChg chg="del">
          <ac:chgData name="Donnelly, Jennifer" userId="S::jennifer.donnelly@bcsdk12.net::95f5c54f-d323-4e30-87a4-0bee45b36332" providerId="AD" clId="Web-{16F3EA7C-C41C-E332-70D9-5392F15ECC41}" dt="2025-03-19T16:20:48.705" v="3"/>
          <ac:picMkLst>
            <pc:docMk/>
            <pc:sldMk cId="1956509652" sldId="850"/>
            <ac:picMk id="5" creationId="{23EAA9F4-28D1-9337-4FCD-E2146BC6CFC4}"/>
          </ac:picMkLst>
        </pc:picChg>
        <pc:picChg chg="add del mod">
          <ac:chgData name="Donnelly, Jennifer" userId="S::jennifer.donnelly@bcsdk12.net::95f5c54f-d323-4e30-87a4-0bee45b36332" providerId="AD" clId="Web-{16F3EA7C-C41C-E332-70D9-5392F15ECC41}" dt="2025-03-19T16:33:03.456" v="70"/>
          <ac:picMkLst>
            <pc:docMk/>
            <pc:sldMk cId="1956509652" sldId="850"/>
            <ac:picMk id="17" creationId="{886F638E-DC35-58B6-A0D7-F7C4D11921DE}"/>
          </ac:picMkLst>
        </pc:picChg>
        <pc:picChg chg="add mod">
          <ac:chgData name="Donnelly, Jennifer" userId="S::jennifer.donnelly@bcsdk12.net::95f5c54f-d323-4e30-87a4-0bee45b36332" providerId="AD" clId="Web-{16F3EA7C-C41C-E332-70D9-5392F15ECC41}" dt="2025-03-19T16:35:26.803" v="82" actId="1076"/>
          <ac:picMkLst>
            <pc:docMk/>
            <pc:sldMk cId="1956509652" sldId="850"/>
            <ac:picMk id="19" creationId="{5E69ADA3-C84C-A305-E616-5E91718E48BD}"/>
          </ac:picMkLst>
        </pc:picChg>
      </pc:sldChg>
    </pc:docChg>
  </pc:docChgLst>
  <pc:docChgLst>
    <pc:chgData name="Sowell, Leigh" userId="S::leigh.sowell@bcsdk12.net::95ffc4df-e71e-4f81-a44d-8cc5af363a6a" providerId="AD" clId="Web-{2629AE70-C9F6-417A-FD72-22190075065A}"/>
    <pc:docChg chg="modSld">
      <pc:chgData name="Sowell, Leigh" userId="S::leigh.sowell@bcsdk12.net::95ffc4df-e71e-4f81-a44d-8cc5af363a6a" providerId="AD" clId="Web-{2629AE70-C9F6-417A-FD72-22190075065A}" dt="2025-03-18T11:47:35.257" v="1"/>
      <pc:docMkLst>
        <pc:docMk/>
      </pc:docMkLst>
      <pc:sldChg chg="modSp">
        <pc:chgData name="Sowell, Leigh" userId="S::leigh.sowell@bcsdk12.net::95ffc4df-e71e-4f81-a44d-8cc5af363a6a" providerId="AD" clId="Web-{2629AE70-C9F6-417A-FD72-22190075065A}" dt="2025-03-18T11:47:35.257" v="1"/>
        <pc:sldMkLst>
          <pc:docMk/>
          <pc:sldMk cId="2710461913" sldId="258"/>
        </pc:sldMkLst>
        <pc:picChg chg="mod modCrop">
          <ac:chgData name="Sowell, Leigh" userId="S::leigh.sowell@bcsdk12.net::95ffc4df-e71e-4f81-a44d-8cc5af363a6a" providerId="AD" clId="Web-{2629AE70-C9F6-417A-FD72-22190075065A}" dt="2025-03-18T11:47:35.257" v="1"/>
          <ac:picMkLst>
            <pc:docMk/>
            <pc:sldMk cId="2710461913" sldId="258"/>
            <ac:picMk id="2" creationId="{012C082A-B3E2-C983-CCF0-D16FB98D576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042CE-419D-4F3E-A817-8E4C8E69A57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89052-FC7E-41DD-93A4-30E17920B0A0}" type="slidenum">
              <a:rPr lang="en-US" smtClean="0"/>
              <a:t>‹#›</a:t>
            </a:fld>
            <a:endParaRPr lang="en-US"/>
          </a:p>
        </p:txBody>
      </p:sp>
    </p:spTree>
    <p:extLst>
      <p:ext uri="{BB962C8B-B14F-4D97-AF65-F5344CB8AC3E}">
        <p14:creationId xmlns:p14="http://schemas.microsoft.com/office/powerpoint/2010/main" val="501123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a:t>
            </a:fld>
            <a:endParaRPr lang="en-US"/>
          </a:p>
        </p:txBody>
      </p:sp>
    </p:spTree>
    <p:extLst>
      <p:ext uri="{BB962C8B-B14F-4D97-AF65-F5344CB8AC3E}">
        <p14:creationId xmlns:p14="http://schemas.microsoft.com/office/powerpoint/2010/main" val="642601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Bibb County Mission – (read)</a:t>
            </a:r>
          </a:p>
          <a:p>
            <a:r>
              <a:rPr lang="en-US">
                <a:ea typeface="Calibri"/>
                <a:cs typeface="Calibri"/>
              </a:rPr>
              <a:t>The PEC Department has identified specially designed instructional programs to support students with significant reading deficits.  </a:t>
            </a:r>
            <a:r>
              <a:rPr lang="en-US" err="1">
                <a:ea typeface="Calibri"/>
                <a:cs typeface="Calibri"/>
              </a:rPr>
              <a:t>Lexonik</a:t>
            </a:r>
            <a:r>
              <a:rPr lang="en-US">
                <a:ea typeface="Calibri"/>
                <a:cs typeface="Calibri"/>
              </a:rPr>
              <a:t> is a program selected to address students specific reading skill deficits. </a:t>
            </a:r>
          </a:p>
        </p:txBody>
      </p:sp>
      <p:sp>
        <p:nvSpPr>
          <p:cNvPr id="4" name="Slide Number Placeholder 3"/>
          <p:cNvSpPr>
            <a:spLocks noGrp="1"/>
          </p:cNvSpPr>
          <p:nvPr>
            <p:ph type="sldNum" sz="quarter" idx="5"/>
          </p:nvPr>
        </p:nvSpPr>
        <p:spPr/>
        <p:txBody>
          <a:bodyPr/>
          <a:lstStyle/>
          <a:p>
            <a:fld id="{6F389052-FC7E-41DD-93A4-30E17920B0A0}" type="slidenum">
              <a:rPr lang="en-US" smtClean="0"/>
              <a:t>2</a:t>
            </a:fld>
            <a:endParaRPr lang="en-US"/>
          </a:p>
        </p:txBody>
      </p:sp>
    </p:spTree>
    <p:extLst>
      <p:ext uri="{BB962C8B-B14F-4D97-AF65-F5344CB8AC3E}">
        <p14:creationId xmlns:p14="http://schemas.microsoft.com/office/powerpoint/2010/main" val="236120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With our Strategic Goals, the PEC Department is utilizing two Programs from </a:t>
            </a:r>
            <a:r>
              <a:rPr lang="en-US" err="1">
                <a:ea typeface="Calibri"/>
                <a:cs typeface="Calibri"/>
              </a:rPr>
              <a:t>Lexonik</a:t>
            </a:r>
            <a:r>
              <a:rPr lang="en-US">
                <a:ea typeface="Calibri"/>
                <a:cs typeface="Calibri"/>
              </a:rPr>
              <a:t> to change reading achievement for our students with disabilities.  You will see our results to date will lead to students following the 4ME Initiatives.  </a:t>
            </a:r>
          </a:p>
        </p:txBody>
      </p:sp>
      <p:sp>
        <p:nvSpPr>
          <p:cNvPr id="4" name="Slide Number Placeholder 3"/>
          <p:cNvSpPr>
            <a:spLocks noGrp="1"/>
          </p:cNvSpPr>
          <p:nvPr>
            <p:ph type="sldNum" sz="quarter" idx="5"/>
          </p:nvPr>
        </p:nvSpPr>
        <p:spPr/>
        <p:txBody>
          <a:bodyPr/>
          <a:lstStyle/>
          <a:p>
            <a:fld id="{6F389052-FC7E-41DD-93A4-30E17920B0A0}" type="slidenum">
              <a:rPr lang="en-US" smtClean="0"/>
              <a:t>3</a:t>
            </a:fld>
            <a:endParaRPr lang="en-US"/>
          </a:p>
        </p:txBody>
      </p:sp>
    </p:spTree>
    <p:extLst>
      <p:ext uri="{BB962C8B-B14F-4D97-AF65-F5344CB8AC3E}">
        <p14:creationId xmlns:p14="http://schemas.microsoft.com/office/powerpoint/2010/main" val="668428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a:t>
            </a:r>
            <a:r>
              <a:rPr lang="en-US" err="1">
                <a:ea typeface="Calibri"/>
                <a:cs typeface="Calibri"/>
              </a:rPr>
              <a:t>Lexonik</a:t>
            </a:r>
            <a:r>
              <a:rPr lang="en-US">
                <a:ea typeface="Calibri"/>
                <a:cs typeface="Calibri"/>
              </a:rPr>
              <a:t> Program is a teacher lead instructional program this is not a computer program.  This program specifically trains teachers to explicitly teach reading to secondary students.  This training leads to improved  teacher effectiveness.  </a:t>
            </a:r>
          </a:p>
        </p:txBody>
      </p:sp>
      <p:sp>
        <p:nvSpPr>
          <p:cNvPr id="4" name="Slide Number Placeholder 3"/>
          <p:cNvSpPr>
            <a:spLocks noGrp="1"/>
          </p:cNvSpPr>
          <p:nvPr>
            <p:ph type="sldNum" sz="quarter" idx="5"/>
          </p:nvPr>
        </p:nvSpPr>
        <p:spPr/>
        <p:txBody>
          <a:bodyPr/>
          <a:lstStyle/>
          <a:p>
            <a:fld id="{6F389052-FC7E-41DD-93A4-30E17920B0A0}" type="slidenum">
              <a:rPr lang="en-US" smtClean="0"/>
              <a:t>4</a:t>
            </a:fld>
            <a:endParaRPr lang="en-US"/>
          </a:p>
        </p:txBody>
      </p:sp>
    </p:spTree>
    <p:extLst>
      <p:ext uri="{BB962C8B-B14F-4D97-AF65-F5344CB8AC3E}">
        <p14:creationId xmlns:p14="http://schemas.microsoft.com/office/powerpoint/2010/main" val="3709798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0C5608A0-9988-431F-925D-31F4A5E468F6}" type="slidenum">
              <a:rPr lang="en-US" smtClean="0"/>
              <a:t>5</a:t>
            </a:fld>
            <a:endParaRPr lang="en-US"/>
          </a:p>
        </p:txBody>
      </p:sp>
    </p:spTree>
    <p:extLst>
      <p:ext uri="{BB962C8B-B14F-4D97-AF65-F5344CB8AC3E}">
        <p14:creationId xmlns:p14="http://schemas.microsoft.com/office/powerpoint/2010/main" val="1405999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Lexile – is a measure of reading proficiency.  This level is seen in STAR and GMAS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6F389052-FC7E-41DD-93A4-30E17920B0A0}" type="slidenum">
              <a:rPr lang="en-US" smtClean="0"/>
              <a:t>6</a:t>
            </a:fld>
            <a:endParaRPr lang="en-US"/>
          </a:p>
        </p:txBody>
      </p:sp>
    </p:spTree>
    <p:extLst>
      <p:ext uri="{BB962C8B-B14F-4D97-AF65-F5344CB8AC3E}">
        <p14:creationId xmlns:p14="http://schemas.microsoft.com/office/powerpoint/2010/main" val="660868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two programs for </a:t>
            </a:r>
            <a:r>
              <a:rPr lang="en-US" err="1">
                <a:ea typeface="Calibri"/>
                <a:cs typeface="Calibri"/>
              </a:rPr>
              <a:t>Lexonik</a:t>
            </a:r>
            <a:r>
              <a:rPr lang="en-US">
                <a:ea typeface="Calibri"/>
                <a:cs typeface="Calibri"/>
              </a:rPr>
              <a:t> are LEAP and Advance.  LEAP is for readers that are more than 4 years below reading level and teaches basic reading skills.  </a:t>
            </a:r>
          </a:p>
          <a:p>
            <a:r>
              <a:rPr lang="en-US">
                <a:ea typeface="Calibri"/>
                <a:cs typeface="Calibri"/>
              </a:rPr>
              <a:t>Advance focuses on vocabulary building and advance reading skills.  The next slides will share the current year data. </a:t>
            </a:r>
          </a:p>
        </p:txBody>
      </p:sp>
      <p:sp>
        <p:nvSpPr>
          <p:cNvPr id="4" name="Slide Number Placeholder 3"/>
          <p:cNvSpPr>
            <a:spLocks noGrp="1"/>
          </p:cNvSpPr>
          <p:nvPr>
            <p:ph type="sldNum" sz="quarter" idx="5"/>
          </p:nvPr>
        </p:nvSpPr>
        <p:spPr/>
        <p:txBody>
          <a:bodyPr/>
          <a:lstStyle/>
          <a:p>
            <a:fld id="{6F389052-FC7E-41DD-93A4-30E17920B0A0}" type="slidenum">
              <a:rPr lang="en-US" smtClean="0"/>
              <a:t>7</a:t>
            </a:fld>
            <a:endParaRPr lang="en-US"/>
          </a:p>
        </p:txBody>
      </p:sp>
    </p:spTree>
    <p:extLst>
      <p:ext uri="{BB962C8B-B14F-4D97-AF65-F5344CB8AC3E}">
        <p14:creationId xmlns:p14="http://schemas.microsoft.com/office/powerpoint/2010/main" val="3545328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8</a:t>
            </a:fld>
            <a:endParaRPr lang="en-US"/>
          </a:p>
        </p:txBody>
      </p:sp>
    </p:spTree>
    <p:extLst>
      <p:ext uri="{BB962C8B-B14F-4D97-AF65-F5344CB8AC3E}">
        <p14:creationId xmlns:p14="http://schemas.microsoft.com/office/powerpoint/2010/main" val="864507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9</a:t>
            </a:fld>
            <a:endParaRPr lang="en-US"/>
          </a:p>
        </p:txBody>
      </p:sp>
    </p:spTree>
    <p:extLst>
      <p:ext uri="{BB962C8B-B14F-4D97-AF65-F5344CB8AC3E}">
        <p14:creationId xmlns:p14="http://schemas.microsoft.com/office/powerpoint/2010/main" val="1000786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will review growth for the two </a:t>
            </a:r>
            <a:r>
              <a:rPr lang="en-US" err="1">
                <a:ea typeface="Calibri"/>
                <a:cs typeface="Calibri"/>
              </a:rPr>
              <a:t>Lexonik</a:t>
            </a:r>
            <a:r>
              <a:rPr lang="en-US">
                <a:ea typeface="Calibri"/>
                <a:cs typeface="Calibri"/>
              </a:rPr>
              <a:t> Programs</a:t>
            </a:r>
          </a:p>
        </p:txBody>
      </p:sp>
      <p:sp>
        <p:nvSpPr>
          <p:cNvPr id="4" name="Slide Number Placeholder 3"/>
          <p:cNvSpPr>
            <a:spLocks noGrp="1"/>
          </p:cNvSpPr>
          <p:nvPr>
            <p:ph type="sldNum" sz="quarter" idx="5"/>
          </p:nvPr>
        </p:nvSpPr>
        <p:spPr/>
        <p:txBody>
          <a:bodyPr/>
          <a:lstStyle/>
          <a:p>
            <a:fld id="{6F389052-FC7E-41DD-93A4-30E17920B0A0}" type="slidenum">
              <a:rPr lang="en-US" smtClean="0"/>
              <a:t>10</a:t>
            </a:fld>
            <a:endParaRPr lang="en-US"/>
          </a:p>
        </p:txBody>
      </p:sp>
    </p:spTree>
    <p:extLst>
      <p:ext uri="{BB962C8B-B14F-4D97-AF65-F5344CB8AC3E}">
        <p14:creationId xmlns:p14="http://schemas.microsoft.com/office/powerpoint/2010/main" val="3618016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37FF9-C3C7-D221-6B31-B042E4379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1ECF7-0EA0-7F72-A9FE-278F1EEA9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2C8F19-032D-71BC-078B-4D828A802CCE}"/>
              </a:ext>
            </a:extLst>
          </p:cNvPr>
          <p:cNvSpPr>
            <a:spLocks noGrp="1"/>
          </p:cNvSpPr>
          <p:nvPr>
            <p:ph type="body" idx="1"/>
          </p:nvPr>
        </p:nvSpPr>
        <p:spPr/>
        <p:txBody>
          <a:bodyPr/>
          <a:lstStyle/>
          <a:p>
            <a:r>
              <a:rPr lang="en-US">
                <a:ea typeface="Calibri"/>
                <a:cs typeface="Calibri"/>
              </a:rPr>
              <a:t>The top chart reflects the summary data skills growth in LEAP.  The green bar represents the pre-test skills, the blue bar represents mid-year assessment and the red bar represents the change to date.  </a:t>
            </a:r>
          </a:p>
          <a:p>
            <a:r>
              <a:rPr lang="en-US">
                <a:ea typeface="Calibri"/>
                <a:cs typeface="Calibri"/>
              </a:rPr>
              <a:t>The Advance data chart demonstrate the average growth in month for the 7 students at Westside High school that have completed the 6 week program.  46 months growth is life changing reading growth.  </a:t>
            </a:r>
          </a:p>
        </p:txBody>
      </p:sp>
      <p:sp>
        <p:nvSpPr>
          <p:cNvPr id="4" name="Slide Number Placeholder 3">
            <a:extLst>
              <a:ext uri="{FF2B5EF4-FFF2-40B4-BE49-F238E27FC236}">
                <a16:creationId xmlns:a16="http://schemas.microsoft.com/office/drawing/2014/main" id="{8B24E383-D598-FFC4-49E0-8544CF0C9F46}"/>
              </a:ext>
            </a:extLst>
          </p:cNvPr>
          <p:cNvSpPr>
            <a:spLocks noGrp="1"/>
          </p:cNvSpPr>
          <p:nvPr>
            <p:ph type="sldNum" sz="quarter" idx="5"/>
          </p:nvPr>
        </p:nvSpPr>
        <p:spPr/>
        <p:txBody>
          <a:bodyPr/>
          <a:lstStyle/>
          <a:p>
            <a:fld id="{6F389052-FC7E-41DD-93A4-30E17920B0A0}" type="slidenum">
              <a:rPr lang="en-US" smtClean="0"/>
              <a:t>11</a:t>
            </a:fld>
            <a:endParaRPr lang="en-US"/>
          </a:p>
        </p:txBody>
      </p:sp>
    </p:spTree>
    <p:extLst>
      <p:ext uri="{BB962C8B-B14F-4D97-AF65-F5344CB8AC3E}">
        <p14:creationId xmlns:p14="http://schemas.microsoft.com/office/powerpoint/2010/main" val="643804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Blue represents pretest skills, green represents midyear </a:t>
            </a:r>
          </a:p>
        </p:txBody>
      </p:sp>
      <p:sp>
        <p:nvSpPr>
          <p:cNvPr id="4" name="Slide Number Placeholder 3"/>
          <p:cNvSpPr>
            <a:spLocks noGrp="1"/>
          </p:cNvSpPr>
          <p:nvPr>
            <p:ph type="sldNum" sz="quarter" idx="5"/>
          </p:nvPr>
        </p:nvSpPr>
        <p:spPr/>
        <p:txBody>
          <a:bodyPr/>
          <a:lstStyle/>
          <a:p>
            <a:fld id="{6F389052-FC7E-41DD-93A4-30E17920B0A0}" type="slidenum">
              <a:rPr lang="en-US" smtClean="0"/>
              <a:t>12</a:t>
            </a:fld>
            <a:endParaRPr lang="en-US"/>
          </a:p>
        </p:txBody>
      </p:sp>
    </p:spTree>
    <p:extLst>
      <p:ext uri="{BB962C8B-B14F-4D97-AF65-F5344CB8AC3E}">
        <p14:creationId xmlns:p14="http://schemas.microsoft.com/office/powerpoint/2010/main" val="408053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13</a:t>
            </a:fld>
            <a:endParaRPr lang="en-US"/>
          </a:p>
        </p:txBody>
      </p:sp>
    </p:spTree>
    <p:extLst>
      <p:ext uri="{BB962C8B-B14F-4D97-AF65-F5344CB8AC3E}">
        <p14:creationId xmlns:p14="http://schemas.microsoft.com/office/powerpoint/2010/main" val="710694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14</a:t>
            </a:fld>
            <a:endParaRPr lang="en-US"/>
          </a:p>
        </p:txBody>
      </p:sp>
    </p:spTree>
    <p:extLst>
      <p:ext uri="{BB962C8B-B14F-4D97-AF65-F5344CB8AC3E}">
        <p14:creationId xmlns:p14="http://schemas.microsoft.com/office/powerpoint/2010/main" val="2017552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4191050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96B0-DAA0-D0E8-B4FA-3CD32244DF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EC40F4-AA25-5F12-5FED-23DEC55A39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10A6BC-8CE1-975D-C8AA-E837A846A20B}"/>
              </a:ext>
            </a:extLst>
          </p:cNvPr>
          <p:cNvSpPr>
            <a:spLocks noGrp="1"/>
          </p:cNvSpPr>
          <p:nvPr>
            <p:ph type="dt" sz="half" idx="10"/>
          </p:nvPr>
        </p:nvSpPr>
        <p:spPr/>
        <p:txBody>
          <a:bodyPr/>
          <a:lstStyle/>
          <a:p>
            <a:fld id="{9C4CA0A7-5449-4F08-8F4D-239870F5CC0F}" type="datetime1">
              <a:rPr lang="en-US" smtClean="0"/>
              <a:t>3/19/2025</a:t>
            </a:fld>
            <a:endParaRPr lang="en-US"/>
          </a:p>
        </p:txBody>
      </p:sp>
      <p:sp>
        <p:nvSpPr>
          <p:cNvPr id="5" name="Footer Placeholder 4">
            <a:extLst>
              <a:ext uri="{FF2B5EF4-FFF2-40B4-BE49-F238E27FC236}">
                <a16:creationId xmlns:a16="http://schemas.microsoft.com/office/drawing/2014/main" id="{E1D3E831-8BD8-D1A6-509F-3743C457E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C50ED-EDD3-E43F-0682-59DD70616CD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01741697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56F1-152B-31C1-EBB6-082F4233A0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EC7A58-BCB6-10E8-B34C-BB17A8EAA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65613-9097-2893-A11F-29850AE8C5E3}"/>
              </a:ext>
            </a:extLst>
          </p:cNvPr>
          <p:cNvSpPr>
            <a:spLocks noGrp="1"/>
          </p:cNvSpPr>
          <p:nvPr>
            <p:ph type="dt" sz="half" idx="10"/>
          </p:nvPr>
        </p:nvSpPr>
        <p:spPr/>
        <p:txBody>
          <a:bodyPr/>
          <a:lstStyle/>
          <a:p>
            <a:fld id="{AE079DDA-9EE0-4F6F-908F-F565614DA536}" type="datetime1">
              <a:rPr lang="en-US" smtClean="0"/>
              <a:t>3/19/2025</a:t>
            </a:fld>
            <a:endParaRPr lang="en-US"/>
          </a:p>
        </p:txBody>
      </p:sp>
      <p:sp>
        <p:nvSpPr>
          <p:cNvPr id="5" name="Footer Placeholder 4">
            <a:extLst>
              <a:ext uri="{FF2B5EF4-FFF2-40B4-BE49-F238E27FC236}">
                <a16:creationId xmlns:a16="http://schemas.microsoft.com/office/drawing/2014/main" id="{2719EE40-E3FB-832D-260C-8BFCE23A4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C5AD1-011C-E532-175A-FE815CDB1D70}"/>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2641892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FF01-26C4-4B54-C131-7CCED4B1B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07DCCF-333C-9120-ABDF-8C58012CB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5F4BC7-306E-888A-A0CF-CA0816B91CF1}"/>
              </a:ext>
            </a:extLst>
          </p:cNvPr>
          <p:cNvSpPr>
            <a:spLocks noGrp="1"/>
          </p:cNvSpPr>
          <p:nvPr>
            <p:ph type="dt" sz="half" idx="10"/>
          </p:nvPr>
        </p:nvSpPr>
        <p:spPr/>
        <p:txBody>
          <a:bodyPr/>
          <a:lstStyle/>
          <a:p>
            <a:fld id="{E6C291B0-B8E9-4013-97A3-B53401B857E9}" type="datetime1">
              <a:rPr lang="en-US" smtClean="0"/>
              <a:t>3/19/2025</a:t>
            </a:fld>
            <a:endParaRPr lang="en-US"/>
          </a:p>
        </p:txBody>
      </p:sp>
      <p:sp>
        <p:nvSpPr>
          <p:cNvPr id="5" name="Footer Placeholder 4">
            <a:extLst>
              <a:ext uri="{FF2B5EF4-FFF2-40B4-BE49-F238E27FC236}">
                <a16:creationId xmlns:a16="http://schemas.microsoft.com/office/drawing/2014/main" id="{D908F8E4-307B-5ECA-51E4-2396962AF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8B70A-AAD7-09BA-4A8C-807984D10EE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0500303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01A9-D8DC-F6AE-71E0-1C7EC815A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B8A85A-CDFE-3947-16C2-EBED2076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2EB62D-A15F-BA67-536F-D74A48EF4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83177-A655-E41E-7646-B4DCCE056211}"/>
              </a:ext>
            </a:extLst>
          </p:cNvPr>
          <p:cNvSpPr>
            <a:spLocks noGrp="1"/>
          </p:cNvSpPr>
          <p:nvPr>
            <p:ph type="dt" sz="half" idx="10"/>
          </p:nvPr>
        </p:nvSpPr>
        <p:spPr/>
        <p:txBody>
          <a:bodyPr/>
          <a:lstStyle/>
          <a:p>
            <a:fld id="{C53E082D-3309-423D-9E25-84DA5BD058A2}" type="datetime1">
              <a:rPr lang="en-US" smtClean="0"/>
              <a:t>3/19/2025</a:t>
            </a:fld>
            <a:endParaRPr lang="en-US"/>
          </a:p>
        </p:txBody>
      </p:sp>
      <p:sp>
        <p:nvSpPr>
          <p:cNvPr id="6" name="Footer Placeholder 5">
            <a:extLst>
              <a:ext uri="{FF2B5EF4-FFF2-40B4-BE49-F238E27FC236}">
                <a16:creationId xmlns:a16="http://schemas.microsoft.com/office/drawing/2014/main" id="{4A2E8F51-073C-8FA1-7438-F725AA137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6C15F-92CD-473C-187A-AC5827EB55E3}"/>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0397147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DE8E-549C-D5F0-0397-2592F94CE0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191E48-0825-E25B-ED27-51D7C41E3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58BD2-C9FA-B04D-1612-DE5102FDC1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BB7D3-2B0A-5D20-789D-8EA796EB79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B8C81-FB7A-25FC-9184-5E668B18A2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F124EE-A2D3-24D7-50FB-2E6179D97EEA}"/>
              </a:ext>
            </a:extLst>
          </p:cNvPr>
          <p:cNvSpPr>
            <a:spLocks noGrp="1"/>
          </p:cNvSpPr>
          <p:nvPr>
            <p:ph type="dt" sz="half" idx="10"/>
          </p:nvPr>
        </p:nvSpPr>
        <p:spPr/>
        <p:txBody>
          <a:bodyPr/>
          <a:lstStyle/>
          <a:p>
            <a:fld id="{BBEE820B-1914-45FE-8234-3DC7C3D379BC}" type="datetime1">
              <a:rPr lang="en-US" smtClean="0"/>
              <a:t>3/19/2025</a:t>
            </a:fld>
            <a:endParaRPr lang="en-US"/>
          </a:p>
        </p:txBody>
      </p:sp>
      <p:sp>
        <p:nvSpPr>
          <p:cNvPr id="8" name="Footer Placeholder 7">
            <a:extLst>
              <a:ext uri="{FF2B5EF4-FFF2-40B4-BE49-F238E27FC236}">
                <a16:creationId xmlns:a16="http://schemas.microsoft.com/office/drawing/2014/main" id="{3EC32395-32FA-F4FC-70A7-E719A8A38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CD76CF-3473-C280-4832-7E3AFDE894B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7156517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6AC3E-3C18-BA6F-36D5-C65DA90AB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B0B192-22DF-EA2C-0B3D-8DF8EB005370}"/>
              </a:ext>
            </a:extLst>
          </p:cNvPr>
          <p:cNvSpPr>
            <a:spLocks noGrp="1"/>
          </p:cNvSpPr>
          <p:nvPr>
            <p:ph type="dt" sz="half" idx="10"/>
          </p:nvPr>
        </p:nvSpPr>
        <p:spPr/>
        <p:txBody>
          <a:bodyPr/>
          <a:lstStyle/>
          <a:p>
            <a:fld id="{21D7EDA2-8E8F-4473-9E5F-F3BAF737DFD2}" type="datetime1">
              <a:rPr lang="en-US" smtClean="0"/>
              <a:t>3/19/2025</a:t>
            </a:fld>
            <a:endParaRPr lang="en-US"/>
          </a:p>
        </p:txBody>
      </p:sp>
      <p:sp>
        <p:nvSpPr>
          <p:cNvPr id="4" name="Footer Placeholder 3">
            <a:extLst>
              <a:ext uri="{FF2B5EF4-FFF2-40B4-BE49-F238E27FC236}">
                <a16:creationId xmlns:a16="http://schemas.microsoft.com/office/drawing/2014/main" id="{9AB3F6F2-937A-A05E-3D78-17E927DAE0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C33B0-7726-F1D7-198A-28A8DB547EE2}"/>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18692594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463A7-8556-ED1F-8CC6-9711E9301FD5}"/>
              </a:ext>
            </a:extLst>
          </p:cNvPr>
          <p:cNvSpPr>
            <a:spLocks noGrp="1"/>
          </p:cNvSpPr>
          <p:nvPr>
            <p:ph type="dt" sz="half" idx="10"/>
          </p:nvPr>
        </p:nvSpPr>
        <p:spPr/>
        <p:txBody>
          <a:bodyPr/>
          <a:lstStyle/>
          <a:p>
            <a:fld id="{EC874ED0-CE46-48B9-A746-3ACE93135C85}" type="datetime1">
              <a:rPr lang="en-US" smtClean="0"/>
              <a:t>3/19/2025</a:t>
            </a:fld>
            <a:endParaRPr lang="en-US"/>
          </a:p>
        </p:txBody>
      </p:sp>
      <p:sp>
        <p:nvSpPr>
          <p:cNvPr id="3" name="Footer Placeholder 2">
            <a:extLst>
              <a:ext uri="{FF2B5EF4-FFF2-40B4-BE49-F238E27FC236}">
                <a16:creationId xmlns:a16="http://schemas.microsoft.com/office/drawing/2014/main" id="{93946E42-0F64-590D-ACF7-7A6E16038F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5FA1B-E752-62DF-8618-2DD032417D96}"/>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14738361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DAC0-7CFA-FAE8-4551-AC7B2E7DE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389AE0-59A3-30A1-8864-94DF5967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9A9BD6-0A58-A13E-E178-36165EE8D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0039FD-E1B8-74E0-129D-1248A35E57CB}"/>
              </a:ext>
            </a:extLst>
          </p:cNvPr>
          <p:cNvSpPr>
            <a:spLocks noGrp="1"/>
          </p:cNvSpPr>
          <p:nvPr>
            <p:ph type="dt" sz="half" idx="10"/>
          </p:nvPr>
        </p:nvSpPr>
        <p:spPr/>
        <p:txBody>
          <a:bodyPr/>
          <a:lstStyle/>
          <a:p>
            <a:fld id="{704FE794-7F01-4F1F-8CC5-2A2BB6B5FD4A}" type="datetime1">
              <a:rPr lang="en-US" smtClean="0"/>
              <a:t>3/19/2025</a:t>
            </a:fld>
            <a:endParaRPr lang="en-US"/>
          </a:p>
        </p:txBody>
      </p:sp>
      <p:sp>
        <p:nvSpPr>
          <p:cNvPr id="6" name="Footer Placeholder 5">
            <a:extLst>
              <a:ext uri="{FF2B5EF4-FFF2-40B4-BE49-F238E27FC236}">
                <a16:creationId xmlns:a16="http://schemas.microsoft.com/office/drawing/2014/main" id="{65291ABD-2AB1-133F-FFDD-D61730A24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78135-D33A-72EE-34D7-EE0091BFAF5C}"/>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84226581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CA82E-4837-1240-112F-3D1FAE3BEC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48FE9A-296C-DC37-FCF6-9654C14AD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457DB8-54B7-1363-D151-55E4C88C3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01D35-2411-7B30-F582-2834097466E5}"/>
              </a:ext>
            </a:extLst>
          </p:cNvPr>
          <p:cNvSpPr>
            <a:spLocks noGrp="1"/>
          </p:cNvSpPr>
          <p:nvPr>
            <p:ph type="dt" sz="half" idx="10"/>
          </p:nvPr>
        </p:nvSpPr>
        <p:spPr/>
        <p:txBody>
          <a:bodyPr/>
          <a:lstStyle/>
          <a:p>
            <a:fld id="{6AEAC17D-8DC9-48A6-80DE-27A1B637DF40}" type="datetime1">
              <a:rPr lang="en-US" smtClean="0"/>
              <a:t>3/19/2025</a:t>
            </a:fld>
            <a:endParaRPr lang="en-US"/>
          </a:p>
        </p:txBody>
      </p:sp>
      <p:sp>
        <p:nvSpPr>
          <p:cNvPr id="6" name="Footer Placeholder 5">
            <a:extLst>
              <a:ext uri="{FF2B5EF4-FFF2-40B4-BE49-F238E27FC236}">
                <a16:creationId xmlns:a16="http://schemas.microsoft.com/office/drawing/2014/main" id="{7D7040D5-D76F-32EC-DC76-2F99CF02D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D5EFE-AAF3-A461-18CD-329134B5DCA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97373653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DF6C-D23D-BFE0-DC9B-053670A5DC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F978C8-0EFD-84D0-5A21-1AEAADE0C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4F321-9EA6-4089-AE2B-EC6A2A339175}"/>
              </a:ext>
            </a:extLst>
          </p:cNvPr>
          <p:cNvSpPr>
            <a:spLocks noGrp="1"/>
          </p:cNvSpPr>
          <p:nvPr>
            <p:ph type="dt" sz="half" idx="10"/>
          </p:nvPr>
        </p:nvSpPr>
        <p:spPr/>
        <p:txBody>
          <a:bodyPr/>
          <a:lstStyle/>
          <a:p>
            <a:fld id="{579A7950-4455-449A-AB8D-75DA26C786CB}" type="datetime1">
              <a:rPr lang="en-US" smtClean="0"/>
              <a:t>3/19/2025</a:t>
            </a:fld>
            <a:endParaRPr lang="en-US"/>
          </a:p>
        </p:txBody>
      </p:sp>
      <p:sp>
        <p:nvSpPr>
          <p:cNvPr id="5" name="Footer Placeholder 4">
            <a:extLst>
              <a:ext uri="{FF2B5EF4-FFF2-40B4-BE49-F238E27FC236}">
                <a16:creationId xmlns:a16="http://schemas.microsoft.com/office/drawing/2014/main" id="{97B597ED-C300-777B-5ED5-D440F5BAA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348C6-1301-1358-FC4F-36D02503303F}"/>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2694138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CDFA7D-701B-76F6-2525-8C3B04605F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06451E-EF97-E1EA-8A52-8FC0F655B8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73AB2-98C8-F387-B862-2BEEEEC1E931}"/>
              </a:ext>
            </a:extLst>
          </p:cNvPr>
          <p:cNvSpPr>
            <a:spLocks noGrp="1"/>
          </p:cNvSpPr>
          <p:nvPr>
            <p:ph type="dt" sz="half" idx="10"/>
          </p:nvPr>
        </p:nvSpPr>
        <p:spPr/>
        <p:txBody>
          <a:bodyPr/>
          <a:lstStyle/>
          <a:p>
            <a:fld id="{AE14B1E9-7414-4B9A-B1DC-04DEEFCBACCE}" type="datetime1">
              <a:rPr lang="en-US" smtClean="0"/>
              <a:t>3/19/2025</a:t>
            </a:fld>
            <a:endParaRPr lang="en-US"/>
          </a:p>
        </p:txBody>
      </p:sp>
      <p:sp>
        <p:nvSpPr>
          <p:cNvPr id="5" name="Footer Placeholder 4">
            <a:extLst>
              <a:ext uri="{FF2B5EF4-FFF2-40B4-BE49-F238E27FC236}">
                <a16:creationId xmlns:a16="http://schemas.microsoft.com/office/drawing/2014/main" id="{582A01B9-50FD-4C59-595E-B6DBC950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70C23-29DA-104F-6A49-D70DE6E651AE}"/>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2818088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D670-BC2C-CDD5-CA0B-79EFCB80D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FC0B3-136C-A5B7-9DAF-DC8394B7B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E54D8-CC4F-847D-8DB3-001A87DF1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F25F3-0FCE-412A-9F81-D6D09BC0A551}" type="datetime1">
              <a:rPr lang="en-US" smtClean="0"/>
              <a:t>3/19/2025</a:t>
            </a:fld>
            <a:endParaRPr lang="en-US"/>
          </a:p>
        </p:txBody>
      </p:sp>
      <p:sp>
        <p:nvSpPr>
          <p:cNvPr id="5" name="Footer Placeholder 4">
            <a:extLst>
              <a:ext uri="{FF2B5EF4-FFF2-40B4-BE49-F238E27FC236}">
                <a16:creationId xmlns:a16="http://schemas.microsoft.com/office/drawing/2014/main" id="{EC579B7E-F2BA-7118-2A6D-EBAF28504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D807F-2C53-C9C8-80B9-9AB92D087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765F9-1B31-4893-BE12-78C176540628}" type="slidenum">
              <a:rPr lang="en-US" smtClean="0"/>
              <a:t>‹#›</a:t>
            </a:fld>
            <a:endParaRPr lang="en-US"/>
          </a:p>
        </p:txBody>
      </p:sp>
    </p:spTree>
    <p:extLst>
      <p:ext uri="{BB962C8B-B14F-4D97-AF65-F5344CB8AC3E}">
        <p14:creationId xmlns:p14="http://schemas.microsoft.com/office/powerpoint/2010/main" val="2381713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0C4CF-AD34-363B-92C3-4729CA8579FB}"/>
              </a:ext>
            </a:extLst>
          </p:cNvPr>
          <p:cNvSpPr txBox="1"/>
          <p:nvPr/>
        </p:nvSpPr>
        <p:spPr>
          <a:xfrm>
            <a:off x="0" y="5510255"/>
            <a:ext cx="12192000" cy="137160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wrap="square" rtlCol="0">
            <a:spAutoFit/>
          </a:bodyPr>
          <a:lstStyle/>
          <a:p>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60193" y="2933115"/>
            <a:ext cx="12101071" cy="1938992"/>
          </a:xfrm>
          <a:prstGeom prst="rect">
            <a:avLst/>
          </a:prstGeom>
          <a:noFill/>
        </p:spPr>
        <p:txBody>
          <a:bodyPr wrap="square" lIns="91440" tIns="45720" rIns="91440" bIns="45720" rtlCol="0" anchor="t">
            <a:spAutoFit/>
          </a:bodyPr>
          <a:lstStyle/>
          <a:p>
            <a:pPr algn="ctr"/>
            <a:r>
              <a:rPr lang="en-US" sz="6000" b="1">
                <a:latin typeface="Trade Gothic Next HvyCd"/>
                <a:ea typeface="+mn-lt"/>
                <a:cs typeface="+mn-lt"/>
              </a:rPr>
              <a:t>Instructional Improvement for PEC Students through </a:t>
            </a:r>
            <a:r>
              <a:rPr lang="en-US" sz="6000" b="1" err="1">
                <a:latin typeface="Trade Gothic Next HvyCd"/>
                <a:ea typeface="+mn-lt"/>
                <a:cs typeface="+mn-lt"/>
              </a:rPr>
              <a:t>Lexonik</a:t>
            </a:r>
            <a:endParaRPr lang="en-US" sz="6000" b="1">
              <a:latin typeface="Trade Gothic Next HvyCd"/>
              <a:cs typeface="Calibri"/>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57830" y="5694058"/>
            <a:ext cx="10062665" cy="1154162"/>
          </a:xfrm>
          <a:prstGeom prst="rect">
            <a:avLst/>
          </a:prstGeom>
          <a:noFill/>
        </p:spPr>
        <p:txBody>
          <a:bodyPr wrap="square" lIns="91440" tIns="45720" rIns="91440" bIns="45720" rtlCol="0" anchor="t">
            <a:spAutoFit/>
          </a:bodyPr>
          <a:lstStyle/>
          <a:p>
            <a:endParaRPr lang="en-US" sz="2000" b="1">
              <a:solidFill>
                <a:srgbClr val="FFC700"/>
              </a:solidFill>
              <a:latin typeface="Trade Gothic Next HvyCd"/>
              <a:cs typeface="Arial"/>
            </a:endParaRPr>
          </a:p>
          <a:p>
            <a:r>
              <a:rPr lang="en-US" sz="2000" b="1">
                <a:solidFill>
                  <a:srgbClr val="FFC700"/>
                </a:solidFill>
                <a:latin typeface="Trade Gothic Next HvyCd"/>
                <a:cs typeface="Arial"/>
              </a:rPr>
              <a:t>Leigh Ann Sowell, PEC Coordinator</a:t>
            </a:r>
            <a:endParaRPr lang="en-US">
              <a:solidFill>
                <a:srgbClr val="000000"/>
              </a:solidFill>
              <a:latin typeface="Calibri" panose="020F0502020204030204"/>
              <a:ea typeface="Calibri" panose="020F0502020204030204"/>
              <a:cs typeface="Calibri" panose="020F0502020204030204"/>
            </a:endParaRPr>
          </a:p>
          <a:p>
            <a:endParaRPr lang="en-US" sz="1050" b="1">
              <a:solidFill>
                <a:srgbClr val="FFC700"/>
              </a:solidFill>
              <a:latin typeface="Trade Gothic Next HvyCd"/>
              <a:cs typeface="Arial"/>
            </a:endParaRPr>
          </a:p>
          <a:p>
            <a:r>
              <a:rPr lang="en-US" b="1">
                <a:solidFill>
                  <a:srgbClr val="FFC700"/>
                </a:solidFill>
                <a:latin typeface="Trade Gothic Next HvyCd"/>
                <a:cs typeface="Arial"/>
              </a:rPr>
              <a:t>March 20, 2025</a:t>
            </a:r>
            <a:endParaRPr lang="en-US">
              <a:ea typeface="Calibri"/>
              <a:cs typeface="Calibri"/>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50"/>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p:nvPr/>
        </p:nvCxnSpPr>
        <p:spPr>
          <a:xfrm>
            <a:off x="-7620" y="5510255"/>
            <a:ext cx="1225296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92496" y="4962362"/>
            <a:ext cx="1498104" cy="1465118"/>
          </a:xfrm>
          <a:prstGeom prst="rect">
            <a:avLst/>
          </a:prstGeom>
        </p:spPr>
      </p:pic>
      <p:sp>
        <p:nvSpPr>
          <p:cNvPr id="4" name="Slide Number Placeholder 3">
            <a:extLst>
              <a:ext uri="{FF2B5EF4-FFF2-40B4-BE49-F238E27FC236}">
                <a16:creationId xmlns:a16="http://schemas.microsoft.com/office/drawing/2014/main" id="{B227AEBF-C8D9-36CA-A3BF-CDE819AE7222}"/>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4164641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781157" y="1652538"/>
            <a:ext cx="3702174"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a:p>
            <a:pPr marL="0" indent="0">
              <a:buNone/>
            </a:pPr>
            <a:endPar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200">
              <a:latin typeface="Trade Gothic Next HvyCd" panose="020B0906040303020004" pitchFamily="34" charset="0"/>
            </a:endParaRPr>
          </a:p>
        </p:txBody>
      </p:sp>
      <p:sp>
        <p:nvSpPr>
          <p:cNvPr id="10" name="TextBox 9">
            <a:extLst>
              <a:ext uri="{FF2B5EF4-FFF2-40B4-BE49-F238E27FC236}">
                <a16:creationId xmlns:a16="http://schemas.microsoft.com/office/drawing/2014/main" id="{9AAF027D-6FFD-D09C-CA93-6F9790DD8405}"/>
              </a:ext>
            </a:extLst>
          </p:cNvPr>
          <p:cNvSpPr txBox="1"/>
          <p:nvPr/>
        </p:nvSpPr>
        <p:spPr>
          <a:xfrm>
            <a:off x="885959" y="4726540"/>
            <a:ext cx="3879272" cy="1938992"/>
          </a:xfrm>
          <a:prstGeom prst="rect">
            <a:avLst/>
          </a:prstGeom>
          <a:noFill/>
        </p:spPr>
        <p:txBody>
          <a:bodyPr wrap="square">
            <a:spAutoFit/>
          </a:bodyPr>
          <a:lstStyle/>
          <a:p>
            <a:pPr marL="0" indent="0">
              <a:buNone/>
            </a:pPr>
            <a:r>
              <a:rPr lang="en-US" sz="24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400">
              <a:solidFill>
                <a:prstClr val="white"/>
              </a:solidFill>
              <a:latin typeface="Trade Gothic Next HvyCd" panose="020B0906040303020004" pitchFamily="34" charset="0"/>
            </a:endParaRPr>
          </a:p>
        </p:txBody>
      </p:sp>
      <p:sp>
        <p:nvSpPr>
          <p:cNvPr id="8" name="Slide Number Placeholder 7">
            <a:extLst>
              <a:ext uri="{FF2B5EF4-FFF2-40B4-BE49-F238E27FC236}">
                <a16:creationId xmlns:a16="http://schemas.microsoft.com/office/drawing/2014/main" id="{D02F2552-1F4C-8D6D-F1CD-4B6AAF544E31}"/>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419884992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a:ea typeface="Calibri"/>
                <a:cs typeface="Arial"/>
              </a:rPr>
              <a:t> Student Achievement</a:t>
            </a:r>
          </a:p>
          <a:p>
            <a:pPr>
              <a:buClr>
                <a:schemeClr val="accent4"/>
              </a:buClr>
              <a:buFont typeface="Wingdings" panose="05000000000000000000" pitchFamily="2" charset="2"/>
              <a:buChar char="Ø"/>
            </a:pPr>
            <a:r>
              <a:rPr lang="en-US" sz="2200" kern="100">
                <a:latin typeface="Trade Gothic Next HvyCd"/>
                <a:cs typeface="Arial"/>
              </a:rPr>
              <a:t> Staff Effectiveness</a:t>
            </a:r>
          </a:p>
          <a:p>
            <a:pPr>
              <a:buClr>
                <a:schemeClr val="accent4"/>
              </a:buClr>
              <a:buFont typeface="Wingdings" panose="05000000000000000000" pitchFamily="2" charset="2"/>
              <a:buChar char="Ø"/>
            </a:pPr>
            <a:r>
              <a:rPr lang="en-US" sz="2200" kern="100">
                <a:latin typeface="Trade Gothic Next HvyCd"/>
                <a:cs typeface="Arial"/>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3C5284E9-4FAA-0957-D616-4EF065AB6A55}"/>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694292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CF313E03-7355-B38B-B839-21B0005E607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3705798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2203009"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3"/>
          <p:cNvSpPr txBox="1"/>
          <p:nvPr/>
        </p:nvSpPr>
        <p:spPr>
          <a:xfrm>
            <a:off x="261287" y="1167894"/>
            <a:ext cx="11407835" cy="56010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spcBef>
                <a:spcPts val="400"/>
              </a:spcBef>
              <a:spcAft>
                <a:spcPts val="400"/>
              </a:spcAft>
            </a:pPr>
            <a:r>
              <a:rPr lang="en-US" sz="2400" b="1">
                <a:solidFill>
                  <a:srgbClr val="000000"/>
                </a:solidFill>
                <a:cs typeface="Calibri"/>
              </a:rPr>
              <a:t>Overview</a:t>
            </a:r>
            <a:endParaRPr lang="en-US" sz="2400">
              <a:ea typeface="Calibri"/>
              <a:cs typeface="Calibri"/>
            </a:endParaRPr>
          </a:p>
          <a:p>
            <a:pPr algn="l">
              <a:spcBef>
                <a:spcPts val="400"/>
              </a:spcBef>
              <a:spcAft>
                <a:spcPts val="400"/>
              </a:spcAft>
            </a:pPr>
            <a:r>
              <a:rPr lang="en-US" sz="2400" spc="-101">
                <a:solidFill>
                  <a:srgbClr val="000000"/>
                </a:solidFill>
                <a:cs typeface="Calibri"/>
              </a:rPr>
              <a:t>Provide the Board of Education with updates on instructional improvement for PEC students using </a:t>
            </a:r>
            <a:r>
              <a:rPr lang="en-US" sz="2400" spc="-101" err="1">
                <a:solidFill>
                  <a:srgbClr val="000000"/>
                </a:solidFill>
                <a:cs typeface="Calibri"/>
              </a:rPr>
              <a:t>Lexonik</a:t>
            </a:r>
            <a:r>
              <a:rPr lang="en-US" sz="2400" spc="-101">
                <a:solidFill>
                  <a:srgbClr val="000000"/>
                </a:solidFill>
                <a:cs typeface="Calibri"/>
              </a:rPr>
              <a:t>, including:</a:t>
            </a:r>
            <a:endParaRPr lang="en-US" sz="2400" spc="-101">
              <a:solidFill>
                <a:srgbClr val="000000"/>
              </a:solidFill>
              <a:ea typeface="Calibri"/>
              <a:cs typeface="Calibri"/>
            </a:endParaRPr>
          </a:p>
          <a:p>
            <a:pPr marL="894715" lvl="2" indent="-285750">
              <a:lnSpc>
                <a:spcPct val="90000"/>
              </a:lnSpc>
              <a:spcBef>
                <a:spcPts val="500"/>
              </a:spcBef>
              <a:buFont typeface="Arial"/>
              <a:buChar char="⚬"/>
            </a:pPr>
            <a:r>
              <a:rPr lang="en-US" sz="2400" spc="-101">
                <a:cs typeface="Calibri"/>
              </a:rPr>
              <a:t>School data</a:t>
            </a:r>
            <a:endParaRPr lang="en-US" sz="2400" spc="-101">
              <a:ea typeface="Calibri"/>
              <a:cs typeface="Calibri"/>
            </a:endParaRPr>
          </a:p>
          <a:p>
            <a:pPr marL="894715" lvl="2" indent="-285750">
              <a:lnSpc>
                <a:spcPct val="90000"/>
              </a:lnSpc>
              <a:spcBef>
                <a:spcPts val="500"/>
              </a:spcBef>
              <a:buFont typeface="Arial"/>
              <a:buChar char="⚬"/>
            </a:pPr>
            <a:r>
              <a:rPr lang="en-US" sz="2400" spc="-101">
                <a:cs typeface="Calibri"/>
              </a:rPr>
              <a:t>Results of implementation</a:t>
            </a:r>
            <a:endParaRPr lang="en-US" sz="2400" spc="-101">
              <a:ea typeface="Calibri"/>
              <a:cs typeface="Calibri" panose="020F0502020204030204" pitchFamily="34" charset="0"/>
            </a:endParaRPr>
          </a:p>
          <a:p>
            <a:pPr marL="894715" lvl="2" indent="-285750">
              <a:lnSpc>
                <a:spcPct val="90000"/>
              </a:lnSpc>
              <a:spcBef>
                <a:spcPts val="500"/>
              </a:spcBef>
              <a:buFont typeface="Arial"/>
              <a:buChar char="⚬"/>
            </a:pPr>
            <a:r>
              <a:rPr lang="en-US" sz="2400" spc="-101">
                <a:cs typeface="Calibri"/>
              </a:rPr>
              <a:t>Next steps</a:t>
            </a:r>
            <a:endParaRPr lang="en-US" sz="2400" spc="-101">
              <a:ea typeface="Calibri"/>
              <a:cs typeface="Calibri" panose="020F0502020204030204" pitchFamily="34" charset="0"/>
            </a:endParaRPr>
          </a:p>
          <a:p>
            <a:pPr marL="862330" lvl="2">
              <a:spcBef>
                <a:spcPts val="400"/>
              </a:spcBef>
              <a:spcAft>
                <a:spcPts val="400"/>
              </a:spcAft>
            </a:pPr>
            <a:endParaRPr lang="en-US" sz="2400" spc="-101">
              <a:ea typeface="Calibri"/>
              <a:cs typeface="Calibri" panose="020F0502020204030204" pitchFamily="34" charset="0"/>
            </a:endParaRPr>
          </a:p>
          <a:p>
            <a:pPr>
              <a:spcBef>
                <a:spcPts val="400"/>
              </a:spcBef>
              <a:spcAft>
                <a:spcPts val="400"/>
              </a:spcAft>
            </a:pPr>
            <a:r>
              <a:rPr lang="en-US" sz="2400" b="1" spc="-139">
                <a:solidFill>
                  <a:srgbClr val="000000"/>
                </a:solidFill>
                <a:cs typeface="Calibri"/>
              </a:rPr>
              <a:t>Roadmap</a:t>
            </a:r>
            <a:endParaRPr lang="en-US" sz="2400" b="1" spc="-139">
              <a:solidFill>
                <a:srgbClr val="000000"/>
              </a:solidFill>
              <a:ea typeface="Calibri"/>
              <a:cs typeface="Calibri"/>
            </a:endParaRPr>
          </a:p>
          <a:p>
            <a:pPr>
              <a:spcBef>
                <a:spcPts val="400"/>
              </a:spcBef>
              <a:spcAft>
                <a:spcPts val="400"/>
              </a:spcAft>
            </a:pPr>
            <a:r>
              <a:rPr lang="en-US" sz="2400" spc="-139">
                <a:solidFill>
                  <a:srgbClr val="000000"/>
                </a:solidFill>
                <a:cs typeface="Calibri"/>
              </a:rPr>
              <a:t>This presentation provides an overview of PEC student performance and growth through the use of </a:t>
            </a:r>
            <a:r>
              <a:rPr lang="en-US" sz="2400" spc="-139" err="1">
                <a:solidFill>
                  <a:srgbClr val="000000"/>
                </a:solidFill>
                <a:cs typeface="Calibri"/>
              </a:rPr>
              <a:t>Lexonik</a:t>
            </a:r>
            <a:r>
              <a:rPr lang="en-US" sz="2400" spc="-139">
                <a:solidFill>
                  <a:srgbClr val="000000"/>
                </a:solidFill>
                <a:cs typeface="Calibri"/>
              </a:rPr>
              <a:t> at select schools.</a:t>
            </a:r>
            <a:endParaRPr lang="en-US" sz="2400" spc="-139">
              <a:solidFill>
                <a:srgbClr val="000000"/>
              </a:solidFill>
              <a:ea typeface="Calibri"/>
              <a:cs typeface="Calibri"/>
            </a:endParaRPr>
          </a:p>
          <a:p>
            <a:pPr>
              <a:spcBef>
                <a:spcPts val="400"/>
              </a:spcBef>
              <a:spcAft>
                <a:spcPts val="400"/>
              </a:spcAft>
            </a:pPr>
            <a:endParaRPr lang="en-US" sz="2400" spc="-103">
              <a:solidFill>
                <a:srgbClr val="000000"/>
              </a:solidFill>
              <a:ea typeface="Calibri"/>
              <a:cs typeface="Calibri"/>
            </a:endParaRPr>
          </a:p>
          <a:p>
            <a:pPr algn="l">
              <a:spcBef>
                <a:spcPts val="400"/>
              </a:spcBef>
              <a:spcAft>
                <a:spcPts val="400"/>
              </a:spcAft>
            </a:pPr>
            <a:r>
              <a:rPr lang="en-US" sz="2400" b="1" spc="-139">
                <a:solidFill>
                  <a:srgbClr val="000000"/>
                </a:solidFill>
                <a:cs typeface="Calibri"/>
              </a:rPr>
              <a:t>Takeaway</a:t>
            </a:r>
            <a:endParaRPr lang="en-US" sz="2400" b="1" spc="-139">
              <a:solidFill>
                <a:srgbClr val="000000"/>
              </a:solidFill>
              <a:ea typeface="Calibri"/>
              <a:cs typeface="Calibri"/>
            </a:endParaRPr>
          </a:p>
          <a:p>
            <a:pPr>
              <a:spcBef>
                <a:spcPts val="400"/>
              </a:spcBef>
              <a:spcAft>
                <a:spcPts val="400"/>
              </a:spcAft>
            </a:pPr>
            <a:r>
              <a:rPr lang="en-US" sz="2400" spc="-103" err="1">
                <a:solidFill>
                  <a:srgbClr val="000000"/>
                </a:solidFill>
                <a:cs typeface="Calibri"/>
              </a:rPr>
              <a:t>Lexonik</a:t>
            </a:r>
            <a:r>
              <a:rPr lang="en-US" sz="2400" spc="-103">
                <a:solidFill>
                  <a:srgbClr val="000000"/>
                </a:solidFill>
                <a:cs typeface="Calibri"/>
              </a:rPr>
              <a:t> is beginning to close achievement gaps for PEC Students.</a:t>
            </a:r>
            <a:endParaRPr lang="en-US" sz="2400" spc="-103">
              <a:solidFill>
                <a:srgbClr val="000000"/>
              </a:solidFill>
              <a:ea typeface="Calibri"/>
              <a:cs typeface="Calibri"/>
            </a:endParaRPr>
          </a:p>
        </p:txBody>
      </p:sp>
      <p:grpSp>
        <p:nvGrpSpPr>
          <p:cNvPr id="4" name="Group 4"/>
          <p:cNvGrpSpPr/>
          <p:nvPr/>
        </p:nvGrpSpPr>
        <p:grpSpPr>
          <a:xfrm>
            <a:off x="-11005" y="0"/>
            <a:ext cx="12192000" cy="819255"/>
            <a:chOff x="0" y="0"/>
            <a:chExt cx="24384000" cy="1638510"/>
          </a:xfrm>
        </p:grpSpPr>
        <p:sp>
          <p:nvSpPr>
            <p:cNvPr id="5" name="Freeform 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p:cNvSpPr txBox="1"/>
          <p:nvPr/>
        </p:nvSpPr>
        <p:spPr>
          <a:xfrm>
            <a:off x="261287" y="165350"/>
            <a:ext cx="10506019" cy="4514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2933">
                <a:solidFill>
                  <a:srgbClr val="FFFFFF"/>
                </a:solidFill>
                <a:latin typeface="Trade Gothic Next HvyCd" panose="020B0604020202020204" charset="0"/>
              </a:rPr>
              <a:t>AGENDA</a:t>
            </a:r>
          </a:p>
        </p:txBody>
      </p:sp>
      <p:sp>
        <p:nvSpPr>
          <p:cNvPr id="7" name="Freeform 7"/>
          <p:cNvSpPr/>
          <p:nvPr/>
        </p:nvSpPr>
        <p:spPr>
          <a:xfrm>
            <a:off x="10789321" y="-76332"/>
            <a:ext cx="1391675" cy="1386174"/>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Slide Number Placeholder 8">
            <a:extLst>
              <a:ext uri="{FF2B5EF4-FFF2-40B4-BE49-F238E27FC236}">
                <a16:creationId xmlns:a16="http://schemas.microsoft.com/office/drawing/2014/main" id="{B3596225-B2D3-B8A4-CB34-7C1616DDFB7B}"/>
              </a:ext>
            </a:extLst>
          </p:cNvPr>
          <p:cNvSpPr>
            <a:spLocks noGrp="1"/>
          </p:cNvSpPr>
          <p:nvPr>
            <p:ph type="sldNum" sz="quarter" idx="12"/>
          </p:nvPr>
        </p:nvSpPr>
        <p:spPr>
          <a:xfrm>
            <a:off x="10606195" y="6528992"/>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5</a:t>
            </a:fld>
            <a:endParaRPr lang="en-US" sz="1200">
              <a:solidFill>
                <a:schemeClr val="tx1"/>
              </a:solidFill>
            </a:endParaRPr>
          </a:p>
        </p:txBody>
      </p:sp>
    </p:spTree>
    <p:extLst>
      <p:ext uri="{BB962C8B-B14F-4D97-AF65-F5344CB8AC3E}">
        <p14:creationId xmlns:p14="http://schemas.microsoft.com/office/powerpoint/2010/main" val="3009616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EBBB2-0667-9AA1-35A0-1E4B3A6FBF4A}"/>
            </a:ext>
          </a:extLst>
        </p:cNvPr>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41E6FA8F-B6F7-1041-E85E-28256DCAB6BC}"/>
              </a:ext>
            </a:extLst>
          </p:cNvPr>
          <p:cNvPicPr>
            <a:picLocks noChangeAspect="1"/>
          </p:cNvPicPr>
          <p:nvPr/>
        </p:nvPicPr>
        <p:blipFill>
          <a:blip r:embed="rId3"/>
          <a:srcRect t="15582" r="6" b="6"/>
          <a:stretch/>
        </p:blipFill>
        <p:spPr>
          <a:xfrm>
            <a:off x="20" y="10"/>
            <a:ext cx="12188932" cy="6857990"/>
          </a:xfrm>
          <a:prstGeom prst="rect">
            <a:avLst/>
          </a:prstGeom>
        </p:spPr>
      </p:pic>
      <p:sp>
        <p:nvSpPr>
          <p:cNvPr id="5" name="TextBox 4">
            <a:extLst>
              <a:ext uri="{FF2B5EF4-FFF2-40B4-BE49-F238E27FC236}">
                <a16:creationId xmlns:a16="http://schemas.microsoft.com/office/drawing/2014/main" id="{F485A5A3-D640-E494-FBA8-4A77D850B168}"/>
              </a:ext>
            </a:extLst>
          </p:cNvPr>
          <p:cNvSpPr txBox="1"/>
          <p:nvPr/>
        </p:nvSpPr>
        <p:spPr>
          <a:xfrm>
            <a:off x="1051015" y="1850571"/>
            <a:ext cx="576072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err="1">
                <a:solidFill>
                  <a:schemeClr val="bg1"/>
                </a:solidFill>
              </a:rPr>
              <a:t>Lexonik</a:t>
            </a:r>
            <a:r>
              <a:rPr lang="en-US" sz="5400">
                <a:solidFill>
                  <a:schemeClr val="bg1"/>
                </a:solidFill>
              </a:rPr>
              <a:t> Reading Program Lexile Growth  </a:t>
            </a:r>
            <a:endParaRPr lang="en-US">
              <a:solidFill>
                <a:schemeClr val="bg1"/>
              </a:solidFill>
            </a:endParaRPr>
          </a:p>
          <a:p>
            <a:r>
              <a:rPr lang="en-US" sz="5400">
                <a:solidFill>
                  <a:schemeClr val="bg1"/>
                </a:solidFill>
              </a:rPr>
              <a:t>FY 24 Pilot Data Review</a:t>
            </a:r>
            <a:endParaRPr lang="en-US">
              <a:solidFill>
                <a:schemeClr val="bg1"/>
              </a:solidFill>
            </a:endParaRPr>
          </a:p>
        </p:txBody>
      </p:sp>
      <p:sp>
        <p:nvSpPr>
          <p:cNvPr id="2" name="Slide Number Placeholder 1">
            <a:extLst>
              <a:ext uri="{FF2B5EF4-FFF2-40B4-BE49-F238E27FC236}">
                <a16:creationId xmlns:a16="http://schemas.microsoft.com/office/drawing/2014/main" id="{D7FE0F80-A574-1789-EF93-0472BEF43E23}"/>
              </a:ext>
            </a:extLst>
          </p:cNvPr>
          <p:cNvSpPr>
            <a:spLocks noGrp="1"/>
          </p:cNvSpPr>
          <p:nvPr>
            <p:ph type="sldNum" sz="quarter" idx="12"/>
          </p:nvPr>
        </p:nvSpPr>
        <p:spPr/>
        <p:txBody>
          <a:bodyPr/>
          <a:lstStyle/>
          <a:p>
            <a:fld id="{861765F9-1B31-4893-BE12-78C176540628}" type="slidenum">
              <a:rPr lang="en-US" smtClean="0"/>
              <a:t>6</a:t>
            </a:fld>
            <a:endParaRPr lang="en-US"/>
          </a:p>
        </p:txBody>
      </p:sp>
    </p:spTree>
    <p:extLst>
      <p:ext uri="{BB962C8B-B14F-4D97-AF65-F5344CB8AC3E}">
        <p14:creationId xmlns:p14="http://schemas.microsoft.com/office/powerpoint/2010/main" val="1116794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A0EE68-6695-524C-A9AE-2869E06F3B75}"/>
            </a:ext>
          </a:extLst>
        </p:cNvPr>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A62758BF-E8D3-1B2A-8E23-ABD2D877B47F}"/>
              </a:ext>
            </a:extLst>
          </p:cNvPr>
          <p:cNvPicPr>
            <a:picLocks noChangeAspect="1"/>
          </p:cNvPicPr>
          <p:nvPr/>
        </p:nvPicPr>
        <p:blipFill>
          <a:blip r:embed="rId3"/>
          <a:srcRect t="15582" r="6" b="6"/>
          <a:stretch/>
        </p:blipFill>
        <p:spPr>
          <a:xfrm>
            <a:off x="20" y="10"/>
            <a:ext cx="12188932" cy="6857990"/>
          </a:xfrm>
          <a:prstGeom prst="rect">
            <a:avLst/>
          </a:prstGeom>
        </p:spPr>
      </p:pic>
      <p:sp>
        <p:nvSpPr>
          <p:cNvPr id="6" name="TextBox 5">
            <a:extLst>
              <a:ext uri="{FF2B5EF4-FFF2-40B4-BE49-F238E27FC236}">
                <a16:creationId xmlns:a16="http://schemas.microsoft.com/office/drawing/2014/main" id="{601E06A4-3A33-3479-0A45-9B6871A393D7}"/>
              </a:ext>
            </a:extLst>
          </p:cNvPr>
          <p:cNvSpPr txBox="1"/>
          <p:nvPr/>
        </p:nvSpPr>
        <p:spPr>
          <a:xfrm>
            <a:off x="7200181" y="288387"/>
            <a:ext cx="4186023"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a:solidFill>
                  <a:schemeClr val="bg1"/>
                </a:solidFill>
              </a:rPr>
              <a:t> </a:t>
            </a:r>
            <a:r>
              <a:rPr lang="en-US" sz="4400" err="1">
                <a:solidFill>
                  <a:schemeClr val="bg1"/>
                </a:solidFill>
              </a:rPr>
              <a:t>Lexonik</a:t>
            </a:r>
            <a:r>
              <a:rPr lang="en-US" sz="4400">
                <a:solidFill>
                  <a:schemeClr val="bg1"/>
                </a:solidFill>
              </a:rPr>
              <a:t> Programs</a:t>
            </a:r>
            <a:endParaRPr lang="en-US" sz="4400">
              <a:solidFill>
                <a:schemeClr val="bg1"/>
              </a:solidFill>
              <a:ea typeface="Calibri"/>
              <a:cs typeface="Calibri"/>
            </a:endParaRPr>
          </a:p>
          <a:p>
            <a:pPr algn="ctr"/>
            <a:r>
              <a:rPr lang="en-US" sz="4400">
                <a:solidFill>
                  <a:schemeClr val="bg1"/>
                </a:solidFill>
                <a:ea typeface="Calibri"/>
                <a:cs typeface="Calibri"/>
              </a:rPr>
              <a:t>Leap/Advance</a:t>
            </a:r>
          </a:p>
        </p:txBody>
      </p:sp>
      <p:sp>
        <p:nvSpPr>
          <p:cNvPr id="3" name="TextBox 1">
            <a:extLst>
              <a:ext uri="{FF2B5EF4-FFF2-40B4-BE49-F238E27FC236}">
                <a16:creationId xmlns:a16="http://schemas.microsoft.com/office/drawing/2014/main" id="{DC308FDF-0C65-5BD5-08F7-4A15C42E8BF6}"/>
              </a:ext>
            </a:extLst>
          </p:cNvPr>
          <p:cNvSpPr txBox="1"/>
          <p:nvPr/>
        </p:nvSpPr>
        <p:spPr>
          <a:xfrm>
            <a:off x="322392" y="287824"/>
            <a:ext cx="6642004" cy="427809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rPr>
              <a:t>Leap </a:t>
            </a:r>
            <a:r>
              <a:rPr lang="en-US" sz="2000">
                <a:solidFill>
                  <a:schemeClr val="bg1"/>
                </a:solidFill>
              </a:rPr>
              <a:t>was developed to </a:t>
            </a:r>
            <a:r>
              <a:rPr lang="en-US" sz="2000" err="1">
                <a:solidFill>
                  <a:schemeClr val="bg1"/>
                </a:solidFill>
              </a:rPr>
              <a:t>to</a:t>
            </a:r>
            <a:r>
              <a:rPr lang="en-US" sz="2000">
                <a:solidFill>
                  <a:schemeClr val="bg1"/>
                </a:solidFill>
              </a:rPr>
              <a:t> support all learners who require help to develop basic literacy skills. Lessons scaffold basic literacy skills such as phonemic awareness, phonics, and phonological awareness.  This program addresses basic phonemes, graphemes, digraphs, high frequency words, two syllable words, and prefixes. Leap is designed to be delivered between 3-4 times a week, for 15-30 minutes per session.</a:t>
            </a:r>
          </a:p>
          <a:p>
            <a:endParaRPr lang="en-US" sz="2000">
              <a:solidFill>
                <a:schemeClr val="bg1"/>
              </a:solidFill>
              <a:ea typeface="Calibri"/>
              <a:cs typeface="Calibri"/>
            </a:endParaRPr>
          </a:p>
          <a:p>
            <a:endParaRPr lang="en-US" sz="2000">
              <a:solidFill>
                <a:schemeClr val="bg1"/>
              </a:solidFill>
              <a:ea typeface="Calibri"/>
              <a:cs typeface="Calibri"/>
            </a:endParaRPr>
          </a:p>
          <a:p>
            <a:r>
              <a:rPr lang="en-US" sz="2400" b="1">
                <a:solidFill>
                  <a:schemeClr val="bg1"/>
                </a:solidFill>
                <a:ea typeface="Calibri"/>
                <a:cs typeface="Calibri"/>
              </a:rPr>
              <a:t>Advance</a:t>
            </a:r>
            <a:r>
              <a:rPr lang="en-US" sz="2400">
                <a:solidFill>
                  <a:schemeClr val="bg1"/>
                </a:solidFill>
                <a:ea typeface="Calibri"/>
                <a:cs typeface="Calibri"/>
              </a:rPr>
              <a:t> </a:t>
            </a:r>
            <a:r>
              <a:rPr lang="en-US" sz="2000">
                <a:solidFill>
                  <a:schemeClr val="bg1"/>
                </a:solidFill>
                <a:ea typeface="Calibri"/>
                <a:cs typeface="Calibri"/>
              </a:rPr>
              <a:t>addresses literacy skills such as syllable types, prefixes, suffixes, word meanings, sentences, and automaticity. Advance is designed to be delivered once a week for 1 hour for six weeks.</a:t>
            </a:r>
            <a:endParaRPr lang="en-US">
              <a:solidFill>
                <a:schemeClr val="bg1"/>
              </a:solidFill>
            </a:endParaRPr>
          </a:p>
        </p:txBody>
      </p:sp>
      <p:sp>
        <p:nvSpPr>
          <p:cNvPr id="2" name="Slide Number Placeholder 1">
            <a:extLst>
              <a:ext uri="{FF2B5EF4-FFF2-40B4-BE49-F238E27FC236}">
                <a16:creationId xmlns:a16="http://schemas.microsoft.com/office/drawing/2014/main" id="{9C41223F-809E-A471-1DE7-30F450EB779F}"/>
              </a:ext>
            </a:extLst>
          </p:cNvPr>
          <p:cNvSpPr>
            <a:spLocks noGrp="1"/>
          </p:cNvSpPr>
          <p:nvPr>
            <p:ph type="sldNum" sz="quarter" idx="12"/>
          </p:nvPr>
        </p:nvSpPr>
        <p:spPr/>
        <p:txBody>
          <a:bodyPr/>
          <a:lstStyle/>
          <a:p>
            <a:fld id="{861765F9-1B31-4893-BE12-78C176540628}" type="slidenum">
              <a:rPr lang="en-US" smtClean="0"/>
              <a:t>7</a:t>
            </a:fld>
            <a:endParaRPr lang="en-US"/>
          </a:p>
        </p:txBody>
      </p:sp>
    </p:spTree>
    <p:extLst>
      <p:ext uri="{BB962C8B-B14F-4D97-AF65-F5344CB8AC3E}">
        <p14:creationId xmlns:p14="http://schemas.microsoft.com/office/powerpoint/2010/main" val="1613430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BC5240-39CD-2278-43C1-E651CD88E0C5}"/>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Lexonik Cohort Pilot Group</a:t>
            </a:r>
          </a:p>
        </p:txBody>
      </p:sp>
      <p:pic>
        <p:nvPicPr>
          <p:cNvPr id="12" name="Content Placeholder 11" descr="A graph of students and students&#10;&#10;AI-generated content may be incorrect.">
            <a:extLst>
              <a:ext uri="{FF2B5EF4-FFF2-40B4-BE49-F238E27FC236}">
                <a16:creationId xmlns:a16="http://schemas.microsoft.com/office/drawing/2014/main" id="{74446009-0AB3-5C7F-8237-F7E5DBA7F6DF}"/>
              </a:ext>
            </a:extLst>
          </p:cNvPr>
          <p:cNvPicPr>
            <a:picLocks noGrp="1" noChangeAspect="1"/>
          </p:cNvPicPr>
          <p:nvPr>
            <p:ph idx="1"/>
          </p:nvPr>
        </p:nvPicPr>
        <p:blipFill>
          <a:blip r:embed="rId3"/>
          <a:stretch>
            <a:fillRect/>
          </a:stretch>
        </p:blipFill>
        <p:spPr>
          <a:xfrm>
            <a:off x="4038600" y="1264880"/>
            <a:ext cx="7188199" cy="4324850"/>
          </a:xfrm>
          <a:prstGeom prst="rect">
            <a:avLst/>
          </a:prstGeom>
        </p:spPr>
      </p:pic>
      <p:sp>
        <p:nvSpPr>
          <p:cNvPr id="13" name="TextBox 12">
            <a:extLst>
              <a:ext uri="{FF2B5EF4-FFF2-40B4-BE49-F238E27FC236}">
                <a16:creationId xmlns:a16="http://schemas.microsoft.com/office/drawing/2014/main" id="{E98BB186-1F83-61A8-A025-67923C99B0DE}"/>
              </a:ext>
            </a:extLst>
          </p:cNvPr>
          <p:cNvSpPr txBox="1"/>
          <p:nvPr/>
        </p:nvSpPr>
        <p:spPr>
          <a:xfrm>
            <a:off x="4670637" y="5758320"/>
            <a:ext cx="62957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17 Students Participated in </a:t>
            </a:r>
            <a:r>
              <a:rPr lang="en-US" err="1">
                <a:ea typeface="Calibri"/>
                <a:cs typeface="Calibri"/>
              </a:rPr>
              <a:t>Lexonik</a:t>
            </a:r>
            <a:r>
              <a:rPr lang="en-US">
                <a:ea typeface="Calibri"/>
                <a:cs typeface="Calibri"/>
              </a:rPr>
              <a:t> Advance-</a:t>
            </a:r>
          </a:p>
          <a:p>
            <a:r>
              <a:rPr lang="en-US">
                <a:ea typeface="Calibri"/>
                <a:cs typeface="Calibri"/>
              </a:rPr>
              <a:t>For one, 50-minute session per week for six weeks in Spring 2024</a:t>
            </a:r>
          </a:p>
        </p:txBody>
      </p:sp>
      <p:sp>
        <p:nvSpPr>
          <p:cNvPr id="3" name="TextBox 2">
            <a:extLst>
              <a:ext uri="{FF2B5EF4-FFF2-40B4-BE49-F238E27FC236}">
                <a16:creationId xmlns:a16="http://schemas.microsoft.com/office/drawing/2014/main" id="{9A0A3027-5D05-FFD9-5CCA-7ED5E36E6E49}"/>
              </a:ext>
            </a:extLst>
          </p:cNvPr>
          <p:cNvSpPr txBox="1"/>
          <p:nvPr/>
        </p:nvSpPr>
        <p:spPr>
          <a:xfrm rot="-5400000">
            <a:off x="2474735" y="290688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Lexile Point Growth</a:t>
            </a:r>
            <a:endParaRPr lang="en-US"/>
          </a:p>
        </p:txBody>
      </p:sp>
      <p:sp>
        <p:nvSpPr>
          <p:cNvPr id="4" name="Slide Number Placeholder 3">
            <a:extLst>
              <a:ext uri="{FF2B5EF4-FFF2-40B4-BE49-F238E27FC236}">
                <a16:creationId xmlns:a16="http://schemas.microsoft.com/office/drawing/2014/main" id="{90B6582E-89C2-5AA1-2184-7C3D66080B19}"/>
              </a:ext>
            </a:extLst>
          </p:cNvPr>
          <p:cNvSpPr>
            <a:spLocks noGrp="1"/>
          </p:cNvSpPr>
          <p:nvPr>
            <p:ph type="sldNum" sz="quarter" idx="12"/>
          </p:nvPr>
        </p:nvSpPr>
        <p:spPr/>
        <p:txBody>
          <a:bodyPr/>
          <a:lstStyle/>
          <a:p>
            <a:fld id="{861765F9-1B31-4893-BE12-78C176540628}" type="slidenum">
              <a:rPr lang="en-US" smtClean="0"/>
              <a:t>8</a:t>
            </a:fld>
            <a:endParaRPr lang="en-US"/>
          </a:p>
        </p:txBody>
      </p:sp>
    </p:spTree>
    <p:extLst>
      <p:ext uri="{BB962C8B-B14F-4D97-AF65-F5344CB8AC3E}">
        <p14:creationId xmlns:p14="http://schemas.microsoft.com/office/powerpoint/2010/main" val="1812749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nds painted with different colors raised up">
            <a:extLst>
              <a:ext uri="{FF2B5EF4-FFF2-40B4-BE49-F238E27FC236}">
                <a16:creationId xmlns:a16="http://schemas.microsoft.com/office/drawing/2014/main" id="{FDB2C0B1-9E8B-5890-0D92-1133FDE130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408"/>
          <a:stretch/>
        </p:blipFill>
        <p:spPr>
          <a:xfrm>
            <a:off x="-3047" y="10"/>
            <a:ext cx="12191999" cy="6857990"/>
          </a:xfrm>
          <a:prstGeom prst="rect">
            <a:avLst/>
          </a:prstGeom>
        </p:spPr>
      </p:pic>
      <p:sp>
        <p:nvSpPr>
          <p:cNvPr id="6" name="TextBox 5">
            <a:extLst>
              <a:ext uri="{FF2B5EF4-FFF2-40B4-BE49-F238E27FC236}">
                <a16:creationId xmlns:a16="http://schemas.microsoft.com/office/drawing/2014/main" id="{F7D3B03D-9C2E-8734-4DB2-3C899C644F47}"/>
              </a:ext>
            </a:extLst>
          </p:cNvPr>
          <p:cNvSpPr txBox="1"/>
          <p:nvPr/>
        </p:nvSpPr>
        <p:spPr>
          <a:xfrm>
            <a:off x="182880" y="178534"/>
            <a:ext cx="11521440" cy="3600517"/>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lnSpcReduction="10000"/>
          </a:bodyPr>
          <a:lstStyle/>
          <a:p>
            <a:pPr algn="ctr">
              <a:lnSpc>
                <a:spcPct val="90000"/>
              </a:lnSpc>
              <a:spcBef>
                <a:spcPct val="0"/>
              </a:spcBef>
              <a:spcAft>
                <a:spcPts val="600"/>
              </a:spcAft>
            </a:pPr>
            <a:r>
              <a:rPr lang="en-US" sz="5200">
                <a:solidFill>
                  <a:srgbClr val="FFFFFF"/>
                </a:solidFill>
                <a:latin typeface="+mj-lt"/>
                <a:ea typeface="+mj-ea"/>
                <a:cs typeface="+mj-cs"/>
              </a:rPr>
              <a:t>Bibb County’s </a:t>
            </a:r>
            <a:r>
              <a:rPr lang="en-US" sz="5200" err="1">
                <a:solidFill>
                  <a:srgbClr val="FFFFFF"/>
                </a:solidFill>
                <a:latin typeface="+mj-lt"/>
                <a:ea typeface="+mj-ea"/>
                <a:cs typeface="+mj-cs"/>
              </a:rPr>
              <a:t>Lexonik</a:t>
            </a:r>
            <a:r>
              <a:rPr lang="en-US" sz="5200">
                <a:solidFill>
                  <a:srgbClr val="FFFFFF"/>
                </a:solidFill>
                <a:latin typeface="+mj-lt"/>
                <a:ea typeface="+mj-ea"/>
                <a:cs typeface="+mj-cs"/>
              </a:rPr>
              <a:t> pilot group average Lexile Gain from GMAS FY23-FY24 was 141</a:t>
            </a:r>
          </a:p>
          <a:p>
            <a:pPr algn="ctr">
              <a:lnSpc>
                <a:spcPct val="90000"/>
              </a:lnSpc>
              <a:spcBef>
                <a:spcPct val="0"/>
              </a:spcBef>
              <a:spcAft>
                <a:spcPts val="600"/>
              </a:spcAft>
            </a:pPr>
            <a:r>
              <a:rPr lang="en-US" sz="5200">
                <a:solidFill>
                  <a:srgbClr val="002060"/>
                </a:solidFill>
                <a:latin typeface="+mj-lt"/>
                <a:ea typeface="+mj-ea"/>
                <a:cs typeface="+mj-cs"/>
              </a:rPr>
              <a:t>The National Expected Lexile Growth for middle school students is between 65-75 </a:t>
            </a:r>
            <a:r>
              <a:rPr lang="en-US" sz="5200" err="1">
                <a:solidFill>
                  <a:srgbClr val="002060"/>
                </a:solidFill>
                <a:latin typeface="+mj-lt"/>
                <a:ea typeface="+mj-ea"/>
                <a:cs typeface="+mj-cs"/>
              </a:rPr>
              <a:t>lexile</a:t>
            </a:r>
            <a:r>
              <a:rPr lang="en-US" sz="5200">
                <a:solidFill>
                  <a:srgbClr val="002060"/>
                </a:solidFill>
                <a:latin typeface="+mj-lt"/>
                <a:ea typeface="+mj-ea"/>
                <a:cs typeface="+mj-cs"/>
              </a:rPr>
              <a:t> points annually.</a:t>
            </a:r>
            <a:endParaRPr lang="en-US" sz="5200">
              <a:solidFill>
                <a:srgbClr val="002060"/>
              </a:solidFill>
              <a:latin typeface="+mj-lt"/>
              <a:ea typeface="Calibri Light"/>
              <a:cs typeface="Calibri Light"/>
            </a:endParaRPr>
          </a:p>
        </p:txBody>
      </p:sp>
      <p:sp>
        <p:nvSpPr>
          <p:cNvPr id="2" name="Slide Number Placeholder 1">
            <a:extLst>
              <a:ext uri="{FF2B5EF4-FFF2-40B4-BE49-F238E27FC236}">
                <a16:creationId xmlns:a16="http://schemas.microsoft.com/office/drawing/2014/main" id="{D79B2BF0-87F3-B124-246E-54A11BABC0C2}"/>
              </a:ext>
            </a:extLst>
          </p:cNvPr>
          <p:cNvSpPr>
            <a:spLocks noGrp="1"/>
          </p:cNvSpPr>
          <p:nvPr>
            <p:ph type="sldNum" sz="quarter" idx="12"/>
          </p:nvPr>
        </p:nvSpPr>
        <p:spPr/>
        <p:txBody>
          <a:bodyPr/>
          <a:lstStyle/>
          <a:p>
            <a:fld id="{861765F9-1B31-4893-BE12-78C176540628}" type="slidenum">
              <a:rPr lang="en-US" smtClean="0"/>
              <a:t>9</a:t>
            </a:fld>
            <a:endParaRPr lang="en-US"/>
          </a:p>
        </p:txBody>
      </p:sp>
    </p:spTree>
    <p:extLst>
      <p:ext uri="{BB962C8B-B14F-4D97-AF65-F5344CB8AC3E}">
        <p14:creationId xmlns:p14="http://schemas.microsoft.com/office/powerpoint/2010/main" val="2687837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E3F28E31-BCCA-0638-2092-65BDC74C3C43}"/>
              </a:ext>
            </a:extLst>
          </p:cNvPr>
          <p:cNvPicPr>
            <a:picLocks noChangeAspect="1"/>
          </p:cNvPicPr>
          <p:nvPr/>
        </p:nvPicPr>
        <p:blipFill>
          <a:blip r:embed="rId3"/>
          <a:srcRect t="15582" r="6" b="6"/>
          <a:stretch/>
        </p:blipFill>
        <p:spPr>
          <a:xfrm>
            <a:off x="20" y="17134"/>
            <a:ext cx="12188932" cy="6857990"/>
          </a:xfrm>
          <a:prstGeom prst="rect">
            <a:avLst/>
          </a:prstGeom>
        </p:spPr>
      </p:pic>
      <p:sp>
        <p:nvSpPr>
          <p:cNvPr id="5" name="TextBox 4">
            <a:extLst>
              <a:ext uri="{FF2B5EF4-FFF2-40B4-BE49-F238E27FC236}">
                <a16:creationId xmlns:a16="http://schemas.microsoft.com/office/drawing/2014/main" id="{3B4DCA82-50CD-16A7-9DFF-33504B299F25}"/>
              </a:ext>
            </a:extLst>
          </p:cNvPr>
          <p:cNvSpPr txBox="1"/>
          <p:nvPr/>
        </p:nvSpPr>
        <p:spPr>
          <a:xfrm>
            <a:off x="862656" y="395066"/>
            <a:ext cx="5949079"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err="1">
                <a:solidFill>
                  <a:schemeClr val="bg1"/>
                </a:solidFill>
              </a:rPr>
              <a:t>Lexonik</a:t>
            </a:r>
            <a:r>
              <a:rPr lang="en-US" sz="5400">
                <a:solidFill>
                  <a:schemeClr val="bg1"/>
                </a:solidFill>
              </a:rPr>
              <a:t> Growth Reports for Leap and Advance for Middle Schools and Westside High School FY 2025</a:t>
            </a:r>
          </a:p>
        </p:txBody>
      </p:sp>
      <p:sp>
        <p:nvSpPr>
          <p:cNvPr id="2" name="Slide Number Placeholder 1">
            <a:extLst>
              <a:ext uri="{FF2B5EF4-FFF2-40B4-BE49-F238E27FC236}">
                <a16:creationId xmlns:a16="http://schemas.microsoft.com/office/drawing/2014/main" id="{E1E6838C-6C89-2A8A-8CA1-CBE73EE2C546}"/>
              </a:ext>
            </a:extLst>
          </p:cNvPr>
          <p:cNvSpPr>
            <a:spLocks noGrp="1"/>
          </p:cNvSpPr>
          <p:nvPr>
            <p:ph type="sldNum" sz="quarter" idx="12"/>
          </p:nvPr>
        </p:nvSpPr>
        <p:spPr/>
        <p:txBody>
          <a:bodyPr/>
          <a:lstStyle/>
          <a:p>
            <a:fld id="{861765F9-1B31-4893-BE12-78C176540628}" type="slidenum">
              <a:rPr lang="en-US" smtClean="0"/>
              <a:t>10</a:t>
            </a:fld>
            <a:endParaRPr lang="en-US"/>
          </a:p>
        </p:txBody>
      </p:sp>
    </p:spTree>
    <p:extLst>
      <p:ext uri="{BB962C8B-B14F-4D97-AF65-F5344CB8AC3E}">
        <p14:creationId xmlns:p14="http://schemas.microsoft.com/office/powerpoint/2010/main" val="109857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F32C7A-109B-DBFC-E766-95D3C13CBD58}"/>
            </a:ext>
          </a:extLst>
        </p:cNvPr>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5D5DE4A8-E154-541A-5ACF-A903863E09F3}"/>
              </a:ext>
            </a:extLst>
          </p:cNvPr>
          <p:cNvPicPr>
            <a:picLocks noChangeAspect="1"/>
          </p:cNvPicPr>
          <p:nvPr/>
        </p:nvPicPr>
        <p:blipFill>
          <a:blip r:embed="rId3"/>
          <a:srcRect t="15582" r="6" b="6"/>
          <a:stretch/>
        </p:blipFill>
        <p:spPr>
          <a:xfrm>
            <a:off x="3876" y="-5763"/>
            <a:ext cx="12188932" cy="6857990"/>
          </a:xfrm>
          <a:prstGeom prst="rect">
            <a:avLst/>
          </a:prstGeom>
        </p:spPr>
      </p:pic>
      <p:sp>
        <p:nvSpPr>
          <p:cNvPr id="8" name="TextBox 7">
            <a:extLst>
              <a:ext uri="{FF2B5EF4-FFF2-40B4-BE49-F238E27FC236}">
                <a16:creationId xmlns:a16="http://schemas.microsoft.com/office/drawing/2014/main" id="{E8B62C76-550B-0CFA-81B2-7E51DB011170}"/>
              </a:ext>
            </a:extLst>
          </p:cNvPr>
          <p:cNvSpPr txBox="1"/>
          <p:nvPr/>
        </p:nvSpPr>
        <p:spPr>
          <a:xfrm>
            <a:off x="-3461" y="4648828"/>
            <a:ext cx="64617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rPr>
              <a:t> </a:t>
            </a:r>
            <a:r>
              <a:rPr lang="en-US" sz="3200">
                <a:solidFill>
                  <a:schemeClr val="bg1"/>
                </a:solidFill>
              </a:rPr>
              <a:t>Middle School </a:t>
            </a:r>
            <a:r>
              <a:rPr lang="en-US" sz="3200" err="1">
                <a:solidFill>
                  <a:schemeClr val="bg1"/>
                </a:solidFill>
              </a:rPr>
              <a:t>Lexonik</a:t>
            </a:r>
            <a:r>
              <a:rPr lang="en-US" sz="3200">
                <a:solidFill>
                  <a:schemeClr val="bg1"/>
                </a:solidFill>
              </a:rPr>
              <a:t> Data To Date </a:t>
            </a:r>
            <a:endParaRPr lang="en-US" sz="3200">
              <a:solidFill>
                <a:schemeClr val="bg1"/>
              </a:solidFill>
              <a:ea typeface="Calibri"/>
              <a:cs typeface="Calibri"/>
            </a:endParaRPr>
          </a:p>
        </p:txBody>
      </p:sp>
      <p:pic>
        <p:nvPicPr>
          <p:cNvPr id="3" name="Picture 2" descr="A graph of a graph&#10;&#10;AI-generated content may be incorrect.">
            <a:extLst>
              <a:ext uri="{FF2B5EF4-FFF2-40B4-BE49-F238E27FC236}">
                <a16:creationId xmlns:a16="http://schemas.microsoft.com/office/drawing/2014/main" id="{DF7C4335-FA76-D65E-9AAA-B33A2EFF7387}"/>
              </a:ext>
            </a:extLst>
          </p:cNvPr>
          <p:cNvPicPr>
            <a:picLocks noChangeAspect="1"/>
          </p:cNvPicPr>
          <p:nvPr/>
        </p:nvPicPr>
        <p:blipFill>
          <a:blip r:embed="rId4"/>
          <a:stretch>
            <a:fillRect/>
          </a:stretch>
        </p:blipFill>
        <p:spPr>
          <a:xfrm>
            <a:off x="6609351" y="3515288"/>
            <a:ext cx="5589186" cy="3321083"/>
          </a:xfrm>
          <a:prstGeom prst="rect">
            <a:avLst/>
          </a:prstGeom>
        </p:spPr>
      </p:pic>
      <p:sp>
        <p:nvSpPr>
          <p:cNvPr id="6" name="TextBox 5">
            <a:extLst>
              <a:ext uri="{FF2B5EF4-FFF2-40B4-BE49-F238E27FC236}">
                <a16:creationId xmlns:a16="http://schemas.microsoft.com/office/drawing/2014/main" id="{2670D61A-E2F7-59D2-60A5-E7EA2E075D77}"/>
              </a:ext>
            </a:extLst>
          </p:cNvPr>
          <p:cNvSpPr txBox="1"/>
          <p:nvPr/>
        </p:nvSpPr>
        <p:spPr>
          <a:xfrm>
            <a:off x="6633088" y="269932"/>
            <a:ext cx="482039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Notes:</a:t>
            </a:r>
          </a:p>
          <a:p>
            <a:r>
              <a:rPr lang="en-US">
                <a:solidFill>
                  <a:schemeClr val="bg1"/>
                </a:solidFill>
              </a:rPr>
              <a:t>*Leap is ongoing and data is expected to change by May.</a:t>
            </a:r>
            <a:endParaRPr lang="en-US">
              <a:solidFill>
                <a:schemeClr val="bg1"/>
              </a:solidFill>
              <a:ea typeface="Calibri"/>
              <a:cs typeface="Calibri"/>
            </a:endParaRPr>
          </a:p>
          <a:p>
            <a:r>
              <a:rPr lang="en-US">
                <a:solidFill>
                  <a:schemeClr val="bg1"/>
                </a:solidFill>
                <a:ea typeface="Calibri"/>
                <a:cs typeface="Calibri"/>
              </a:rPr>
              <a:t>*The percentage represents the %age of skills mastered to date.</a:t>
            </a:r>
          </a:p>
          <a:p>
            <a:r>
              <a:rPr lang="en-US">
                <a:solidFill>
                  <a:schemeClr val="bg1"/>
                </a:solidFill>
                <a:ea typeface="Calibri"/>
                <a:cs typeface="Calibri"/>
              </a:rPr>
              <a:t>*Leap is comprised of 232 basic literacy skills.</a:t>
            </a:r>
            <a:endParaRPr lang="en-US">
              <a:solidFill>
                <a:schemeClr val="bg1"/>
              </a:solidFill>
            </a:endParaRPr>
          </a:p>
          <a:p>
            <a:r>
              <a:rPr lang="en-US">
                <a:solidFill>
                  <a:schemeClr val="bg1"/>
                </a:solidFill>
              </a:rPr>
              <a:t>*Awaiting  additional Assessment Data for Appling, Ballard and Weaver</a:t>
            </a:r>
            <a:endParaRPr lang="en-US">
              <a:solidFill>
                <a:schemeClr val="bg1"/>
              </a:solidFill>
              <a:ea typeface="Calibri"/>
              <a:cs typeface="Calibri"/>
            </a:endParaRPr>
          </a:p>
        </p:txBody>
      </p:sp>
      <p:sp>
        <p:nvSpPr>
          <p:cNvPr id="15" name="TextBox 14">
            <a:extLst>
              <a:ext uri="{FF2B5EF4-FFF2-40B4-BE49-F238E27FC236}">
                <a16:creationId xmlns:a16="http://schemas.microsoft.com/office/drawing/2014/main" id="{C853EC01-F495-A751-AD6D-CF0F9464506E}"/>
              </a:ext>
            </a:extLst>
          </p:cNvPr>
          <p:cNvSpPr txBox="1"/>
          <p:nvPr/>
        </p:nvSpPr>
        <p:spPr>
          <a:xfrm>
            <a:off x="8293137" y="6019613"/>
            <a:ext cx="2430686" cy="276999"/>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ea typeface="Calibri"/>
                <a:cs typeface="Calibri"/>
              </a:rPr>
              <a:t>AVERAGE GROWTH OF 7 STUDENTS</a:t>
            </a:r>
          </a:p>
        </p:txBody>
      </p:sp>
      <p:sp>
        <p:nvSpPr>
          <p:cNvPr id="16" name="TextBox 15">
            <a:extLst>
              <a:ext uri="{FF2B5EF4-FFF2-40B4-BE49-F238E27FC236}">
                <a16:creationId xmlns:a16="http://schemas.microsoft.com/office/drawing/2014/main" id="{157F7757-182C-E891-416C-38CB2771E509}"/>
              </a:ext>
            </a:extLst>
          </p:cNvPr>
          <p:cNvSpPr txBox="1"/>
          <p:nvPr/>
        </p:nvSpPr>
        <p:spPr>
          <a:xfrm rot="16200000">
            <a:off x="5644443" y="4710861"/>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Calibri"/>
                <a:cs typeface="Calibri"/>
              </a:rPr>
              <a:t>Lexile Growth in Months</a:t>
            </a:r>
          </a:p>
        </p:txBody>
      </p:sp>
      <p:sp>
        <p:nvSpPr>
          <p:cNvPr id="10" name="Slide Number Placeholder 9">
            <a:extLst>
              <a:ext uri="{FF2B5EF4-FFF2-40B4-BE49-F238E27FC236}">
                <a16:creationId xmlns:a16="http://schemas.microsoft.com/office/drawing/2014/main" id="{B81F16B9-05E1-86BC-A911-80FDC2E6BC7F}"/>
              </a:ext>
            </a:extLst>
          </p:cNvPr>
          <p:cNvSpPr>
            <a:spLocks noGrp="1"/>
          </p:cNvSpPr>
          <p:nvPr>
            <p:ph type="sldNum" sz="quarter" idx="12"/>
          </p:nvPr>
        </p:nvSpPr>
        <p:spPr/>
        <p:txBody>
          <a:bodyPr/>
          <a:lstStyle/>
          <a:p>
            <a:fld id="{861765F9-1B31-4893-BE12-78C176540628}" type="slidenum">
              <a:rPr lang="en-US" smtClean="0"/>
              <a:t>11</a:t>
            </a:fld>
            <a:endParaRPr lang="en-US"/>
          </a:p>
        </p:txBody>
      </p:sp>
      <p:pic>
        <p:nvPicPr>
          <p:cNvPr id="19" name="Picture 18">
            <a:extLst>
              <a:ext uri="{FF2B5EF4-FFF2-40B4-BE49-F238E27FC236}">
                <a16:creationId xmlns:a16="http://schemas.microsoft.com/office/drawing/2014/main" id="{5E69ADA3-C84C-A305-E616-5E91718E48BD}"/>
              </a:ext>
            </a:extLst>
          </p:cNvPr>
          <p:cNvPicPr>
            <a:picLocks noChangeAspect="1"/>
          </p:cNvPicPr>
          <p:nvPr/>
        </p:nvPicPr>
        <p:blipFill>
          <a:blip r:embed="rId5"/>
          <a:stretch>
            <a:fillRect/>
          </a:stretch>
        </p:blipFill>
        <p:spPr>
          <a:xfrm>
            <a:off x="706" y="2292"/>
            <a:ext cx="6602589" cy="4002970"/>
          </a:xfrm>
          <a:prstGeom prst="rect">
            <a:avLst/>
          </a:prstGeom>
        </p:spPr>
      </p:pic>
    </p:spTree>
    <p:extLst>
      <p:ext uri="{BB962C8B-B14F-4D97-AF65-F5344CB8AC3E}">
        <p14:creationId xmlns:p14="http://schemas.microsoft.com/office/powerpoint/2010/main" val="1956509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AE1C8A-20DE-E2EF-A615-AC92714360D7}"/>
            </a:ext>
          </a:extLst>
        </p:cNvPr>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24D06333-490F-DECC-6ECB-D21697398ADB}"/>
              </a:ext>
            </a:extLst>
          </p:cNvPr>
          <p:cNvPicPr>
            <a:picLocks noChangeAspect="1"/>
          </p:cNvPicPr>
          <p:nvPr/>
        </p:nvPicPr>
        <p:blipFill>
          <a:blip r:embed="rId3"/>
          <a:srcRect t="15582" r="6" b="6"/>
          <a:stretch/>
        </p:blipFill>
        <p:spPr>
          <a:xfrm>
            <a:off x="20" y="10"/>
            <a:ext cx="12188932" cy="6857990"/>
          </a:xfrm>
          <a:prstGeom prst="rect">
            <a:avLst/>
          </a:prstGeom>
        </p:spPr>
      </p:pic>
      <p:pic>
        <p:nvPicPr>
          <p:cNvPr id="2" name="Picture 1">
            <a:extLst>
              <a:ext uri="{FF2B5EF4-FFF2-40B4-BE49-F238E27FC236}">
                <a16:creationId xmlns:a16="http://schemas.microsoft.com/office/drawing/2014/main" id="{EF9FAE7C-91B9-5415-C574-1767F4CE6645}"/>
              </a:ext>
            </a:extLst>
          </p:cNvPr>
          <p:cNvPicPr>
            <a:picLocks noChangeAspect="1"/>
          </p:cNvPicPr>
          <p:nvPr/>
        </p:nvPicPr>
        <p:blipFill>
          <a:blip r:embed="rId4"/>
          <a:stretch>
            <a:fillRect/>
          </a:stretch>
        </p:blipFill>
        <p:spPr>
          <a:xfrm>
            <a:off x="191838" y="208909"/>
            <a:ext cx="7005989" cy="3870283"/>
          </a:xfrm>
          <a:prstGeom prst="rect">
            <a:avLst/>
          </a:prstGeom>
        </p:spPr>
      </p:pic>
      <p:sp>
        <p:nvSpPr>
          <p:cNvPr id="8" name="TextBox 7">
            <a:extLst>
              <a:ext uri="{FF2B5EF4-FFF2-40B4-BE49-F238E27FC236}">
                <a16:creationId xmlns:a16="http://schemas.microsoft.com/office/drawing/2014/main" id="{283D440C-3718-AFE7-9BAD-1149504F1C11}"/>
              </a:ext>
            </a:extLst>
          </p:cNvPr>
          <p:cNvSpPr txBox="1"/>
          <p:nvPr/>
        </p:nvSpPr>
        <p:spPr>
          <a:xfrm>
            <a:off x="522514" y="4267200"/>
            <a:ext cx="436517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cs typeface="Segoe UI"/>
              </a:rPr>
              <a:t>Notes:</a:t>
            </a:r>
            <a:r>
              <a:rPr lang="en-US">
                <a:cs typeface="Segoe UI"/>
              </a:rPr>
              <a:t>​</a:t>
            </a:r>
          </a:p>
          <a:p>
            <a:r>
              <a:rPr lang="en-US">
                <a:solidFill>
                  <a:srgbClr val="FFFFFF"/>
                </a:solidFill>
                <a:cs typeface="Segoe UI"/>
              </a:rPr>
              <a:t>*Leap is ongoing, and scores will continue to increase by May.</a:t>
            </a:r>
            <a:r>
              <a:rPr lang="en-US">
                <a:cs typeface="Segoe UI"/>
              </a:rPr>
              <a:t>​</a:t>
            </a:r>
            <a:endParaRPr lang="en-US">
              <a:ea typeface="Calibri"/>
              <a:cs typeface="Segoe UI"/>
            </a:endParaRPr>
          </a:p>
          <a:p>
            <a:r>
              <a:rPr lang="en-US">
                <a:solidFill>
                  <a:srgbClr val="FFFFFF"/>
                </a:solidFill>
                <a:cs typeface="Arial"/>
              </a:rPr>
              <a:t>*Some Leap students joined groups later in the year, so Mid-Year assessments were not appropriate at the time of the report.</a:t>
            </a:r>
            <a:endParaRPr lang="en-US">
              <a:solidFill>
                <a:srgbClr val="FFFFFF"/>
              </a:solidFill>
              <a:ea typeface="Calibri"/>
              <a:cs typeface="Arial"/>
            </a:endParaRPr>
          </a:p>
        </p:txBody>
      </p:sp>
      <p:sp>
        <p:nvSpPr>
          <p:cNvPr id="3" name="TextBox 2">
            <a:extLst>
              <a:ext uri="{FF2B5EF4-FFF2-40B4-BE49-F238E27FC236}">
                <a16:creationId xmlns:a16="http://schemas.microsoft.com/office/drawing/2014/main" id="{3382F447-8134-429E-B2AC-D850C4DC000B}"/>
              </a:ext>
            </a:extLst>
          </p:cNvPr>
          <p:cNvSpPr txBox="1"/>
          <p:nvPr/>
        </p:nvSpPr>
        <p:spPr>
          <a:xfrm>
            <a:off x="652638" y="3270250"/>
            <a:ext cx="26303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ea typeface="Calibri"/>
                <a:cs typeface="Calibri"/>
              </a:rPr>
              <a:t>Student</a:t>
            </a:r>
            <a:endParaRPr lang="en-US" sz="1400"/>
          </a:p>
        </p:txBody>
      </p:sp>
      <p:sp>
        <p:nvSpPr>
          <p:cNvPr id="9" name="TextBox 8">
            <a:extLst>
              <a:ext uri="{FF2B5EF4-FFF2-40B4-BE49-F238E27FC236}">
                <a16:creationId xmlns:a16="http://schemas.microsoft.com/office/drawing/2014/main" id="{0F634671-385D-8DF7-E8CB-A8B79652057C}"/>
              </a:ext>
            </a:extLst>
          </p:cNvPr>
          <p:cNvSpPr txBox="1"/>
          <p:nvPr/>
        </p:nvSpPr>
        <p:spPr>
          <a:xfrm>
            <a:off x="1682750" y="3286125"/>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ea typeface="Calibri"/>
                <a:cs typeface="Calibri"/>
              </a:rPr>
              <a:t>Student</a:t>
            </a:r>
            <a:endParaRPr lang="en-US" sz="1400"/>
          </a:p>
        </p:txBody>
      </p:sp>
      <p:sp>
        <p:nvSpPr>
          <p:cNvPr id="10" name="TextBox 9">
            <a:extLst>
              <a:ext uri="{FF2B5EF4-FFF2-40B4-BE49-F238E27FC236}">
                <a16:creationId xmlns:a16="http://schemas.microsoft.com/office/drawing/2014/main" id="{FF5188D5-6130-9D09-8808-065E40D5D056}"/>
              </a:ext>
            </a:extLst>
          </p:cNvPr>
          <p:cNvSpPr txBox="1"/>
          <p:nvPr/>
        </p:nvSpPr>
        <p:spPr>
          <a:xfrm>
            <a:off x="4885971" y="3284361"/>
            <a:ext cx="26303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ea typeface="Calibri"/>
                <a:cs typeface="Calibri"/>
              </a:rPr>
              <a:t>Student</a:t>
            </a:r>
            <a:endParaRPr lang="en-US" sz="1400"/>
          </a:p>
        </p:txBody>
      </p:sp>
      <p:sp>
        <p:nvSpPr>
          <p:cNvPr id="11" name="TextBox 10">
            <a:extLst>
              <a:ext uri="{FF2B5EF4-FFF2-40B4-BE49-F238E27FC236}">
                <a16:creationId xmlns:a16="http://schemas.microsoft.com/office/drawing/2014/main" id="{4786158C-A3B0-A9F0-DB15-1F811B56C603}"/>
              </a:ext>
            </a:extLst>
          </p:cNvPr>
          <p:cNvSpPr txBox="1"/>
          <p:nvPr/>
        </p:nvSpPr>
        <p:spPr>
          <a:xfrm>
            <a:off x="3827638" y="3284361"/>
            <a:ext cx="26303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ea typeface="Calibri"/>
                <a:cs typeface="Calibri"/>
              </a:rPr>
              <a:t>Student</a:t>
            </a:r>
            <a:endParaRPr lang="en-US" sz="1400"/>
          </a:p>
        </p:txBody>
      </p:sp>
      <p:sp>
        <p:nvSpPr>
          <p:cNvPr id="12" name="TextBox 11">
            <a:extLst>
              <a:ext uri="{FF2B5EF4-FFF2-40B4-BE49-F238E27FC236}">
                <a16:creationId xmlns:a16="http://schemas.microsoft.com/office/drawing/2014/main" id="{CBA46999-74A1-7F27-F32F-3A1732FA0069}"/>
              </a:ext>
            </a:extLst>
          </p:cNvPr>
          <p:cNvSpPr txBox="1"/>
          <p:nvPr/>
        </p:nvSpPr>
        <p:spPr>
          <a:xfrm>
            <a:off x="5873749" y="3284361"/>
            <a:ext cx="26303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ea typeface="Calibri"/>
                <a:cs typeface="Calibri"/>
              </a:rPr>
              <a:t>Student</a:t>
            </a:r>
            <a:endParaRPr lang="en-US" sz="1400"/>
          </a:p>
        </p:txBody>
      </p:sp>
      <p:sp>
        <p:nvSpPr>
          <p:cNvPr id="13" name="TextBox 12">
            <a:extLst>
              <a:ext uri="{FF2B5EF4-FFF2-40B4-BE49-F238E27FC236}">
                <a16:creationId xmlns:a16="http://schemas.microsoft.com/office/drawing/2014/main" id="{F5B9FFA2-880E-F253-D470-148BFA2BFDCF}"/>
              </a:ext>
            </a:extLst>
          </p:cNvPr>
          <p:cNvSpPr txBox="1"/>
          <p:nvPr/>
        </p:nvSpPr>
        <p:spPr>
          <a:xfrm>
            <a:off x="2698749" y="3270250"/>
            <a:ext cx="26303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ea typeface="Calibri"/>
                <a:cs typeface="Calibri"/>
              </a:rPr>
              <a:t>Student</a:t>
            </a:r>
            <a:endParaRPr lang="en-US" sz="1400"/>
          </a:p>
        </p:txBody>
      </p:sp>
      <p:sp>
        <p:nvSpPr>
          <p:cNvPr id="14" name="Slide Number Placeholder 13">
            <a:extLst>
              <a:ext uri="{FF2B5EF4-FFF2-40B4-BE49-F238E27FC236}">
                <a16:creationId xmlns:a16="http://schemas.microsoft.com/office/drawing/2014/main" id="{AE5B3256-744E-C9F7-7CCB-E853A7CC3884}"/>
              </a:ext>
            </a:extLst>
          </p:cNvPr>
          <p:cNvSpPr>
            <a:spLocks noGrp="1"/>
          </p:cNvSpPr>
          <p:nvPr>
            <p:ph type="sldNum" sz="quarter" idx="12"/>
          </p:nvPr>
        </p:nvSpPr>
        <p:spPr/>
        <p:txBody>
          <a:bodyPr/>
          <a:lstStyle/>
          <a:p>
            <a:fld id="{861765F9-1B31-4893-BE12-78C176540628}" type="slidenum">
              <a:rPr lang="en-US" smtClean="0"/>
              <a:t>12</a:t>
            </a:fld>
            <a:endParaRPr lang="en-US"/>
          </a:p>
        </p:txBody>
      </p:sp>
    </p:spTree>
    <p:extLst>
      <p:ext uri="{BB962C8B-B14F-4D97-AF65-F5344CB8AC3E}">
        <p14:creationId xmlns:p14="http://schemas.microsoft.com/office/powerpoint/2010/main" val="541211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143CB8-0818-06F1-EBF1-232FEA2F7300}"/>
            </a:ext>
          </a:extLst>
        </p:cNvPr>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F26CE08A-F8D4-99A1-8B5D-0055A28B313E}"/>
              </a:ext>
            </a:extLst>
          </p:cNvPr>
          <p:cNvPicPr>
            <a:picLocks noChangeAspect="1"/>
          </p:cNvPicPr>
          <p:nvPr/>
        </p:nvPicPr>
        <p:blipFill>
          <a:blip r:embed="rId3"/>
          <a:srcRect t="15582" r="6" b="6"/>
          <a:stretch/>
        </p:blipFill>
        <p:spPr>
          <a:xfrm>
            <a:off x="20" y="10"/>
            <a:ext cx="12188932" cy="6857990"/>
          </a:xfrm>
          <a:prstGeom prst="rect">
            <a:avLst/>
          </a:prstGeom>
        </p:spPr>
      </p:pic>
      <p:sp>
        <p:nvSpPr>
          <p:cNvPr id="6" name="TextBox 5">
            <a:extLst>
              <a:ext uri="{FF2B5EF4-FFF2-40B4-BE49-F238E27FC236}">
                <a16:creationId xmlns:a16="http://schemas.microsoft.com/office/drawing/2014/main" id="{7EC49937-CC14-67F5-4DFA-3A8090FA70C8}"/>
              </a:ext>
            </a:extLst>
          </p:cNvPr>
          <p:cNvSpPr txBox="1"/>
          <p:nvPr/>
        </p:nvSpPr>
        <p:spPr>
          <a:xfrm>
            <a:off x="7738306" y="-705"/>
            <a:ext cx="430949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solidFill>
                  <a:schemeClr val="bg1"/>
                </a:solidFill>
                <a:ea typeface="Calibri"/>
                <a:cs typeface="Calibri"/>
              </a:rPr>
              <a:t>The Students in Advance average growth was 16 months after the 6 weeks of once a week lessons.</a:t>
            </a:r>
          </a:p>
        </p:txBody>
      </p:sp>
      <p:pic>
        <p:nvPicPr>
          <p:cNvPr id="5" name="Picture 4">
            <a:extLst>
              <a:ext uri="{FF2B5EF4-FFF2-40B4-BE49-F238E27FC236}">
                <a16:creationId xmlns:a16="http://schemas.microsoft.com/office/drawing/2014/main" id="{A007DDEF-B2D7-A258-15A8-9651AB5624F7}"/>
              </a:ext>
            </a:extLst>
          </p:cNvPr>
          <p:cNvPicPr>
            <a:picLocks noChangeAspect="1"/>
          </p:cNvPicPr>
          <p:nvPr/>
        </p:nvPicPr>
        <p:blipFill>
          <a:blip r:embed="rId4"/>
          <a:stretch>
            <a:fillRect/>
          </a:stretch>
        </p:blipFill>
        <p:spPr>
          <a:xfrm>
            <a:off x="149386" y="289477"/>
            <a:ext cx="7251314" cy="5779599"/>
          </a:xfrm>
          <a:prstGeom prst="rect">
            <a:avLst/>
          </a:prstGeom>
        </p:spPr>
      </p:pic>
      <p:sp>
        <p:nvSpPr>
          <p:cNvPr id="2" name="TextBox 1">
            <a:extLst>
              <a:ext uri="{FF2B5EF4-FFF2-40B4-BE49-F238E27FC236}">
                <a16:creationId xmlns:a16="http://schemas.microsoft.com/office/drawing/2014/main" id="{1A36585B-85E6-98EC-D60E-3D9E4D5FE905}"/>
              </a:ext>
            </a:extLst>
          </p:cNvPr>
          <p:cNvSpPr txBox="1"/>
          <p:nvPr/>
        </p:nvSpPr>
        <p:spPr>
          <a:xfrm>
            <a:off x="708220" y="496321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Calibri"/>
                <a:cs typeface="Calibri"/>
              </a:rPr>
              <a:t>Student</a:t>
            </a:r>
            <a:endParaRPr lang="en-US"/>
          </a:p>
        </p:txBody>
      </p:sp>
      <p:sp>
        <p:nvSpPr>
          <p:cNvPr id="3" name="TextBox 2">
            <a:extLst>
              <a:ext uri="{FF2B5EF4-FFF2-40B4-BE49-F238E27FC236}">
                <a16:creationId xmlns:a16="http://schemas.microsoft.com/office/drawing/2014/main" id="{FA008900-15BB-0ADB-D6D5-D340CEA227AE}"/>
              </a:ext>
            </a:extLst>
          </p:cNvPr>
          <p:cNvSpPr txBox="1"/>
          <p:nvPr/>
        </p:nvSpPr>
        <p:spPr>
          <a:xfrm>
            <a:off x="2858281" y="4965433"/>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Calibri"/>
                <a:cs typeface="Calibri"/>
              </a:rPr>
              <a:t>Student</a:t>
            </a:r>
            <a:endParaRPr lang="en-US"/>
          </a:p>
        </p:txBody>
      </p:sp>
      <p:sp>
        <p:nvSpPr>
          <p:cNvPr id="7" name="TextBox 6">
            <a:extLst>
              <a:ext uri="{FF2B5EF4-FFF2-40B4-BE49-F238E27FC236}">
                <a16:creationId xmlns:a16="http://schemas.microsoft.com/office/drawing/2014/main" id="{DA1B4F7D-7D9D-FB4D-6923-D41B91CFAFE9}"/>
              </a:ext>
            </a:extLst>
          </p:cNvPr>
          <p:cNvSpPr txBox="1"/>
          <p:nvPr/>
        </p:nvSpPr>
        <p:spPr>
          <a:xfrm>
            <a:off x="5131303" y="496764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Calibri"/>
                <a:cs typeface="Calibri"/>
              </a:rPr>
              <a:t>Student</a:t>
            </a:r>
            <a:endParaRPr lang="en-US"/>
          </a:p>
        </p:txBody>
      </p:sp>
      <p:sp>
        <p:nvSpPr>
          <p:cNvPr id="8" name="TextBox 7">
            <a:extLst>
              <a:ext uri="{FF2B5EF4-FFF2-40B4-BE49-F238E27FC236}">
                <a16:creationId xmlns:a16="http://schemas.microsoft.com/office/drawing/2014/main" id="{5FD1BCB8-D36B-3C9A-82AA-B5F4EBFD10F0}"/>
              </a:ext>
            </a:extLst>
          </p:cNvPr>
          <p:cNvSpPr txBox="1"/>
          <p:nvPr/>
        </p:nvSpPr>
        <p:spPr>
          <a:xfrm rot="16200000">
            <a:off x="-243417" y="3400756"/>
            <a:ext cx="1949450" cy="369332"/>
          </a:xfrm>
          <a:prstGeom prst="rect">
            <a:avLst/>
          </a:prstGeom>
          <a:solidFill>
            <a:srgbClr val="ED32E4">
              <a:alpha val="19000"/>
            </a:srgb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Months of Growth</a:t>
            </a:r>
            <a:endParaRPr lang="en-US"/>
          </a:p>
        </p:txBody>
      </p:sp>
      <p:sp>
        <p:nvSpPr>
          <p:cNvPr id="9" name="Slide Number Placeholder 8">
            <a:extLst>
              <a:ext uri="{FF2B5EF4-FFF2-40B4-BE49-F238E27FC236}">
                <a16:creationId xmlns:a16="http://schemas.microsoft.com/office/drawing/2014/main" id="{9EECBA2B-6A40-2286-8E89-468DF2ADB1E0}"/>
              </a:ext>
            </a:extLst>
          </p:cNvPr>
          <p:cNvSpPr>
            <a:spLocks noGrp="1"/>
          </p:cNvSpPr>
          <p:nvPr>
            <p:ph type="sldNum" sz="quarter" idx="12"/>
          </p:nvPr>
        </p:nvSpPr>
        <p:spPr/>
        <p:txBody>
          <a:bodyPr/>
          <a:lstStyle/>
          <a:p>
            <a:fld id="{861765F9-1B31-4893-BE12-78C176540628}" type="slidenum">
              <a:rPr lang="en-US" smtClean="0"/>
              <a:t>13</a:t>
            </a:fld>
            <a:endParaRPr lang="en-US"/>
          </a:p>
        </p:txBody>
      </p:sp>
    </p:spTree>
    <p:extLst>
      <p:ext uri="{BB962C8B-B14F-4D97-AF65-F5344CB8AC3E}">
        <p14:creationId xmlns:p14="http://schemas.microsoft.com/office/powerpoint/2010/main" val="3148184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32BAF5-4D6D-51B8-31F0-631E7FF4FEBA}"/>
            </a:ext>
          </a:extLst>
        </p:cNvPr>
        <p:cNvGrpSpPr/>
        <p:nvPr/>
      </p:nvGrpSpPr>
      <p:grpSpPr>
        <a:xfrm>
          <a:off x="0" y="0"/>
          <a:ext cx="0" cy="0"/>
          <a:chOff x="0" y="0"/>
          <a:chExt cx="0" cy="0"/>
        </a:xfrm>
      </p:grpSpPr>
      <p:pic>
        <p:nvPicPr>
          <p:cNvPr id="4" name="Picture 3" descr="Colored pencils inside a pencil holder which is on top of a wood table">
            <a:extLst>
              <a:ext uri="{FF2B5EF4-FFF2-40B4-BE49-F238E27FC236}">
                <a16:creationId xmlns:a16="http://schemas.microsoft.com/office/drawing/2014/main" id="{50AF14C4-7D3E-4214-357F-27A96ABA5ED4}"/>
              </a:ext>
            </a:extLst>
          </p:cNvPr>
          <p:cNvPicPr>
            <a:picLocks noChangeAspect="1"/>
          </p:cNvPicPr>
          <p:nvPr/>
        </p:nvPicPr>
        <p:blipFill>
          <a:blip r:embed="rId3"/>
          <a:srcRect t="15582" r="6" b="6"/>
          <a:stretch/>
        </p:blipFill>
        <p:spPr>
          <a:xfrm>
            <a:off x="-136969" y="10"/>
            <a:ext cx="12334482" cy="6857990"/>
          </a:xfrm>
          <a:prstGeom prst="rect">
            <a:avLst/>
          </a:prstGeom>
        </p:spPr>
      </p:pic>
      <p:sp>
        <p:nvSpPr>
          <p:cNvPr id="3" name="Title 2">
            <a:extLst>
              <a:ext uri="{FF2B5EF4-FFF2-40B4-BE49-F238E27FC236}">
                <a16:creationId xmlns:a16="http://schemas.microsoft.com/office/drawing/2014/main" id="{EB7969E2-331F-5B90-2C40-CA2F48D74682}"/>
              </a:ext>
            </a:extLst>
          </p:cNvPr>
          <p:cNvSpPr>
            <a:spLocks noGrp="1"/>
          </p:cNvSpPr>
          <p:nvPr>
            <p:ph type="title"/>
          </p:nvPr>
        </p:nvSpPr>
        <p:spPr/>
        <p:txBody>
          <a:bodyPr/>
          <a:lstStyle/>
          <a:p>
            <a:r>
              <a:rPr lang="en-US">
                <a:solidFill>
                  <a:schemeClr val="bg1"/>
                </a:solidFill>
                <a:ea typeface="Calibri Light"/>
                <a:cs typeface="Calibri Light"/>
              </a:rPr>
              <a:t>Next steps</a:t>
            </a:r>
            <a:endParaRPr lang="en-US">
              <a:solidFill>
                <a:schemeClr val="bg1"/>
              </a:solidFill>
            </a:endParaRPr>
          </a:p>
        </p:txBody>
      </p:sp>
      <p:sp>
        <p:nvSpPr>
          <p:cNvPr id="7" name="Content Placeholder 6">
            <a:extLst>
              <a:ext uri="{FF2B5EF4-FFF2-40B4-BE49-F238E27FC236}">
                <a16:creationId xmlns:a16="http://schemas.microsoft.com/office/drawing/2014/main" id="{4E0652F9-E1A8-357A-0CAD-E6ECB89076DB}"/>
              </a:ext>
            </a:extLst>
          </p:cNvPr>
          <p:cNvSpPr>
            <a:spLocks noGrp="1"/>
          </p:cNvSpPr>
          <p:nvPr>
            <p:ph idx="1"/>
          </p:nvPr>
        </p:nvSpPr>
        <p:spPr/>
        <p:txBody>
          <a:bodyPr vert="horz" lIns="91440" tIns="45720" rIns="91440" bIns="45720" rtlCol="0" anchor="t">
            <a:normAutofit/>
          </a:bodyPr>
          <a:lstStyle/>
          <a:p>
            <a:r>
              <a:rPr lang="en-US">
                <a:solidFill>
                  <a:schemeClr val="bg1"/>
                </a:solidFill>
                <a:ea typeface="Calibri"/>
                <a:cs typeface="Calibri"/>
              </a:rPr>
              <a:t>Training final cohort of teachers was February 2025</a:t>
            </a:r>
          </a:p>
          <a:p>
            <a:r>
              <a:rPr lang="en-US">
                <a:solidFill>
                  <a:schemeClr val="bg1"/>
                </a:solidFill>
                <a:ea typeface="Calibri"/>
                <a:cs typeface="Calibri"/>
              </a:rPr>
              <a:t>Implementation beginning at all high schools</a:t>
            </a:r>
          </a:p>
          <a:p>
            <a:r>
              <a:rPr lang="en-US">
                <a:solidFill>
                  <a:schemeClr val="bg1"/>
                </a:solidFill>
                <a:ea typeface="Calibri"/>
                <a:cs typeface="Calibri"/>
              </a:rPr>
              <a:t>PEC Instructional Coaches will continue:</a:t>
            </a:r>
          </a:p>
          <a:p>
            <a:pPr lvl="1">
              <a:buFont typeface="Courier New" panose="020B0604020202020204" pitchFamily="34" charset="0"/>
              <a:buChar char="o"/>
            </a:pPr>
            <a:r>
              <a:rPr lang="en-US">
                <a:solidFill>
                  <a:schemeClr val="bg1"/>
                </a:solidFill>
                <a:ea typeface="Calibri"/>
                <a:cs typeface="Calibri"/>
              </a:rPr>
              <a:t>Assisting with student program identification</a:t>
            </a:r>
          </a:p>
          <a:p>
            <a:pPr lvl="1">
              <a:buFont typeface="Courier New" panose="020B0604020202020204" pitchFamily="34" charset="0"/>
              <a:buChar char="o"/>
            </a:pPr>
            <a:r>
              <a:rPr lang="en-US">
                <a:solidFill>
                  <a:schemeClr val="bg1"/>
                </a:solidFill>
                <a:ea typeface="Calibri"/>
                <a:cs typeface="Calibri"/>
              </a:rPr>
              <a:t>Grouping students </a:t>
            </a:r>
          </a:p>
          <a:p>
            <a:pPr lvl="1">
              <a:buFont typeface="Courier New" panose="020B0604020202020204" pitchFamily="34" charset="0"/>
              <a:buChar char="o"/>
            </a:pPr>
            <a:r>
              <a:rPr lang="en-US">
                <a:solidFill>
                  <a:schemeClr val="bg1"/>
                </a:solidFill>
                <a:ea typeface="Calibri"/>
                <a:cs typeface="Calibri"/>
              </a:rPr>
              <a:t>Coaching teachers</a:t>
            </a:r>
          </a:p>
          <a:p>
            <a:pPr lvl="1">
              <a:buFont typeface="Courier New" panose="020B0604020202020204" pitchFamily="34" charset="0"/>
              <a:buChar char="o"/>
            </a:pPr>
            <a:r>
              <a:rPr lang="en-US">
                <a:solidFill>
                  <a:schemeClr val="bg1"/>
                </a:solidFill>
                <a:ea typeface="Calibri"/>
                <a:cs typeface="Calibri"/>
              </a:rPr>
              <a:t>Modeling lessons</a:t>
            </a:r>
          </a:p>
          <a:p>
            <a:r>
              <a:rPr lang="en-US">
                <a:solidFill>
                  <a:schemeClr val="bg1"/>
                </a:solidFill>
                <a:ea typeface="Calibri"/>
                <a:cs typeface="Calibri"/>
              </a:rPr>
              <a:t>Monitor data and fidelity implementation</a:t>
            </a:r>
          </a:p>
          <a:p>
            <a:pPr marL="0" indent="0">
              <a:buNone/>
            </a:pPr>
            <a:endParaRPr lang="en-US">
              <a:solidFill>
                <a:srgbClr val="00B050"/>
              </a:solidFill>
              <a:ea typeface="Calibri"/>
              <a:cs typeface="Calibri"/>
            </a:endParaRPr>
          </a:p>
        </p:txBody>
      </p:sp>
      <p:sp>
        <p:nvSpPr>
          <p:cNvPr id="2" name="Slide Number Placeholder 1">
            <a:extLst>
              <a:ext uri="{FF2B5EF4-FFF2-40B4-BE49-F238E27FC236}">
                <a16:creationId xmlns:a16="http://schemas.microsoft.com/office/drawing/2014/main" id="{5467D662-5990-3C76-6958-BE11D3D5A888}"/>
              </a:ext>
            </a:extLst>
          </p:cNvPr>
          <p:cNvSpPr>
            <a:spLocks noGrp="1"/>
          </p:cNvSpPr>
          <p:nvPr>
            <p:ph type="sldNum" sz="quarter" idx="12"/>
          </p:nvPr>
        </p:nvSpPr>
        <p:spPr/>
        <p:txBody>
          <a:bodyPr/>
          <a:lstStyle/>
          <a:p>
            <a:fld id="{861765F9-1B31-4893-BE12-78C176540628}" type="slidenum">
              <a:rPr lang="en-US" smtClean="0"/>
              <a:t>14</a:t>
            </a:fld>
            <a:endParaRPr lang="en-US"/>
          </a:p>
        </p:txBody>
      </p:sp>
    </p:spTree>
    <p:extLst>
      <p:ext uri="{BB962C8B-B14F-4D97-AF65-F5344CB8AC3E}">
        <p14:creationId xmlns:p14="http://schemas.microsoft.com/office/powerpoint/2010/main" val="195987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panose="020B0906040303020004" pitchFamily="34" charset="0"/>
              </a:rPr>
              <a:t>Q &amp; 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615268" y="0"/>
            <a:ext cx="1391675" cy="1386174"/>
          </a:xfrm>
          <a:prstGeom prst="rect">
            <a:avLst/>
          </a:prstGeom>
        </p:spPr>
      </p:pic>
      <p:pic>
        <p:nvPicPr>
          <p:cNvPr id="15" name="Picture 14" descr="A yellow question mark in a bubble&#10;&#10;Description automatically generated with low confidence">
            <a:extLst>
              <a:ext uri="{FF2B5EF4-FFF2-40B4-BE49-F238E27FC236}">
                <a16:creationId xmlns:a16="http://schemas.microsoft.com/office/drawing/2014/main" id="{D7BAFDD7-3E8E-174F-D119-20BB37CEA9A9}"/>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91" y="1624338"/>
            <a:ext cx="5688021" cy="4565178"/>
          </a:xfrm>
          <a:prstGeom prst="rect">
            <a:avLst/>
          </a:prstGeom>
        </p:spPr>
      </p:pic>
      <p:sp>
        <p:nvSpPr>
          <p:cNvPr id="2" name="Slide Number Placeholder 1">
            <a:extLst>
              <a:ext uri="{FF2B5EF4-FFF2-40B4-BE49-F238E27FC236}">
                <a16:creationId xmlns:a16="http://schemas.microsoft.com/office/drawing/2014/main" id="{1C6CA5B6-BA57-17CC-70BD-30DC9AE287E8}"/>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3886206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5" y="809582"/>
            <a:ext cx="7866303" cy="3903232"/>
          </a:xfrm>
          <a:prstGeom prst="rect">
            <a:avLst/>
          </a:prstGeom>
        </p:spPr>
      </p:pic>
      <p:sp>
        <p:nvSpPr>
          <p:cNvPr id="2" name="Slide Number Placeholder 1">
            <a:extLst>
              <a:ext uri="{FF2B5EF4-FFF2-40B4-BE49-F238E27FC236}">
                <a16:creationId xmlns:a16="http://schemas.microsoft.com/office/drawing/2014/main" id="{E2C6D2EA-2C9D-B62C-1F9C-DF41B88E153A}"/>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372234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6de623-e122-45b5-a42b-c03d046f1b26" xsi:nil="true"/>
    <lcf76f155ced4ddcb4097134ff3c332f xmlns="460a8472-cf45-4d98-9472-7ce6ba3de9ea">
      <Terms xmlns="http://schemas.microsoft.com/office/infopath/2007/PartnerControls"/>
    </lcf76f155ced4ddcb4097134ff3c332f>
    <SharedWithUsers xmlns="1f6de623-e122-45b5-a42b-c03d046f1b26">
      <UserInfo>
        <DisplayName>Jeffrey Castle</DisplayName>
        <AccountId>41</AccountId>
        <AccountType/>
      </UserInfo>
      <UserInfo>
        <DisplayName>Belinda Walters-Brazile</DisplayName>
        <AccountId>275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FB8BB2C5756B45AFD12FE61174FC75" ma:contentTypeVersion="16" ma:contentTypeDescription="Create a new document." ma:contentTypeScope="" ma:versionID="d20063b82e7c65b5b6e881c4f082cba5">
  <xsd:schema xmlns:xsd="http://www.w3.org/2001/XMLSchema" xmlns:xs="http://www.w3.org/2001/XMLSchema" xmlns:p="http://schemas.microsoft.com/office/2006/metadata/properties" xmlns:ns2="460a8472-cf45-4d98-9472-7ce6ba3de9ea" xmlns:ns3="1f6de623-e122-45b5-a42b-c03d046f1b26" targetNamespace="http://schemas.microsoft.com/office/2006/metadata/properties" ma:root="true" ma:fieldsID="bc83d9086e2f3c4a6c9447cf11610ab2" ns2:_="" ns3:_="">
    <xsd:import namespace="460a8472-cf45-4d98-9472-7ce6ba3de9ea"/>
    <xsd:import namespace="1f6de623-e122-45b5-a42b-c03d046f1b2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a8472-cf45-4d98-9472-7ce6ba3de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21972d4-a1fe-45f5-bf00-df2efbce1a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f6de623-e122-45b5-a42b-c03d046f1b2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bd666d3-edf7-4a41-a854-5bbdc9326986}" ma:internalName="TaxCatchAll" ma:showField="CatchAllData" ma:web="1f6de623-e122-45b5-a42b-c03d046f1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2F5B24-3C5D-44D6-B269-4F4FFE82F92E}">
  <ds:schemaRefs>
    <ds:schemaRef ds:uri="1f6de623-e122-45b5-a42b-c03d046f1b26"/>
    <ds:schemaRef ds:uri="460a8472-cf45-4d98-9472-7ce6ba3de9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7DCF659-9C62-4675-A323-5CFC8FDB7EAD}">
  <ds:schemaRefs>
    <ds:schemaRef ds:uri="http://schemas.microsoft.com/sharepoint/v3/contenttype/forms"/>
  </ds:schemaRefs>
</ds:datastoreItem>
</file>

<file path=customXml/itemProps3.xml><?xml version="1.0" encoding="utf-8"?>
<ds:datastoreItem xmlns:ds="http://schemas.openxmlformats.org/officeDocument/2006/customXml" ds:itemID="{EA91F19F-4865-42B4-97FE-ABAA11EDE350}">
  <ds:schemaRefs>
    <ds:schemaRef ds:uri="1f6de623-e122-45b5-a42b-c03d046f1b26"/>
    <ds:schemaRef ds:uri="460a8472-cf45-4d98-9472-7ce6ba3de9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Slides>
  <Notes>16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Lexonik Cohort Pilot Group</vt:lpstr>
      <vt:lpstr>PowerPoint Presentation</vt:lpstr>
      <vt:lpstr>PowerPoint Presentation</vt:lpstr>
      <vt:lpstr>PowerPoint Presentation</vt:lpstr>
      <vt:lpstr>PowerPoint Presentation</vt:lpstr>
      <vt:lpstr>PowerPoint Presentation</vt:lpstr>
      <vt:lpstr>Next steps</vt:lpstr>
      <vt:lpstr>Q &amp; 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Performance of Federally Identified Schools</dc:title>
  <dc:creator>Amy Alderman</dc:creator>
  <cp:revision>1</cp:revision>
  <dcterms:created xsi:type="dcterms:W3CDTF">2022-11-30T20:20:01Z</dcterms:created>
  <dcterms:modified xsi:type="dcterms:W3CDTF">2025-03-19T22:20:20Z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0x010100A2FB8BB2C5756B45AFD12FE61174FC75</vt:lpwstr>
  </property>
  <property fmtid="{D5CDD505-2E9C-101B-9397-08002B2CF9AE}" pid="3" name="MediaServiceImageTags">
    <vt:lpwstr/>
  </property>
</Properties>
</file>