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2"/>
  </p:notesMasterIdLst>
  <p:sldIdLst>
    <p:sldId id="292" r:id="rId4"/>
    <p:sldId id="315" r:id="rId5"/>
    <p:sldId id="316" r:id="rId6"/>
    <p:sldId id="317" r:id="rId7"/>
    <p:sldId id="399" r:id="rId8"/>
    <p:sldId id="291" r:id="rId9"/>
    <p:sldId id="294" r:id="rId10"/>
    <p:sldId id="304" r:id="rId11"/>
    <p:sldId id="302" r:id="rId12"/>
    <p:sldId id="303" r:id="rId13"/>
    <p:sldId id="318" r:id="rId14"/>
    <p:sldId id="305" r:id="rId15"/>
    <p:sldId id="307" r:id="rId16"/>
    <p:sldId id="300" r:id="rId17"/>
    <p:sldId id="311" r:id="rId18"/>
    <p:sldId id="312" r:id="rId19"/>
    <p:sldId id="295" r:id="rId20"/>
    <p:sldId id="279" r:id="rId2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C66FD2-A914-4591-87DB-5B02132161CA}" v="7" dt="2026-01-05T17:31:55.7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94" autoAdjust="0"/>
  </p:normalViewPr>
  <p:slideViewPr>
    <p:cSldViewPr snapToGrid="0">
      <p:cViewPr varScale="1">
        <p:scale>
          <a:sx n="74" d="100"/>
          <a:sy n="74" d="100"/>
        </p:scale>
        <p:origin x="101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33C1-368A-88CF-5228-E22987071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C242D8-C41E-0E2D-DC8B-D8D59B7AC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C48D9-7D6F-12B0-E1A7-68A453D0B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9D4C4-72A9-606C-A14C-BCFE34F7F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85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1E60B-09DD-8ACA-FFCB-2D978ACEA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5823F-47BB-BEEA-11DB-0DE54FFDF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0DF92-01E8-3F09-DEDF-6B6595D4D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17D7-743E-ADBE-DF48-889616BE3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19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25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766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78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196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336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871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109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34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1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3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November 30, 2025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January 15, 2026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November 30,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covers the General Fund, all funds combined, and ESPLOST results for the period ending November 30,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November 30, 2025.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76921-3683-8893-D74C-9DBBAE52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4A61F-BF87-6AB5-C16B-EEA12A970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47" y="1173639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STRATEGIC GOAL(S) ADDRESSED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Goal 2.5: Staff Effectiveness (Maintain operational excellence in fiscal management, technology, facilities, transportation, and nutrition.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PERFORMANCE MEASURE(S)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Monthly Financial Statements are reported on each month to ensure information is delivered to all internal and external stakeholders for review and to maintain operational excellence in fiscal management.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PRIORITY AREA(S)</a:t>
            </a:r>
            <a:endParaRPr lang="en-US" sz="30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Fiscal Management</a:t>
            </a:r>
            <a:endParaRPr lang="en-US" sz="2200" dirty="0">
              <a:latin typeface="Arial Narrow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AE109-326E-FBFE-32B6-93A1257240C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AC11D3-5789-784C-3EC6-B1E2BBB10E3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STRATEGIC ALIGNMENT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65254-862B-1263-6493-1979B56C9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26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Five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November 30,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789DBB3-A799-A999-8866-627EE6E0C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748" y="4419217"/>
            <a:ext cx="6122251" cy="24387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November 30,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89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5F441F-E5F8-3457-451A-63B148E34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19" y="849647"/>
            <a:ext cx="6056763" cy="60083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02ED8F-8FD7-C733-870C-7125306EBF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748" y="849646"/>
            <a:ext cx="6083014" cy="356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Five Months Ending November 30,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D7C482-D7D7-DF16-2E07-1A3B934F9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05" y="1050657"/>
            <a:ext cx="11790218" cy="539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736245" y="1858286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66%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8BE42A-B9E0-482B-F84C-63A5F6394D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97387" y="1279805"/>
            <a:ext cx="8383646" cy="541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Five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November 30,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B2717-0829-E747-305C-378D53E37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21581E-AB40-F30C-BA98-49FBB574214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414A7D-0474-4CC1-9168-6A90A8545344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November 30,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6E993F-E275-0157-4514-51D4271C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73F4-8A16-B182-616D-AD204DBB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6AE537-FE4D-5F21-97A8-BA5F1863D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326" y="1126989"/>
            <a:ext cx="11661365" cy="544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7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November 30,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2B16C7-2123-D9E8-E87A-B5AF2B14A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029" y="1126989"/>
            <a:ext cx="11113959" cy="550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Five Months Ending November 30,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2747A2-6F77-7DDA-676E-C7EEC1EAAC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100" y="1147087"/>
            <a:ext cx="11115403" cy="553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151567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Fund Category Descriptions for All Funds Statements</a:t>
            </a: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	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EAC01B-CD99-F81A-39F3-A959FCA2B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31" y="2002810"/>
            <a:ext cx="11435137" cy="38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Five Months Ending November 30,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B6B177-DB98-72AB-72EF-53B5440BA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59" y="1821796"/>
            <a:ext cx="11925300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2461</TotalTime>
  <Words>420</Words>
  <Application>Microsoft Office PowerPoint</Application>
  <PresentationFormat>Widescreen</PresentationFormat>
  <Paragraphs>99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2_Office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Everidge, Tiffany</cp:lastModifiedBy>
  <cp:revision>16</cp:revision>
  <cp:lastPrinted>2024-02-01T20:18:01Z</cp:lastPrinted>
  <dcterms:created xsi:type="dcterms:W3CDTF">2023-05-01T16:02:45Z</dcterms:created>
  <dcterms:modified xsi:type="dcterms:W3CDTF">2026-01-07T17:50:40Z</dcterms:modified>
</cp:coreProperties>
</file>