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omments/modernComment_104_0.xml" ContentType="application/vnd.ms-powerpoint.comments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omments/modernComment_103_0.xml" ContentType="application/vnd.ms-powerpoint.comments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omments/modernComment_102_0.xml" ContentType="application/vnd.ms-powerpoint.comment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comments/modernComment_125_0.xml" ContentType="application/vnd.ms-powerpoint.comments+xml"/>
  <Override PartName="/ppt/notesSlides/notesSlide9.xml" ContentType="application/vnd.openxmlformats-officedocument.presentationml.notesSlide+xml"/>
  <Override PartName="/ppt/comments/modernComment_10C_0.xml" ContentType="application/vnd.ms-powerpoint.comments+xml"/>
  <Override PartName="/ppt/notesSlides/notesSlide10.xml" ContentType="application/vnd.openxmlformats-officedocument.presentationml.notesSlide+xml"/>
  <Override PartName="/ppt/comments/modernComment_10D_0.xml" ContentType="application/vnd.ms-powerpoint.comments+xml"/>
  <Override PartName="/ppt/notesSlides/notesSlide11.xml" ContentType="application/vnd.openxmlformats-officedocument.presentationml.notesSlide+xml"/>
  <Override PartName="/ppt/comments/modernComment_10E_0.xml" ContentType="application/vnd.ms-powerpoint.comments+xml"/>
  <Override PartName="/ppt/comments/modernComment_12A_C3B07289.xml" ContentType="application/vnd.ms-powerpoint.comments+xml"/>
  <Override PartName="/ppt/notesSlides/notesSlide12.xml" ContentType="application/vnd.openxmlformats-officedocument.presentationml.notesSlide+xml"/>
  <Override PartName="/ppt/comments/modernComment_106_0.xml" ContentType="application/vnd.ms-powerpoint.comments+xml"/>
  <Override PartName="/ppt/notesSlides/notesSlide13.xml" ContentType="application/vnd.openxmlformats-officedocument.presentationml.notesSlide+xml"/>
  <Override PartName="/ppt/comments/modernComment_126_0.xml" ContentType="application/vnd.ms-powerpoint.comments+xml"/>
  <Override PartName="/ppt/notesSlides/notesSlide14.xml" ContentType="application/vnd.openxmlformats-officedocument.presentationml.notesSlide+xml"/>
  <Override PartName="/ppt/comments/modernComment_114_3E93582F.xml" ContentType="application/vnd.ms-powerpoint.comments+xml"/>
  <Override PartName="/ppt/notesSlides/notesSlide15.xml" ContentType="application/vnd.openxmlformats-officedocument.presentationml.notesSlide+xml"/>
  <Override PartName="/ppt/comments/modernComment_108_0.xml" ContentType="application/vnd.ms-powerpoint.comments+xml"/>
  <Override PartName="/ppt/charts/chart4.xml" ContentType="application/vnd.openxmlformats-officedocument.drawingml.chart+xml"/>
  <Override PartName="/ppt/notesSlides/notesSlide16.xml" ContentType="application/vnd.openxmlformats-officedocument.presentationml.notesSlide+xml"/>
  <Override PartName="/ppt/comments/modernComment_127_0.xml" ContentType="application/vnd.ms-powerpoint.comments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3" r:id="rId2"/>
  </p:sldMasterIdLst>
  <p:notesMasterIdLst>
    <p:notesMasterId r:id="rId27"/>
  </p:notesMasterIdLst>
  <p:sldIdLst>
    <p:sldId id="292" r:id="rId3"/>
    <p:sldId id="287" r:id="rId4"/>
    <p:sldId id="300" r:id="rId5"/>
    <p:sldId id="297" r:id="rId6"/>
    <p:sldId id="301" r:id="rId7"/>
    <p:sldId id="257" r:id="rId8"/>
    <p:sldId id="265" r:id="rId9"/>
    <p:sldId id="296" r:id="rId10"/>
    <p:sldId id="263" r:id="rId11"/>
    <p:sldId id="260" r:id="rId12"/>
    <p:sldId id="259" r:id="rId13"/>
    <p:sldId id="258" r:id="rId14"/>
    <p:sldId id="261" r:id="rId15"/>
    <p:sldId id="293" r:id="rId16"/>
    <p:sldId id="268" r:id="rId17"/>
    <p:sldId id="269" r:id="rId18"/>
    <p:sldId id="270" r:id="rId19"/>
    <p:sldId id="298" r:id="rId20"/>
    <p:sldId id="262" r:id="rId21"/>
    <p:sldId id="294" r:id="rId22"/>
    <p:sldId id="276" r:id="rId23"/>
    <p:sldId id="264" r:id="rId24"/>
    <p:sldId id="295" r:id="rId25"/>
    <p:sldId id="266" r:id="rId26"/>
  </p:sldIdLst>
  <p:sldSz cx="9144000" cy="5143500" type="screen16x9"/>
  <p:notesSz cx="7010400" cy="929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2008116-8C61-6FC1-29B4-F213957CB1FD}" name="Hartley, Stephanie" initials="" userId="S::Stephanie.Hartley@BCSDK12.NET::6933b7b7-1389-414c-acc1-06221c8b6d5f" providerId="AD"/>
  <p188:author id="{F2BE453A-F130-94BD-AEF3-F83883216807}" name="Cassady, Jamie" initials="" userId="S::jamie.cassady@BCSDK12.NET::9dd73777-b5aa-47aa-b840-bbcd432a28b1" providerId="AD"/>
  <p188:author id="{804F658F-0CA7-1ABF-6E6F-C2889E06C1C6}" name="Lett, Ethel" initials="" userId="S::ETHEL.LETT@bcsdk12.net::80e9486c-b29d-4902-8bd4-7d9ea155a371" providerId="AD"/>
  <p188:author id="{DADE40DE-3C32-7820-ACB4-CCFC7EA95904}" name="Smith, La Toya" initials="" userId="S::Latoya.Smith@bcsdk12.net::3948ac72-9182-4f67-9e6e-04d035e64a5b" providerId="AD"/>
  <p188:author id="{B94083E8-3FF3-F600-F4FC-CE213499BD59}" name="Lovett, Katika" initials="KL" userId="S::KATIKA.LOVETT@bcsdk12.net::f620913a-5078-4dd7-98e1-525786881964" providerId="AD"/>
  <p188:author id="{9D3E8AF9-F53C-F7CD-2F6F-7F8988D40053}" name="Smith, La Toya" initials="SL" userId="S::latoya.smith@bcsdk12.net::3948ac72-9182-4f67-9e6e-04d035e64a5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C35553-5AB5-4630-B0B5-283AC503EC99}" v="65" dt="2026-10-08T13:39:54.580"/>
    <p1510:client id="{9438E5C5-BEA5-4A16-8E8D-56D4226778D1}" v="1" dt="2026-10-08T13:14:07.118"/>
    <p1510:client id="{B77B20FA-F8BC-40FA-7CFF-90DAC33E1711}" v="36" dt="2026-10-07T20:39:40.934"/>
    <p1510:client id="{C1090FD3-C573-4F59-A074-3F1D27B9DD1F}" v="39" dt="2026-10-08T13:54:52.869"/>
    <p1510:client id="{C6740D5C-B7BD-FDD5-7809-1A6A6409327B}" v="22" dt="2026-10-08T15:26:42.523"/>
    <p1510:client id="{D2083B0C-42D8-49A2-B8CB-5738134C859C}" v="13" dt="2026-10-08T14:07:49.376"/>
    <p1510:client id="{F215A779-B76D-4AEA-9147-3C40DDDF56AC}" v="233" dt="2026-10-07T20:24:42.4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8/10/relationships/authors" Target="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tt, Ethel" userId="80e9486c-b29d-4902-8bd4-7d9ea155a371" providerId="ADAL" clId="{C6ED7217-4F78-4F15-B037-AD707398F31E}"/>
    <pc:docChg chg="undo custSel modSld modNotesMaster">
      <pc:chgData name="Lett, Ethel" userId="80e9486c-b29d-4902-8bd4-7d9ea155a371" providerId="ADAL" clId="{C6ED7217-4F78-4F15-B037-AD707398F31E}" dt="2026-10-08T14:07:49.376" v="12" actId="20577"/>
      <pc:docMkLst>
        <pc:docMk/>
      </pc:docMkLst>
      <pc:sldChg chg="modSp mod">
        <pc:chgData name="Lett, Ethel" userId="80e9486c-b29d-4902-8bd4-7d9ea155a371" providerId="ADAL" clId="{C6ED7217-4F78-4F15-B037-AD707398F31E}" dt="2026-10-08T14:07:49.376" v="12" actId="20577"/>
        <pc:sldMkLst>
          <pc:docMk/>
          <pc:sldMk cId="0" sldId="268"/>
        </pc:sldMkLst>
        <pc:spChg chg="mod">
          <ac:chgData name="Lett, Ethel" userId="80e9486c-b29d-4902-8bd4-7d9ea155a371" providerId="ADAL" clId="{C6ED7217-4F78-4F15-B037-AD707398F31E}" dt="2026-10-08T14:07:49.376" v="12" actId="20577"/>
          <ac:spMkLst>
            <pc:docMk/>
            <pc:sldMk cId="0" sldId="268"/>
            <ac:spMk id="2" creationId="{00000000-0000-0000-0000-000000000000}"/>
          </ac:spMkLst>
        </pc:spChg>
        <pc:graphicFrameChg chg="modGraphic">
          <ac:chgData name="Lett, Ethel" userId="80e9486c-b29d-4902-8bd4-7d9ea155a371" providerId="ADAL" clId="{C6ED7217-4F78-4F15-B037-AD707398F31E}" dt="2026-10-08T14:07:20.457" v="10" actId="21"/>
          <ac:graphicFrameMkLst>
            <pc:docMk/>
            <pc:sldMk cId="0" sldId="268"/>
            <ac:graphicFrameMk id="8" creationId="{00000000-0000-0000-0000-000000000000}"/>
          </ac:graphicFrameMkLst>
        </pc:graphicFrameChg>
      </pc:sldChg>
      <pc:sldChg chg="modSp mod">
        <pc:chgData name="Lett, Ethel" userId="80e9486c-b29d-4902-8bd4-7d9ea155a371" providerId="ADAL" clId="{C6ED7217-4F78-4F15-B037-AD707398F31E}" dt="2026-10-08T14:07:45.432" v="11" actId="20577"/>
        <pc:sldMkLst>
          <pc:docMk/>
          <pc:sldMk cId="0" sldId="269"/>
        </pc:sldMkLst>
        <pc:spChg chg="mod">
          <ac:chgData name="Lett, Ethel" userId="80e9486c-b29d-4902-8bd4-7d9ea155a371" providerId="ADAL" clId="{C6ED7217-4F78-4F15-B037-AD707398F31E}" dt="2026-10-08T14:07:45.432" v="11" actId="20577"/>
          <ac:spMkLst>
            <pc:docMk/>
            <pc:sldMk cId="0" sldId="269"/>
            <ac:spMk id="2" creationId="{00000000-0000-0000-0000-000000000000}"/>
          </ac:spMkLst>
        </pc:spChg>
        <pc:graphicFrameChg chg="mod modGraphic">
          <ac:chgData name="Lett, Ethel" userId="80e9486c-b29d-4902-8bd4-7d9ea155a371" providerId="ADAL" clId="{C6ED7217-4F78-4F15-B037-AD707398F31E}" dt="2026-10-08T14:07:11.414" v="9"/>
          <ac:graphicFrameMkLst>
            <pc:docMk/>
            <pc:sldMk cId="0" sldId="269"/>
            <ac:graphicFrameMk id="8" creationId="{00000000-0000-0000-0000-000000000000}"/>
          </ac:graphicFrameMkLst>
        </pc:graphicFrameChg>
      </pc:sldChg>
      <pc:sldChg chg="modNotes">
        <pc:chgData name="Lett, Ethel" userId="80e9486c-b29d-4902-8bd4-7d9ea155a371" providerId="ADAL" clId="{C6ED7217-4F78-4F15-B037-AD707398F31E}" dt="2026-10-06T13:47:23.014" v="0"/>
        <pc:sldMkLst>
          <pc:docMk/>
          <pc:sldMk cId="2700827501" sldId="287"/>
        </pc:sldMkLst>
      </pc:sldChg>
    </pc:docChg>
  </pc:docChgLst>
  <pc:docChgLst>
    <pc:chgData name="Smith, La Toya" userId="S::latoya.smith@bcsdk12.net::3948ac72-9182-4f67-9e6e-04d035e64a5b" providerId="AD" clId="Web-{B77B20FA-F8BC-40FA-7CFF-90DAC33E1711}"/>
    <pc:docChg chg="mod modSld">
      <pc:chgData name="Smith, La Toya" userId="S::latoya.smith@bcsdk12.net::3948ac72-9182-4f67-9e6e-04d035e64a5b" providerId="AD" clId="Web-{B77B20FA-F8BC-40FA-7CFF-90DAC33E1711}" dt="2026-10-07T20:37:13.039" v="30"/>
      <pc:docMkLst>
        <pc:docMk/>
      </pc:docMkLst>
      <pc:sldChg chg="modSp">
        <pc:chgData name="Smith, La Toya" userId="S::latoya.smith@bcsdk12.net::3948ac72-9182-4f67-9e6e-04d035e64a5b" providerId="AD" clId="Web-{B77B20FA-F8BC-40FA-7CFF-90DAC33E1711}" dt="2026-10-07T20:37:13.039" v="30"/>
        <pc:sldMkLst>
          <pc:docMk/>
          <pc:sldMk cId="0" sldId="294"/>
        </pc:sldMkLst>
        <pc:graphicFrameChg chg="mod modGraphic">
          <ac:chgData name="Smith, La Toya" userId="S::latoya.smith@bcsdk12.net::3948ac72-9182-4f67-9e6e-04d035e64a5b" providerId="AD" clId="Web-{B77B20FA-F8BC-40FA-7CFF-90DAC33E1711}" dt="2026-10-07T20:37:13.039" v="30"/>
          <ac:graphicFrameMkLst>
            <pc:docMk/>
            <pc:sldMk cId="0" sldId="294"/>
            <ac:graphicFrameMk id="8" creationId="{00000000-0000-0000-0000-000000000000}"/>
          </ac:graphicFrameMkLst>
        </pc:graphicFrameChg>
      </pc:sldChg>
    </pc:docChg>
  </pc:docChgLst>
  <pc:docChgLst>
    <pc:chgData name="Cassady, Jamie" userId="9dd73777-b5aa-47aa-b840-bbcd432a28b1" providerId="ADAL" clId="{AB006AAF-061A-4630-A60E-6AAB6604A87F}"/>
    <pc:docChg chg="modSld">
      <pc:chgData name="Cassady, Jamie" userId="9dd73777-b5aa-47aa-b840-bbcd432a28b1" providerId="ADAL" clId="{AB006AAF-061A-4630-A60E-6AAB6604A87F}" dt="2026-10-08T13:14:07.118" v="0" actId="1076"/>
      <pc:docMkLst>
        <pc:docMk/>
      </pc:docMkLst>
      <pc:sldChg chg="modSp mod">
        <pc:chgData name="Cassady, Jamie" userId="9dd73777-b5aa-47aa-b840-bbcd432a28b1" providerId="ADAL" clId="{AB006AAF-061A-4630-A60E-6AAB6604A87F}" dt="2026-10-08T13:14:07.118" v="0" actId="1076"/>
        <pc:sldMkLst>
          <pc:docMk/>
          <pc:sldMk cId="2365698649" sldId="263"/>
        </pc:sldMkLst>
        <pc:spChg chg="mod">
          <ac:chgData name="Cassady, Jamie" userId="9dd73777-b5aa-47aa-b840-bbcd432a28b1" providerId="ADAL" clId="{AB006AAF-061A-4630-A60E-6AAB6604A87F}" dt="2026-10-08T13:14:07.118" v="0" actId="1076"/>
          <ac:spMkLst>
            <pc:docMk/>
            <pc:sldMk cId="2365698649" sldId="263"/>
            <ac:spMk id="2" creationId="{6261E06E-AE47-7AA1-A8E7-0610DC0758D6}"/>
          </ac:spMkLst>
        </pc:spChg>
      </pc:sldChg>
    </pc:docChg>
  </pc:docChgLst>
  <pc:docChgLst>
    <pc:chgData name="Adams, Kevin" userId="S::kevin.adams@bcsdk12.net::171c534f-2e5d-4715-a12c-2d32a118c62c" providerId="AD" clId="Web-{2578C331-99DE-7F25-D310-1B6FB7EBCDF8}"/>
    <pc:docChg chg="modSld">
      <pc:chgData name="Adams, Kevin" userId="S::kevin.adams@bcsdk12.net::171c534f-2e5d-4715-a12c-2d32a118c62c" providerId="AD" clId="Web-{2578C331-99DE-7F25-D310-1B6FB7EBCDF8}" dt="2026-10-06T14:59:03.824" v="7"/>
      <pc:docMkLst>
        <pc:docMk/>
      </pc:docMkLst>
      <pc:sldChg chg="modSp">
        <pc:chgData name="Adams, Kevin" userId="S::kevin.adams@bcsdk12.net::171c534f-2e5d-4715-a12c-2d32a118c62c" providerId="AD" clId="Web-{2578C331-99DE-7F25-D310-1B6FB7EBCDF8}" dt="2026-10-06T14:59:03.824" v="7"/>
        <pc:sldMkLst>
          <pc:docMk/>
          <pc:sldMk cId="0" sldId="294"/>
        </pc:sldMkLst>
        <pc:graphicFrameChg chg="mod modGraphic">
          <ac:chgData name="Adams, Kevin" userId="S::kevin.adams@bcsdk12.net::171c534f-2e5d-4715-a12c-2d32a118c62c" providerId="AD" clId="Web-{2578C331-99DE-7F25-D310-1B6FB7EBCDF8}" dt="2026-10-06T14:59:03.824" v="7"/>
          <ac:graphicFrameMkLst>
            <pc:docMk/>
            <pc:sldMk cId="0" sldId="294"/>
            <ac:graphicFrameMk id="8" creationId="{00000000-0000-0000-0000-000000000000}"/>
          </ac:graphicFrameMkLst>
        </pc:graphicFrameChg>
      </pc:sldChg>
    </pc:docChg>
  </pc:docChgLst>
  <pc:docChgLst>
    <pc:chgData name="Smith, La Toya" userId="3948ac72-9182-4f67-9e6e-04d035e64a5b" providerId="ADAL" clId="{E3E432D7-BCD8-4048-B12C-9705B8977792}"/>
    <pc:docChg chg="modSld sldOrd">
      <pc:chgData name="Smith, La Toya" userId="3948ac72-9182-4f67-9e6e-04d035e64a5b" providerId="ADAL" clId="{E3E432D7-BCD8-4048-B12C-9705B8977792}" dt="2026-10-08T13:39:54.580" v="62" actId="20577"/>
      <pc:docMkLst>
        <pc:docMk/>
      </pc:docMkLst>
      <pc:sldChg chg="modSp mod">
        <pc:chgData name="Smith, La Toya" userId="3948ac72-9182-4f67-9e6e-04d035e64a5b" providerId="ADAL" clId="{E3E432D7-BCD8-4048-B12C-9705B8977792}" dt="2026-10-08T13:19:33.893" v="7" actId="20577"/>
        <pc:sldMkLst>
          <pc:docMk/>
          <pc:sldMk cId="2365698649" sldId="263"/>
        </pc:sldMkLst>
        <pc:spChg chg="mod">
          <ac:chgData name="Smith, La Toya" userId="3948ac72-9182-4f67-9e6e-04d035e64a5b" providerId="ADAL" clId="{E3E432D7-BCD8-4048-B12C-9705B8977792}" dt="2026-10-08T13:19:33.893" v="7" actId="20577"/>
          <ac:spMkLst>
            <pc:docMk/>
            <pc:sldMk cId="2365698649" sldId="263"/>
            <ac:spMk id="2" creationId="{6261E06E-AE47-7AA1-A8E7-0610DC0758D6}"/>
          </ac:spMkLst>
        </pc:spChg>
      </pc:sldChg>
      <pc:sldChg chg="ord">
        <pc:chgData name="Smith, La Toya" userId="3948ac72-9182-4f67-9e6e-04d035e64a5b" providerId="ADAL" clId="{E3E432D7-BCD8-4048-B12C-9705B8977792}" dt="2026-10-08T13:20:29.268" v="16"/>
        <pc:sldMkLst>
          <pc:docMk/>
          <pc:sldMk cId="0" sldId="265"/>
        </pc:sldMkLst>
      </pc:sldChg>
      <pc:sldChg chg="modSp mod">
        <pc:chgData name="Smith, La Toya" userId="3948ac72-9182-4f67-9e6e-04d035e64a5b" providerId="ADAL" clId="{E3E432D7-BCD8-4048-B12C-9705B8977792}" dt="2026-10-08T13:19:55.324" v="14" actId="20577"/>
        <pc:sldMkLst>
          <pc:docMk/>
          <pc:sldMk cId="1049843759" sldId="276"/>
        </pc:sldMkLst>
        <pc:spChg chg="mod">
          <ac:chgData name="Smith, La Toya" userId="3948ac72-9182-4f67-9e6e-04d035e64a5b" providerId="ADAL" clId="{E3E432D7-BCD8-4048-B12C-9705B8977792}" dt="2026-10-08T13:19:55.324" v="14" actId="20577"/>
          <ac:spMkLst>
            <pc:docMk/>
            <pc:sldMk cId="1049843759" sldId="276"/>
            <ac:spMk id="3" creationId="{A8146A31-D24E-71F5-B505-90D1C3F67B2A}"/>
          </ac:spMkLst>
        </pc:spChg>
      </pc:sldChg>
      <pc:sldChg chg="modSp mod">
        <pc:chgData name="Smith, La Toya" userId="3948ac72-9182-4f67-9e6e-04d035e64a5b" providerId="ADAL" clId="{E3E432D7-BCD8-4048-B12C-9705B8977792}" dt="2026-10-08T13:36:37.222" v="59" actId="20577"/>
        <pc:sldMkLst>
          <pc:docMk/>
          <pc:sldMk cId="0" sldId="293"/>
        </pc:sldMkLst>
        <pc:graphicFrameChg chg="modGraphic">
          <ac:chgData name="Smith, La Toya" userId="3948ac72-9182-4f67-9e6e-04d035e64a5b" providerId="ADAL" clId="{E3E432D7-BCD8-4048-B12C-9705B8977792}" dt="2026-10-08T13:36:37.222" v="59" actId="20577"/>
          <ac:graphicFrameMkLst>
            <pc:docMk/>
            <pc:sldMk cId="0" sldId="293"/>
            <ac:graphicFrameMk id="8" creationId="{00000000-0000-0000-0000-000000000000}"/>
          </ac:graphicFrameMkLst>
        </pc:graphicFrameChg>
      </pc:sldChg>
      <pc:sldChg chg="modSp mod">
        <pc:chgData name="Smith, La Toya" userId="3948ac72-9182-4f67-9e6e-04d035e64a5b" providerId="ADAL" clId="{E3E432D7-BCD8-4048-B12C-9705B8977792}" dt="2026-10-08T13:39:54.580" v="62" actId="20577"/>
        <pc:sldMkLst>
          <pc:docMk/>
          <pc:sldMk cId="0" sldId="295"/>
        </pc:sldMkLst>
        <pc:graphicFrameChg chg="modGraphic">
          <ac:chgData name="Smith, La Toya" userId="3948ac72-9182-4f67-9e6e-04d035e64a5b" providerId="ADAL" clId="{E3E432D7-BCD8-4048-B12C-9705B8977792}" dt="2026-10-08T13:39:54.580" v="62" actId="20577"/>
          <ac:graphicFrameMkLst>
            <pc:docMk/>
            <pc:sldMk cId="0" sldId="295"/>
            <ac:graphicFrameMk id="8" creationId="{00000000-0000-0000-0000-000000000000}"/>
          </ac:graphicFrameMkLst>
        </pc:graphicFrameChg>
      </pc:sldChg>
    </pc:docChg>
  </pc:docChgLst>
  <pc:docChgLst>
    <pc:chgData name="Lovett, Katika" userId="f620913a-5078-4dd7-98e1-525786881964" providerId="ADAL" clId="{14121AE2-9E4E-4B92-92C6-3D7EF01F9142}"/>
    <pc:docChg chg="undo custSel addSld delSld modSld sldOrd addMainMaster delMainMaster modMainMaster modNotesMaster">
      <pc:chgData name="Lovett, Katika" userId="f620913a-5078-4dd7-98e1-525786881964" providerId="ADAL" clId="{14121AE2-9E4E-4B92-92C6-3D7EF01F9142}" dt="2026-10-07T20:24:42.409" v="725" actId="20577"/>
      <pc:docMkLst>
        <pc:docMk/>
      </pc:docMkLst>
      <pc:sldChg chg="addSp delSp modSp mod modClrScheme chgLayout modNotes">
        <pc:chgData name="Lovett, Katika" userId="f620913a-5078-4dd7-98e1-525786881964" providerId="ADAL" clId="{14121AE2-9E4E-4B92-92C6-3D7EF01F9142}" dt="2026-10-07T19:29:18.097" v="532" actId="26606"/>
        <pc:sldMkLst>
          <pc:docMk/>
          <pc:sldMk cId="0" sldId="257"/>
        </pc:sldMkLst>
        <pc:spChg chg="mod">
          <ac:chgData name="Lovett, Katika" userId="f620913a-5078-4dd7-98e1-525786881964" providerId="ADAL" clId="{14121AE2-9E4E-4B92-92C6-3D7EF01F9142}" dt="2026-10-05T14:17:24.889" v="117" actId="403"/>
          <ac:spMkLst>
            <pc:docMk/>
            <pc:sldMk cId="0" sldId="257"/>
            <ac:spMk id="2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57"/>
            <ac:spMk id="3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57"/>
            <ac:spMk id="4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57"/>
            <ac:spMk id="7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57"/>
            <ac:spMk id="8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57"/>
            <ac:spMk id="10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57"/>
            <ac:spMk id="11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57"/>
            <ac:spMk id="12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57"/>
            <ac:spMk id="14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57"/>
            <ac:spMk id="15" creationId="{00000000-0000-0000-0000-000000000000}"/>
          </ac:spMkLst>
        </pc:spChg>
        <pc:spChg chg="add del">
          <ac:chgData name="Lovett, Katika" userId="f620913a-5078-4dd7-98e1-525786881964" providerId="ADAL" clId="{14121AE2-9E4E-4B92-92C6-3D7EF01F9142}" dt="2026-10-05T14:32:03.504" v="123" actId="26606"/>
          <ac:spMkLst>
            <pc:docMk/>
            <pc:sldMk cId="0" sldId="257"/>
            <ac:spMk id="901" creationId="{00000000-0000-0000-0000-000000000000}"/>
          </ac:spMkLst>
        </pc:spChg>
        <pc:picChg chg="add del mod replId">
          <ac:chgData name="Lovett, Katika" userId="f620913a-5078-4dd7-98e1-525786881964" providerId="ADAL" clId="{14121AE2-9E4E-4B92-92C6-3D7EF01F9142}" dt="2026-10-05T14:32:44.022" v="124" actId="26606"/>
          <ac:picMkLst>
            <pc:docMk/>
            <pc:sldMk cId="0" sldId="257"/>
            <ac:picMk id="16" creationId="{00000000-0000-0000-0000-000000000000}"/>
          </ac:picMkLst>
        </pc:picChg>
        <pc:picChg chg="add">
          <ac:chgData name="Lovett, Katika" userId="f620913a-5078-4dd7-98e1-525786881964" providerId="ADAL" clId="{14121AE2-9E4E-4B92-92C6-3D7EF01F9142}" dt="2026-10-05T14:32:44.025" v="125" actId="26606"/>
          <ac:picMkLst>
            <pc:docMk/>
            <pc:sldMk cId="0" sldId="257"/>
            <ac:picMk id="900" creationId="{00000000-0000-0000-0000-000000000000}"/>
          </ac:picMkLst>
        </pc:picChg>
      </pc:sldChg>
      <pc:sldChg chg="addSp delSp modSp mod ord modClrScheme chgLayout modNotes">
        <pc:chgData name="Lovett, Katika" userId="f620913a-5078-4dd7-98e1-525786881964" providerId="ADAL" clId="{14121AE2-9E4E-4B92-92C6-3D7EF01F9142}" dt="2026-10-07T20:19:37.561" v="664" actId="20577"/>
        <pc:sldMkLst>
          <pc:docMk/>
          <pc:sldMk cId="0" sldId="258"/>
        </pc:sldMkLst>
        <pc:spChg chg="mod">
          <ac:chgData name="Lovett, Katika" userId="f620913a-5078-4dd7-98e1-525786881964" providerId="ADAL" clId="{14121AE2-9E4E-4B92-92C6-3D7EF01F9142}" dt="2026-10-05T14:40:24.318" v="132" actId="403"/>
          <ac:spMkLst>
            <pc:docMk/>
            <pc:sldMk cId="0" sldId="258"/>
            <ac:spMk id="2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58"/>
            <ac:spMk id="4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58"/>
            <ac:spMk id="5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58"/>
            <ac:spMk id="6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58"/>
            <ac:spMk id="7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58"/>
            <ac:spMk id="8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58"/>
            <ac:spMk id="9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58"/>
            <ac:spMk id="12" creationId="{00000000-0000-0000-0000-000000000000}"/>
          </ac:spMkLst>
        </pc:spChg>
        <pc:spChg chg="del mod">
          <ac:chgData name="Lovett, Katika" userId="f620913a-5078-4dd7-98e1-525786881964" providerId="ADAL" clId="{14121AE2-9E4E-4B92-92C6-3D7EF01F9142}" dt="2026-10-07T20:18:01.457" v="615" actId="478"/>
          <ac:spMkLst>
            <pc:docMk/>
            <pc:sldMk cId="0" sldId="258"/>
            <ac:spMk id="13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58"/>
            <ac:spMk id="14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7T20:18:17.213" v="617" actId="20577"/>
          <ac:spMkLst>
            <pc:docMk/>
            <pc:sldMk cId="0" sldId="258"/>
            <ac:spMk id="15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7T20:18:24.484" v="618" actId="20577"/>
          <ac:spMkLst>
            <pc:docMk/>
            <pc:sldMk cId="0" sldId="258"/>
            <ac:spMk id="16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58"/>
            <ac:spMk id="17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7T20:16:27.405" v="541" actId="20577"/>
          <ac:spMkLst>
            <pc:docMk/>
            <pc:sldMk cId="0" sldId="258"/>
            <ac:spMk id="20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7T20:18:50.698" v="619" actId="6549"/>
          <ac:spMkLst>
            <pc:docMk/>
            <pc:sldMk cId="0" sldId="258"/>
            <ac:spMk id="21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58"/>
            <ac:spMk id="22" creationId="{00000000-0000-0000-0000-000000000000}"/>
          </ac:spMkLst>
        </pc:spChg>
        <pc:spChg chg="del">
          <ac:chgData name="Lovett, Katika" userId="f620913a-5078-4dd7-98e1-525786881964" providerId="ADAL" clId="{14121AE2-9E4E-4B92-92C6-3D7EF01F9142}" dt="2026-10-07T17:06:01.097" v="458" actId="478"/>
          <ac:spMkLst>
            <pc:docMk/>
            <pc:sldMk cId="0" sldId="258"/>
            <ac:spMk id="23" creationId="{00000000-0000-0000-0000-000000000000}"/>
          </ac:spMkLst>
        </pc:spChg>
        <pc:spChg chg="add mod">
          <ac:chgData name="Lovett, Katika" userId="f620913a-5078-4dd7-98e1-525786881964" providerId="ADAL" clId="{14121AE2-9E4E-4B92-92C6-3D7EF01F9142}" dt="2026-10-07T20:19:37.561" v="664" actId="20577"/>
          <ac:spMkLst>
            <pc:docMk/>
            <pc:sldMk cId="0" sldId="258"/>
            <ac:spMk id="23" creationId="{501B15F9-17A2-83A6-E866-50B883E4DF55}"/>
          </ac:spMkLst>
        </pc:spChg>
        <pc:spChg chg="del mod">
          <ac:chgData name="Lovett, Katika" userId="f620913a-5078-4dd7-98e1-525786881964" providerId="ADAL" clId="{14121AE2-9E4E-4B92-92C6-3D7EF01F9142}" dt="2026-10-07T19:24:21.458" v="525" actId="478"/>
          <ac:spMkLst>
            <pc:docMk/>
            <pc:sldMk cId="0" sldId="258"/>
            <ac:spMk id="24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0" sldId="258"/>
            <ac:spMk id="901" creationId="{00000000-0000-0000-0000-000000000000}"/>
          </ac:spMkLst>
        </pc:spChg>
        <pc:picChg chg="add">
          <ac:chgData name="Lovett, Katika" userId="f620913a-5078-4dd7-98e1-525786881964" providerId="ADAL" clId="{14121AE2-9E4E-4B92-92C6-3D7EF01F9142}" dt="2026-10-05T14:27:38.723" v="119" actId="26606"/>
          <ac:picMkLst>
            <pc:docMk/>
            <pc:sldMk cId="0" sldId="258"/>
            <ac:picMk id="900" creationId="{00000000-0000-0000-0000-000000000000}"/>
          </ac:picMkLst>
        </pc:picChg>
      </pc:sldChg>
      <pc:sldChg chg="addSp modSp mod ord modClrScheme chgLayout modNotes">
        <pc:chgData name="Lovett, Katika" userId="f620913a-5078-4dd7-98e1-525786881964" providerId="ADAL" clId="{14121AE2-9E4E-4B92-92C6-3D7EF01F9142}" dt="2026-10-07T19:34:29.321" v="536" actId="26606"/>
        <pc:sldMkLst>
          <pc:docMk/>
          <pc:sldMk cId="0" sldId="259"/>
        </pc:sldMkLst>
        <pc:spChg chg="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59"/>
            <ac:spMk id="4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59"/>
            <ac:spMk id="5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59"/>
            <ac:spMk id="6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59"/>
            <ac:spMk id="7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59"/>
            <ac:spMk id="8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0" sldId="259"/>
            <ac:spMk id="901" creationId="{00000000-0000-0000-0000-000000000000}"/>
          </ac:spMkLst>
        </pc:spChg>
        <pc:graphicFrameChg chg="add mod">
          <ac:chgData name="Lovett, Katika" userId="f620913a-5078-4dd7-98e1-525786881964" providerId="ADAL" clId="{14121AE2-9E4E-4B92-92C6-3D7EF01F9142}" dt="2026-10-07T19:34:29.321" v="536" actId="26606"/>
          <ac:graphicFrameMkLst>
            <pc:docMk/>
            <pc:sldMk cId="0" sldId="259"/>
            <ac:graphicFrameMk id="3" creationId="{00000000-0000-0000-0000-000000000000}"/>
          </ac:graphicFrameMkLst>
        </pc:graphicFrameChg>
        <pc:picChg chg="add">
          <ac:chgData name="Lovett, Katika" userId="f620913a-5078-4dd7-98e1-525786881964" providerId="ADAL" clId="{14121AE2-9E4E-4B92-92C6-3D7EF01F9142}" dt="2026-10-05T14:27:38.723" v="119" actId="26606"/>
          <ac:picMkLst>
            <pc:docMk/>
            <pc:sldMk cId="0" sldId="259"/>
            <ac:picMk id="900" creationId="{00000000-0000-0000-0000-000000000000}"/>
          </ac:picMkLst>
        </pc:picChg>
      </pc:sldChg>
      <pc:sldChg chg="addSp modSp mod modClrScheme chgLayout modNotes">
        <pc:chgData name="Lovett, Katika" userId="f620913a-5078-4dd7-98e1-525786881964" providerId="ADAL" clId="{14121AE2-9E4E-4B92-92C6-3D7EF01F9142}" dt="2026-10-07T19:34:29.321" v="536" actId="26606"/>
        <pc:sldMkLst>
          <pc:docMk/>
          <pc:sldMk cId="0" sldId="260"/>
        </pc:sldMkLst>
        <pc:spChg chg="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60"/>
            <ac:spMk id="6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60"/>
            <ac:spMk id="7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60"/>
            <ac:spMk id="8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60"/>
            <ac:spMk id="9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60"/>
            <ac:spMk id="10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60"/>
            <ac:spMk id="11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60"/>
            <ac:spMk id="12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60"/>
            <ac:spMk id="13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60"/>
            <ac:spMk id="14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0"/>
            <ac:spMk id="15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0" sldId="260"/>
            <ac:spMk id="901" creationId="{00000000-0000-0000-0000-000000000000}"/>
          </ac:spMkLst>
        </pc:spChg>
        <pc:graphicFrameChg chg="add mod">
          <ac:chgData name="Lovett, Katika" userId="f620913a-5078-4dd7-98e1-525786881964" providerId="ADAL" clId="{14121AE2-9E4E-4B92-92C6-3D7EF01F9142}" dt="2026-10-07T19:34:29.321" v="536" actId="26606"/>
          <ac:graphicFrameMkLst>
            <pc:docMk/>
            <pc:sldMk cId="0" sldId="260"/>
            <ac:graphicFrameMk id="3" creationId="{00000000-0000-0000-0000-000000000000}"/>
          </ac:graphicFrameMkLst>
        </pc:graphicFrameChg>
        <pc:picChg chg="add">
          <ac:chgData name="Lovett, Katika" userId="f620913a-5078-4dd7-98e1-525786881964" providerId="ADAL" clId="{14121AE2-9E4E-4B92-92C6-3D7EF01F9142}" dt="2026-10-05T14:27:38.723" v="119" actId="26606"/>
          <ac:picMkLst>
            <pc:docMk/>
            <pc:sldMk cId="0" sldId="260"/>
            <ac:picMk id="900" creationId="{00000000-0000-0000-0000-000000000000}"/>
          </ac:picMkLst>
        </pc:picChg>
      </pc:sldChg>
      <pc:sldChg chg="addSp modSp mod ord modClrScheme chgLayout modNotes">
        <pc:chgData name="Lovett, Katika" userId="f620913a-5078-4dd7-98e1-525786881964" providerId="ADAL" clId="{14121AE2-9E4E-4B92-92C6-3D7EF01F9142}" dt="2026-10-07T19:34:29.321" v="536" actId="26606"/>
        <pc:sldMkLst>
          <pc:docMk/>
          <pc:sldMk cId="0" sldId="261"/>
        </pc:sldMkLst>
        <pc:spChg chg="mod">
          <ac:chgData name="Lovett, Katika" userId="f620913a-5078-4dd7-98e1-525786881964" providerId="ADAL" clId="{14121AE2-9E4E-4B92-92C6-3D7EF01F9142}" dt="2026-10-05T13:38:10.675" v="21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1"/>
            <ac:spMk id="4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1"/>
            <ac:spMk id="5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4:52.123" v="16" actId="26606"/>
          <ac:spMkLst>
            <pc:docMk/>
            <pc:sldMk cId="0" sldId="261"/>
            <ac:spMk id="6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61"/>
            <ac:spMk id="7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1"/>
            <ac:spMk id="8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0" sldId="261"/>
            <ac:spMk id="901" creationId="{00000000-0000-0000-0000-000000000000}"/>
          </ac:spMkLst>
        </pc:spChg>
        <pc:graphicFrameChg chg="add mod">
          <ac:chgData name="Lovett, Katika" userId="f620913a-5078-4dd7-98e1-525786881964" providerId="ADAL" clId="{14121AE2-9E4E-4B92-92C6-3D7EF01F9142}" dt="2026-10-07T19:34:29.321" v="536" actId="26606"/>
          <ac:graphicFrameMkLst>
            <pc:docMk/>
            <pc:sldMk cId="0" sldId="261"/>
            <ac:graphicFrameMk id="3" creationId="{00000000-0000-0000-0000-000000000000}"/>
          </ac:graphicFrameMkLst>
        </pc:graphicFrameChg>
        <pc:picChg chg="add">
          <ac:chgData name="Lovett, Katika" userId="f620913a-5078-4dd7-98e1-525786881964" providerId="ADAL" clId="{14121AE2-9E4E-4B92-92C6-3D7EF01F9142}" dt="2026-10-05T14:27:38.723" v="119" actId="26606"/>
          <ac:picMkLst>
            <pc:docMk/>
            <pc:sldMk cId="0" sldId="261"/>
            <ac:picMk id="900" creationId="{00000000-0000-0000-0000-000000000000}"/>
          </ac:picMkLst>
        </pc:picChg>
      </pc:sldChg>
      <pc:sldChg chg="addSp modSp mod modClrScheme chgLayout modNotes">
        <pc:chgData name="Lovett, Katika" userId="f620913a-5078-4dd7-98e1-525786881964" providerId="ADAL" clId="{14121AE2-9E4E-4B92-92C6-3D7EF01F9142}" dt="2026-10-07T19:29:18.097" v="532" actId="26606"/>
        <pc:sldMkLst>
          <pc:docMk/>
          <pc:sldMk cId="0" sldId="262"/>
        </pc:sldMkLst>
        <pc:spChg chg="mod">
          <ac:chgData name="Lovett, Katika" userId="f620913a-5078-4dd7-98e1-525786881964" providerId="ADAL" clId="{14121AE2-9E4E-4B92-92C6-3D7EF01F9142}" dt="2026-10-05T14:04:54.171" v="54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62"/>
            <ac:spMk id="4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2"/>
            <ac:spMk id="5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0" sldId="262"/>
            <ac:spMk id="901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7T19:28:13.701" v="530" actId="26606"/>
          <ac:spMkLst>
            <pc:docMk/>
            <pc:sldMk cId="0" sldId="262"/>
            <ac:spMk id="902" creationId="{00000000-0000-0000-0000-000000000000}"/>
          </ac:spMkLst>
        </pc:spChg>
        <pc:graphicFrameChg chg="mod modGraphic">
          <ac:chgData name="Lovett, Katika" userId="f620913a-5078-4dd7-98e1-525786881964" providerId="ADAL" clId="{14121AE2-9E4E-4B92-92C6-3D7EF01F9142}" dt="2026-10-07T19:28:44.332" v="531" actId="26606"/>
          <ac:graphicFrameMkLst>
            <pc:docMk/>
            <pc:sldMk cId="0" sldId="262"/>
            <ac:graphicFrameMk id="8" creationId="{00000000-0000-0000-0000-000000000000}"/>
          </ac:graphicFrameMkLst>
        </pc:graphicFrameChg>
        <pc:picChg chg="add">
          <ac:chgData name="Lovett, Katika" userId="f620913a-5078-4dd7-98e1-525786881964" providerId="ADAL" clId="{14121AE2-9E4E-4B92-92C6-3D7EF01F9142}" dt="2026-10-05T14:27:38.723" v="119" actId="26606"/>
          <ac:picMkLst>
            <pc:docMk/>
            <pc:sldMk cId="0" sldId="262"/>
            <ac:picMk id="900" creationId="{00000000-0000-0000-0000-000000000000}"/>
          </ac:picMkLst>
        </pc:picChg>
      </pc:sldChg>
      <pc:sldChg chg="addSp modSp add del mod ord">
        <pc:chgData name="Lovett, Katika" userId="f620913a-5078-4dd7-98e1-525786881964" providerId="ADAL" clId="{14121AE2-9E4E-4B92-92C6-3D7EF01F9142}" dt="2026-10-05T15:01:32.565" v="157"/>
        <pc:sldMkLst>
          <pc:docMk/>
          <pc:sldMk cId="2365698649" sldId="263"/>
        </pc:sldMkLst>
        <pc:spChg chg="mod">
          <ac:chgData name="Lovett, Katika" userId="f620913a-5078-4dd7-98e1-525786881964" providerId="ADAL" clId="{14121AE2-9E4E-4B92-92C6-3D7EF01F9142}" dt="2026-10-05T15:01:05.516" v="155" actId="12"/>
          <ac:spMkLst>
            <pc:docMk/>
            <pc:sldMk cId="2365698649" sldId="263"/>
            <ac:spMk id="2" creationId="{6261E06E-AE47-7AA1-A8E7-0610DC0758D6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2365698649" sldId="263"/>
            <ac:spMk id="901" creationId="{00000000-0000-0000-0000-000000000000}"/>
          </ac:spMkLst>
        </pc:spChg>
        <pc:picChg chg="mod">
          <ac:chgData name="Lovett, Katika" userId="f620913a-5078-4dd7-98e1-525786881964" providerId="ADAL" clId="{14121AE2-9E4E-4B92-92C6-3D7EF01F9142}" dt="2026-10-05T14:09:13.073" v="60" actId="1076"/>
          <ac:picMkLst>
            <pc:docMk/>
            <pc:sldMk cId="2365698649" sldId="263"/>
            <ac:picMk id="4" creationId="{E9D1B1D7-49D1-8FEA-CBC2-3959C181F1C7}"/>
          </ac:picMkLst>
        </pc:picChg>
        <pc:picChg chg="mod">
          <ac:chgData name="Lovett, Katika" userId="f620913a-5078-4dd7-98e1-525786881964" providerId="ADAL" clId="{14121AE2-9E4E-4B92-92C6-3D7EF01F9142}" dt="2026-10-05T14:01:49.372" v="50" actId="26606"/>
          <ac:picMkLst>
            <pc:docMk/>
            <pc:sldMk cId="2365698649" sldId="263"/>
            <ac:picMk id="5" creationId="{796D8DA6-9D9E-E2BD-FE3C-D97DC626731F}"/>
          </ac:picMkLst>
        </pc:picChg>
        <pc:picChg chg="add">
          <ac:chgData name="Lovett, Katika" userId="f620913a-5078-4dd7-98e1-525786881964" providerId="ADAL" clId="{14121AE2-9E4E-4B92-92C6-3D7EF01F9142}" dt="2026-10-05T14:27:38.723" v="119" actId="26606"/>
          <ac:picMkLst>
            <pc:docMk/>
            <pc:sldMk cId="2365698649" sldId="263"/>
            <ac:picMk id="900" creationId="{00000000-0000-0000-0000-000000000000}"/>
          </ac:picMkLst>
        </pc:picChg>
      </pc:sldChg>
      <pc:sldChg chg="addSp modSp mod modClrScheme chgLayout modNotes">
        <pc:chgData name="Lovett, Katika" userId="f620913a-5078-4dd7-98e1-525786881964" providerId="ADAL" clId="{14121AE2-9E4E-4B92-92C6-3D7EF01F9142}" dt="2026-10-07T19:34:29.321" v="536" actId="26606"/>
        <pc:sldMkLst>
          <pc:docMk/>
          <pc:sldMk cId="0" sldId="264"/>
        </pc:sldMkLst>
        <pc:spChg chg="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4"/>
            <ac:spMk id="4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4"/>
            <ac:spMk id="5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4:52.123" v="16" actId="26606"/>
          <ac:spMkLst>
            <pc:docMk/>
            <pc:sldMk cId="0" sldId="264"/>
            <ac:spMk id="6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64"/>
            <ac:spMk id="7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4"/>
            <ac:spMk id="8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0" sldId="264"/>
            <ac:spMk id="901" creationId="{00000000-0000-0000-0000-000000000000}"/>
          </ac:spMkLst>
        </pc:spChg>
        <pc:graphicFrameChg chg="add mod">
          <ac:chgData name="Lovett, Katika" userId="f620913a-5078-4dd7-98e1-525786881964" providerId="ADAL" clId="{14121AE2-9E4E-4B92-92C6-3D7EF01F9142}" dt="2026-10-07T19:34:29.321" v="536" actId="26606"/>
          <ac:graphicFrameMkLst>
            <pc:docMk/>
            <pc:sldMk cId="0" sldId="264"/>
            <ac:graphicFrameMk id="3" creationId="{00000000-0000-0000-0000-000000000000}"/>
          </ac:graphicFrameMkLst>
        </pc:graphicFrameChg>
        <pc:picChg chg="add">
          <ac:chgData name="Lovett, Katika" userId="f620913a-5078-4dd7-98e1-525786881964" providerId="ADAL" clId="{14121AE2-9E4E-4B92-92C6-3D7EF01F9142}" dt="2026-10-05T14:27:38.723" v="119" actId="26606"/>
          <ac:picMkLst>
            <pc:docMk/>
            <pc:sldMk cId="0" sldId="264"/>
            <ac:picMk id="900" creationId="{00000000-0000-0000-0000-000000000000}"/>
          </ac:picMkLst>
        </pc:picChg>
      </pc:sldChg>
      <pc:sldChg chg="addSp modSp mod modClrScheme chgLayout modNotes">
        <pc:chgData name="Lovett, Katika" userId="f620913a-5078-4dd7-98e1-525786881964" providerId="ADAL" clId="{14121AE2-9E4E-4B92-92C6-3D7EF01F9142}" dt="2026-10-07T19:29:18.097" v="532" actId="26606"/>
        <pc:sldMkLst>
          <pc:docMk/>
          <pc:sldMk cId="0" sldId="265"/>
        </pc:sldMkLst>
        <pc:spChg chg="mod">
          <ac:chgData name="Lovett, Katika" userId="f620913a-5078-4dd7-98e1-525786881964" providerId="ADAL" clId="{14121AE2-9E4E-4B92-92C6-3D7EF01F9142}" dt="2026-10-05T14:40:03.281" v="128" actId="403"/>
          <ac:spMkLst>
            <pc:docMk/>
            <pc:sldMk cId="0" sldId="265"/>
            <ac:spMk id="2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4:52.123" v="16" actId="26606"/>
          <ac:spMkLst>
            <pc:docMk/>
            <pc:sldMk cId="0" sldId="265"/>
            <ac:spMk id="5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2:18:54.976" v="0" actId="26606"/>
          <ac:spMkLst>
            <pc:docMk/>
            <pc:sldMk cId="0" sldId="265"/>
            <ac:spMk id="6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2:18:54.976" v="0" actId="26606"/>
          <ac:spMkLst>
            <pc:docMk/>
            <pc:sldMk cId="0" sldId="265"/>
            <ac:spMk id="7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5"/>
            <ac:spMk id="8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5"/>
            <ac:spMk id="9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4:37.886" v="15" actId="2660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5"/>
            <ac:spMk id="12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5"/>
            <ac:spMk id="13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65"/>
            <ac:spMk id="14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65"/>
            <ac:spMk id="15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5"/>
            <ac:spMk id="16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5"/>
            <ac:spMk id="19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5"/>
            <ac:spMk id="20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5"/>
            <ac:spMk id="23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0" sldId="265"/>
            <ac:spMk id="901" creationId="{00000000-0000-0000-0000-000000000000}"/>
          </ac:spMkLst>
        </pc:spChg>
        <pc:picChg chg="add">
          <ac:chgData name="Lovett, Katika" userId="f620913a-5078-4dd7-98e1-525786881964" providerId="ADAL" clId="{14121AE2-9E4E-4B92-92C6-3D7EF01F9142}" dt="2026-10-05T14:27:38.723" v="119" actId="26606"/>
          <ac:picMkLst>
            <pc:docMk/>
            <pc:sldMk cId="0" sldId="265"/>
            <ac:picMk id="900" creationId="{00000000-0000-0000-0000-000000000000}"/>
          </ac:picMkLst>
        </pc:picChg>
      </pc:sldChg>
      <pc:sldChg chg="addSp delSp modSp mod modClrScheme chgLayout modNotes">
        <pc:chgData name="Lovett, Katika" userId="f620913a-5078-4dd7-98e1-525786881964" providerId="ADAL" clId="{14121AE2-9E4E-4B92-92C6-3D7EF01F9142}" dt="2026-10-07T19:29:18.097" v="532" actId="26606"/>
        <pc:sldMkLst>
          <pc:docMk/>
          <pc:sldMk cId="0" sldId="266"/>
        </pc:sldMkLst>
        <pc:spChg chg="mod">
          <ac:chgData name="Lovett, Katika" userId="f620913a-5078-4dd7-98e1-525786881964" providerId="ADAL" clId="{14121AE2-9E4E-4B92-92C6-3D7EF01F9142}" dt="2026-10-05T14:17:02.999" v="113" actId="403"/>
          <ac:spMkLst>
            <pc:docMk/>
            <pc:sldMk cId="0" sldId="266"/>
            <ac:spMk id="2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66"/>
            <ac:spMk id="3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6"/>
            <ac:spMk id="4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66"/>
            <ac:spMk id="5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6"/>
            <ac:spMk id="6" creationId="{00000000-0000-0000-0000-000000000000}"/>
          </ac:spMkLst>
        </pc:spChg>
        <pc:spChg chg="add del 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66"/>
            <ac:spMk id="7" creationId="{00000000-0000-0000-0000-000000000000}"/>
          </ac:spMkLst>
        </pc:spChg>
        <pc:spChg chg="add del 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6"/>
            <ac:spMk id="8" creationId="{00000000-0000-0000-0000-000000000000}"/>
          </ac:spMkLst>
        </pc:spChg>
        <pc:spChg chg="add del 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66"/>
            <ac:spMk id="9" creationId="{00000000-0000-0000-0000-000000000000}"/>
          </ac:spMkLst>
        </pc:spChg>
        <pc:spChg chg="add del 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6"/>
            <ac:spMk id="10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6"/>
            <ac:spMk id="11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0" sldId="266"/>
            <ac:spMk id="901" creationId="{00000000-0000-0000-0000-000000000000}"/>
          </ac:spMkLst>
        </pc:spChg>
        <pc:picChg chg="add">
          <ac:chgData name="Lovett, Katika" userId="f620913a-5078-4dd7-98e1-525786881964" providerId="ADAL" clId="{14121AE2-9E4E-4B92-92C6-3D7EF01F9142}" dt="2026-10-05T14:27:38.723" v="119" actId="26606"/>
          <ac:picMkLst>
            <pc:docMk/>
            <pc:sldMk cId="0" sldId="266"/>
            <ac:picMk id="900" creationId="{00000000-0000-0000-0000-000000000000}"/>
          </ac:picMkLst>
        </pc:picChg>
      </pc:sldChg>
      <pc:sldChg chg="addSp modSp add mod modClrScheme chgLayout modNotes">
        <pc:chgData name="Lovett, Katika" userId="f620913a-5078-4dd7-98e1-525786881964" providerId="ADAL" clId="{14121AE2-9E4E-4B92-92C6-3D7EF01F9142}" dt="2026-10-07T19:29:18.097" v="532" actId="26606"/>
        <pc:sldMkLst>
          <pc:docMk/>
          <pc:sldMk cId="0" sldId="268"/>
        </pc:sldMkLst>
        <pc:spChg chg="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68"/>
            <ac:spMk id="2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68"/>
            <ac:spMk id="4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8"/>
            <ac:spMk id="5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0" sldId="268"/>
            <ac:spMk id="901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7T19:28:13.701" v="530" actId="26606"/>
          <ac:spMkLst>
            <pc:docMk/>
            <pc:sldMk cId="0" sldId="268"/>
            <ac:spMk id="902" creationId="{00000000-0000-0000-0000-000000000000}"/>
          </ac:spMkLst>
        </pc:spChg>
        <pc:graphicFrameChg chg="mod modGraphic">
          <ac:chgData name="Lovett, Katika" userId="f620913a-5078-4dd7-98e1-525786881964" providerId="ADAL" clId="{14121AE2-9E4E-4B92-92C6-3D7EF01F9142}" dt="2026-10-07T19:28:44.332" v="531" actId="26606"/>
          <ac:graphicFrameMkLst>
            <pc:docMk/>
            <pc:sldMk cId="0" sldId="268"/>
            <ac:graphicFrameMk id="8" creationId="{00000000-0000-0000-0000-000000000000}"/>
          </ac:graphicFrameMkLst>
        </pc:graphicFrameChg>
        <pc:picChg chg="add">
          <ac:chgData name="Lovett, Katika" userId="f620913a-5078-4dd7-98e1-525786881964" providerId="ADAL" clId="{14121AE2-9E4E-4B92-92C6-3D7EF01F9142}" dt="2026-10-05T14:27:38.723" v="119" actId="26606"/>
          <ac:picMkLst>
            <pc:docMk/>
            <pc:sldMk cId="0" sldId="268"/>
            <ac:picMk id="900" creationId="{00000000-0000-0000-0000-000000000000}"/>
          </ac:picMkLst>
        </pc:picChg>
      </pc:sldChg>
      <pc:sldChg chg="addSp modSp add mod modClrScheme chgLayout modNotes">
        <pc:chgData name="Lovett, Katika" userId="f620913a-5078-4dd7-98e1-525786881964" providerId="ADAL" clId="{14121AE2-9E4E-4B92-92C6-3D7EF01F9142}" dt="2026-10-07T19:29:18.097" v="532" actId="26606"/>
        <pc:sldMkLst>
          <pc:docMk/>
          <pc:sldMk cId="0" sldId="269"/>
        </pc:sldMkLst>
        <pc:spChg chg="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69"/>
            <ac:spMk id="2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69"/>
            <ac:spMk id="4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69"/>
            <ac:spMk id="5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0" sldId="269"/>
            <ac:spMk id="901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7T19:28:13.701" v="530" actId="26606"/>
          <ac:spMkLst>
            <pc:docMk/>
            <pc:sldMk cId="0" sldId="269"/>
            <ac:spMk id="902" creationId="{00000000-0000-0000-0000-000000000000}"/>
          </ac:spMkLst>
        </pc:spChg>
        <pc:graphicFrameChg chg="mod modGraphic">
          <ac:chgData name="Lovett, Katika" userId="f620913a-5078-4dd7-98e1-525786881964" providerId="ADAL" clId="{14121AE2-9E4E-4B92-92C6-3D7EF01F9142}" dt="2026-10-07T19:28:44.332" v="531" actId="26606"/>
          <ac:graphicFrameMkLst>
            <pc:docMk/>
            <pc:sldMk cId="0" sldId="269"/>
            <ac:graphicFrameMk id="8" creationId="{00000000-0000-0000-0000-000000000000}"/>
          </ac:graphicFrameMkLst>
        </pc:graphicFrameChg>
        <pc:picChg chg="add">
          <ac:chgData name="Lovett, Katika" userId="f620913a-5078-4dd7-98e1-525786881964" providerId="ADAL" clId="{14121AE2-9E4E-4B92-92C6-3D7EF01F9142}" dt="2026-10-05T14:27:38.723" v="119" actId="26606"/>
          <ac:picMkLst>
            <pc:docMk/>
            <pc:sldMk cId="0" sldId="269"/>
            <ac:picMk id="900" creationId="{00000000-0000-0000-0000-000000000000}"/>
          </ac:picMkLst>
        </pc:picChg>
      </pc:sldChg>
      <pc:sldChg chg="addSp modSp add mod modClrScheme chgLayout modNotes">
        <pc:chgData name="Lovett, Katika" userId="f620913a-5078-4dd7-98e1-525786881964" providerId="ADAL" clId="{14121AE2-9E4E-4B92-92C6-3D7EF01F9142}" dt="2026-10-07T19:29:18.097" v="532" actId="26606"/>
        <pc:sldMkLst>
          <pc:docMk/>
          <pc:sldMk cId="0" sldId="270"/>
        </pc:sldMkLst>
        <pc:spChg chg="mod">
          <ac:chgData name="Lovett, Katika" userId="f620913a-5078-4dd7-98e1-525786881964" providerId="ADAL" clId="{14121AE2-9E4E-4B92-92C6-3D7EF01F9142}" dt="2026-10-05T13:37:52.855" v="19" actId="26606"/>
          <ac:spMkLst>
            <pc:docMk/>
            <pc:sldMk cId="0" sldId="270"/>
            <ac:spMk id="2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70"/>
            <ac:spMk id="4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33:57.483" v="13" actId="26606"/>
          <ac:spMkLst>
            <pc:docMk/>
            <pc:sldMk cId="0" sldId="270"/>
            <ac:spMk id="5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0" sldId="270"/>
            <ac:spMk id="901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7T19:28:13.701" v="530" actId="26606"/>
          <ac:spMkLst>
            <pc:docMk/>
            <pc:sldMk cId="0" sldId="270"/>
            <ac:spMk id="902" creationId="{00000000-0000-0000-0000-000000000000}"/>
          </ac:spMkLst>
        </pc:spChg>
        <pc:graphicFrameChg chg="mod modGraphic">
          <ac:chgData name="Lovett, Katika" userId="f620913a-5078-4dd7-98e1-525786881964" providerId="ADAL" clId="{14121AE2-9E4E-4B92-92C6-3D7EF01F9142}" dt="2026-10-07T19:28:44.332" v="531" actId="26606"/>
          <ac:graphicFrameMkLst>
            <pc:docMk/>
            <pc:sldMk cId="0" sldId="270"/>
            <ac:graphicFrameMk id="8" creationId="{00000000-0000-0000-0000-000000000000}"/>
          </ac:graphicFrameMkLst>
        </pc:graphicFrameChg>
        <pc:picChg chg="add">
          <ac:chgData name="Lovett, Katika" userId="f620913a-5078-4dd7-98e1-525786881964" providerId="ADAL" clId="{14121AE2-9E4E-4B92-92C6-3D7EF01F9142}" dt="2026-10-05T14:27:38.723" v="119" actId="26606"/>
          <ac:picMkLst>
            <pc:docMk/>
            <pc:sldMk cId="0" sldId="270"/>
            <ac:picMk id="900" creationId="{00000000-0000-0000-0000-000000000000}"/>
          </ac:picMkLst>
        </pc:picChg>
      </pc:sldChg>
      <pc:sldChg chg="addSp modSp add del mod ord modNotes modNotesTx">
        <pc:chgData name="Lovett, Katika" userId="f620913a-5078-4dd7-98e1-525786881964" providerId="ADAL" clId="{14121AE2-9E4E-4B92-92C6-3D7EF01F9142}" dt="2026-10-07T19:29:18.097" v="532" actId="26606"/>
        <pc:sldMkLst>
          <pc:docMk/>
          <pc:sldMk cId="1049843759" sldId="276"/>
        </pc:sldMkLst>
        <pc:spChg chg="mod">
          <ac:chgData name="Lovett, Katika" userId="f620913a-5078-4dd7-98e1-525786881964" providerId="ADAL" clId="{14121AE2-9E4E-4B92-92C6-3D7EF01F9142}" dt="2026-10-05T15:00:47.615" v="150" actId="20577"/>
          <ac:spMkLst>
            <pc:docMk/>
            <pc:sldMk cId="1049843759" sldId="276"/>
            <ac:spMk id="3" creationId="{A8146A31-D24E-71F5-B505-90D1C3F67B2A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1049843759" sldId="276"/>
            <ac:spMk id="901" creationId="{00000000-0000-0000-0000-000000000000}"/>
          </ac:spMkLst>
        </pc:spChg>
        <pc:picChg chg="mod">
          <ac:chgData name="Lovett, Katika" userId="f620913a-5078-4dd7-98e1-525786881964" providerId="ADAL" clId="{14121AE2-9E4E-4B92-92C6-3D7EF01F9142}" dt="2026-10-05T14:09:25.107" v="62" actId="1076"/>
          <ac:picMkLst>
            <pc:docMk/>
            <pc:sldMk cId="1049843759" sldId="276"/>
            <ac:picMk id="4" creationId="{67592EFE-6CCC-77A3-6FC2-3BE629BE2475}"/>
          </ac:picMkLst>
        </pc:picChg>
        <pc:picChg chg="mod">
          <ac:chgData name="Lovett, Katika" userId="f620913a-5078-4dd7-98e1-525786881964" providerId="ADAL" clId="{14121AE2-9E4E-4B92-92C6-3D7EF01F9142}" dt="2026-10-05T14:01:49.372" v="50" actId="26606"/>
          <ac:picMkLst>
            <pc:docMk/>
            <pc:sldMk cId="1049843759" sldId="276"/>
            <ac:picMk id="10" creationId="{77301375-91C7-7ACE-A7C5-BC80A306F664}"/>
          </ac:picMkLst>
        </pc:picChg>
        <pc:picChg chg="add">
          <ac:chgData name="Lovett, Katika" userId="f620913a-5078-4dd7-98e1-525786881964" providerId="ADAL" clId="{14121AE2-9E4E-4B92-92C6-3D7EF01F9142}" dt="2026-10-05T14:27:38.723" v="119" actId="26606"/>
          <ac:picMkLst>
            <pc:docMk/>
            <pc:sldMk cId="1049843759" sldId="276"/>
            <ac:picMk id="900" creationId="{00000000-0000-0000-0000-000000000000}"/>
          </ac:picMkLst>
        </pc:picChg>
      </pc:sldChg>
      <pc:sldChg chg="addSp modSp add del mod setBg modNotes">
        <pc:chgData name="Lovett, Katika" userId="f620913a-5078-4dd7-98e1-525786881964" providerId="ADAL" clId="{14121AE2-9E4E-4B92-92C6-3D7EF01F9142}" dt="2026-10-07T19:29:18.097" v="532" actId="26606"/>
        <pc:sldMkLst>
          <pc:docMk/>
          <pc:sldMk cId="2700827501" sldId="287"/>
        </pc:sldMkLst>
        <pc:spChg chg="add mod">
          <ac:chgData name="Lovett, Katika" userId="f620913a-5078-4dd7-98e1-525786881964" providerId="ADAL" clId="{14121AE2-9E4E-4B92-92C6-3D7EF01F9142}" dt="2026-10-05T16:16:22.487" v="421" actId="1076"/>
          <ac:spMkLst>
            <pc:docMk/>
            <pc:sldMk cId="2700827501" sldId="287"/>
            <ac:spMk id="2" creationId="{AE79E48D-D3B1-CCC8-9649-6821D6D0A0FB}"/>
          </ac:spMkLst>
        </pc:spChg>
        <pc:spChg chg="mod">
          <ac:chgData name="Lovett, Katika" userId="f620913a-5078-4dd7-98e1-525786881964" providerId="ADAL" clId="{14121AE2-9E4E-4B92-92C6-3D7EF01F9142}" dt="2026-10-05T16:01:49.468" v="265" actId="20577"/>
          <ac:spMkLst>
            <pc:docMk/>
            <pc:sldMk cId="2700827501" sldId="287"/>
            <ac:spMk id="3" creationId="{54145A6C-CB48-C89C-3D8A-4CE1FC0E317F}"/>
          </ac:spMkLst>
        </pc:spChg>
      </pc:sldChg>
      <pc:sldChg chg="addSp modSp mod">
        <pc:chgData name="Lovett, Katika" userId="f620913a-5078-4dd7-98e1-525786881964" providerId="ADAL" clId="{14121AE2-9E4E-4B92-92C6-3D7EF01F9142}" dt="2026-10-07T17:08:02.194" v="502" actId="20577"/>
        <pc:sldMkLst>
          <pc:docMk/>
          <pc:sldMk cId="2554398938" sldId="292"/>
        </pc:sldMkLst>
        <pc:spChg chg="mod">
          <ac:chgData name="Lovett, Katika" userId="f620913a-5078-4dd7-98e1-525786881964" providerId="ADAL" clId="{14121AE2-9E4E-4B92-92C6-3D7EF01F9142}" dt="2026-10-05T15:41:34.167" v="247" actId="1076"/>
          <ac:spMkLst>
            <pc:docMk/>
            <pc:sldMk cId="2554398938" sldId="292"/>
            <ac:spMk id="5" creationId="{EF4D4CC4-05C4-2D82-C2B7-CB8680E70154}"/>
          </ac:spMkLst>
        </pc:spChg>
        <pc:spChg chg="mod">
          <ac:chgData name="Lovett, Katika" userId="f620913a-5078-4dd7-98e1-525786881964" providerId="ADAL" clId="{14121AE2-9E4E-4B92-92C6-3D7EF01F9142}" dt="2026-10-07T17:08:02.194" v="502" actId="20577"/>
          <ac:spMkLst>
            <pc:docMk/>
            <pc:sldMk cId="2554398938" sldId="292"/>
            <ac:spMk id="6" creationId="{025D126C-8D9C-F3D1-9113-4BA6EBA51D3F}"/>
          </ac:spMkLst>
        </pc:spChg>
        <pc:spChg chg="mod">
          <ac:chgData name="Lovett, Katika" userId="f620913a-5078-4dd7-98e1-525786881964" providerId="ADAL" clId="{14121AE2-9E4E-4B92-92C6-3D7EF01F9142}" dt="2026-10-05T15:40:03.122" v="205" actId="20577"/>
          <ac:spMkLst>
            <pc:docMk/>
            <pc:sldMk cId="2554398938" sldId="292"/>
            <ac:spMk id="7" creationId="{93FBA676-AED3-5BE3-8DCA-C7D33605989E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2554398938" sldId="292"/>
            <ac:spMk id="901" creationId="{00000000-0000-0000-0000-000000000000}"/>
          </ac:spMkLst>
        </pc:spChg>
        <pc:picChg chg="mod">
          <ac:chgData name="Lovett, Katika" userId="f620913a-5078-4dd7-98e1-525786881964" providerId="ADAL" clId="{14121AE2-9E4E-4B92-92C6-3D7EF01F9142}" dt="2026-10-05T15:15:23.024" v="185" actId="26606"/>
          <ac:picMkLst>
            <pc:docMk/>
            <pc:sldMk cId="2554398938" sldId="292"/>
            <ac:picMk id="3" creationId="{935E7E76-500D-A175-A82E-5274744EDA2C}"/>
          </ac:picMkLst>
        </pc:picChg>
        <pc:picChg chg="mod">
          <ac:chgData name="Lovett, Katika" userId="f620913a-5078-4dd7-98e1-525786881964" providerId="ADAL" clId="{14121AE2-9E4E-4B92-92C6-3D7EF01F9142}" dt="2026-10-05T15:15:23.024" v="185" actId="26606"/>
          <ac:picMkLst>
            <pc:docMk/>
            <pc:sldMk cId="2554398938" sldId="292"/>
            <ac:picMk id="12" creationId="{E332E05E-66FE-312C-D4E3-25A2BDBB1437}"/>
          </ac:picMkLst>
        </pc:picChg>
        <pc:picChg chg="add">
          <ac:chgData name="Lovett, Katika" userId="f620913a-5078-4dd7-98e1-525786881964" providerId="ADAL" clId="{14121AE2-9E4E-4B92-92C6-3D7EF01F9142}" dt="2026-10-05T14:27:38.723" v="119" actId="26606"/>
          <ac:picMkLst>
            <pc:docMk/>
            <pc:sldMk cId="2554398938" sldId="292"/>
            <ac:picMk id="900" creationId="{00000000-0000-0000-0000-000000000000}"/>
          </ac:picMkLst>
        </pc:picChg>
      </pc:sldChg>
      <pc:sldChg chg="addSp delSp modSp add mod modNotes">
        <pc:chgData name="Lovett, Katika" userId="f620913a-5078-4dd7-98e1-525786881964" providerId="ADAL" clId="{14121AE2-9E4E-4B92-92C6-3D7EF01F9142}" dt="2026-10-07T19:34:13.523" v="534" actId="26606"/>
        <pc:sldMkLst>
          <pc:docMk/>
          <pc:sldMk cId="0" sldId="293"/>
        </pc:sldMkLst>
        <pc:spChg chg="mod">
          <ac:chgData name="Lovett, Katika" userId="f620913a-5078-4dd7-98e1-525786881964" providerId="ADAL" clId="{14121AE2-9E4E-4B92-92C6-3D7EF01F9142}" dt="2026-10-05T14:04:54.171" v="54" actId="26606"/>
          <ac:spMkLst>
            <pc:docMk/>
            <pc:sldMk cId="0" sldId="293"/>
            <ac:spMk id="2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93"/>
            <ac:spMk id="4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93"/>
            <ac:spMk id="5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0" sldId="293"/>
            <ac:spMk id="901" creationId="{00000000-0000-0000-0000-000000000000}"/>
          </ac:spMkLst>
        </pc:spChg>
        <pc:spChg chg="add del">
          <ac:chgData name="Lovett, Katika" userId="f620913a-5078-4dd7-98e1-525786881964" providerId="ADAL" clId="{14121AE2-9E4E-4B92-92C6-3D7EF01F9142}" dt="2026-10-07T19:33:56.389" v="533" actId="26606"/>
          <ac:spMkLst>
            <pc:docMk/>
            <pc:sldMk cId="0" sldId="293"/>
            <ac:spMk id="902" creationId="{00000000-0000-0000-0000-000000000000}"/>
          </ac:spMkLst>
        </pc:spChg>
        <pc:graphicFrameChg chg="mod modGraphic">
          <ac:chgData name="Lovett, Katika" userId="f620913a-5078-4dd7-98e1-525786881964" providerId="ADAL" clId="{14121AE2-9E4E-4B92-92C6-3D7EF01F9142}" dt="2026-10-07T19:34:13.523" v="534" actId="26606"/>
          <ac:graphicFrameMkLst>
            <pc:docMk/>
            <pc:sldMk cId="0" sldId="293"/>
            <ac:graphicFrameMk id="8" creationId="{00000000-0000-0000-0000-000000000000}"/>
          </ac:graphicFrameMkLst>
        </pc:graphicFrameChg>
        <pc:picChg chg="add">
          <ac:chgData name="Lovett, Katika" userId="f620913a-5078-4dd7-98e1-525786881964" providerId="ADAL" clId="{14121AE2-9E4E-4B92-92C6-3D7EF01F9142}" dt="2026-10-05T14:27:38.723" v="119" actId="26606"/>
          <ac:picMkLst>
            <pc:docMk/>
            <pc:sldMk cId="0" sldId="293"/>
            <ac:picMk id="900" creationId="{00000000-0000-0000-0000-000000000000}"/>
          </ac:picMkLst>
        </pc:picChg>
      </pc:sldChg>
      <pc:sldChg chg="addSp modSp add mod modNotes">
        <pc:chgData name="Lovett, Katika" userId="f620913a-5078-4dd7-98e1-525786881964" providerId="ADAL" clId="{14121AE2-9E4E-4B92-92C6-3D7EF01F9142}" dt="2026-10-07T19:29:18.097" v="532" actId="26606"/>
        <pc:sldMkLst>
          <pc:docMk/>
          <pc:sldMk cId="0" sldId="294"/>
        </pc:sldMkLst>
        <pc:spChg chg="mod">
          <ac:chgData name="Lovett, Katika" userId="f620913a-5078-4dd7-98e1-525786881964" providerId="ADAL" clId="{14121AE2-9E4E-4B92-92C6-3D7EF01F9142}" dt="2026-10-05T14:04:54.171" v="54" actId="26606"/>
          <ac:spMkLst>
            <pc:docMk/>
            <pc:sldMk cId="0" sldId="294"/>
            <ac:spMk id="2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94"/>
            <ac:spMk id="4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94"/>
            <ac:spMk id="5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0" sldId="294"/>
            <ac:spMk id="901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7T19:28:13.701" v="530" actId="26606"/>
          <ac:spMkLst>
            <pc:docMk/>
            <pc:sldMk cId="0" sldId="294"/>
            <ac:spMk id="902" creationId="{00000000-0000-0000-0000-000000000000}"/>
          </ac:spMkLst>
        </pc:spChg>
        <pc:graphicFrameChg chg="mod modGraphic">
          <ac:chgData name="Lovett, Katika" userId="f620913a-5078-4dd7-98e1-525786881964" providerId="ADAL" clId="{14121AE2-9E4E-4B92-92C6-3D7EF01F9142}" dt="2026-10-07T19:28:44.332" v="531" actId="26606"/>
          <ac:graphicFrameMkLst>
            <pc:docMk/>
            <pc:sldMk cId="0" sldId="294"/>
            <ac:graphicFrameMk id="8" creationId="{00000000-0000-0000-0000-000000000000}"/>
          </ac:graphicFrameMkLst>
        </pc:graphicFrameChg>
        <pc:picChg chg="add">
          <ac:chgData name="Lovett, Katika" userId="f620913a-5078-4dd7-98e1-525786881964" providerId="ADAL" clId="{14121AE2-9E4E-4B92-92C6-3D7EF01F9142}" dt="2026-10-05T14:27:38.723" v="119" actId="26606"/>
          <ac:picMkLst>
            <pc:docMk/>
            <pc:sldMk cId="0" sldId="294"/>
            <ac:picMk id="900" creationId="{00000000-0000-0000-0000-000000000000}"/>
          </ac:picMkLst>
        </pc:picChg>
      </pc:sldChg>
      <pc:sldChg chg="addSp modSp add mod modNotes">
        <pc:chgData name="Lovett, Katika" userId="f620913a-5078-4dd7-98e1-525786881964" providerId="ADAL" clId="{14121AE2-9E4E-4B92-92C6-3D7EF01F9142}" dt="2026-10-07T20:24:42.409" v="725" actId="20577"/>
        <pc:sldMkLst>
          <pc:docMk/>
          <pc:sldMk cId="0" sldId="295"/>
        </pc:sldMkLst>
        <pc:spChg chg="mod">
          <ac:chgData name="Lovett, Katika" userId="f620913a-5078-4dd7-98e1-525786881964" providerId="ADAL" clId="{14121AE2-9E4E-4B92-92C6-3D7EF01F9142}" dt="2026-10-05T14:40:11.238" v="130" actId="403"/>
          <ac:spMkLst>
            <pc:docMk/>
            <pc:sldMk cId="0" sldId="295"/>
            <ac:spMk id="2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95"/>
            <ac:spMk id="4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3:57:59.357" v="46" actId="26606"/>
          <ac:spMkLst>
            <pc:docMk/>
            <pc:sldMk cId="0" sldId="295"/>
            <ac:spMk id="5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0" sldId="295"/>
            <ac:spMk id="901" creationId="{00000000-0000-0000-0000-000000000000}"/>
          </ac:spMkLst>
        </pc:spChg>
        <pc:spChg chg="add">
          <ac:chgData name="Lovett, Katika" userId="f620913a-5078-4dd7-98e1-525786881964" providerId="ADAL" clId="{14121AE2-9E4E-4B92-92C6-3D7EF01F9142}" dt="2026-10-07T19:28:13.701" v="530" actId="26606"/>
          <ac:spMkLst>
            <pc:docMk/>
            <pc:sldMk cId="0" sldId="295"/>
            <ac:spMk id="902" creationId="{00000000-0000-0000-0000-000000000000}"/>
          </ac:spMkLst>
        </pc:spChg>
        <pc:graphicFrameChg chg="mod modGraphic">
          <ac:chgData name="Lovett, Katika" userId="f620913a-5078-4dd7-98e1-525786881964" providerId="ADAL" clId="{14121AE2-9E4E-4B92-92C6-3D7EF01F9142}" dt="2026-10-07T20:24:42.409" v="725" actId="20577"/>
          <ac:graphicFrameMkLst>
            <pc:docMk/>
            <pc:sldMk cId="0" sldId="295"/>
            <ac:graphicFrameMk id="8" creationId="{00000000-0000-0000-0000-000000000000}"/>
          </ac:graphicFrameMkLst>
        </pc:graphicFrameChg>
        <pc:picChg chg="add">
          <ac:chgData name="Lovett, Katika" userId="f620913a-5078-4dd7-98e1-525786881964" providerId="ADAL" clId="{14121AE2-9E4E-4B92-92C6-3D7EF01F9142}" dt="2026-10-05T14:27:38.723" v="119" actId="26606"/>
          <ac:picMkLst>
            <pc:docMk/>
            <pc:sldMk cId="0" sldId="295"/>
            <ac:picMk id="900" creationId="{00000000-0000-0000-0000-000000000000}"/>
          </ac:picMkLst>
        </pc:picChg>
      </pc:sldChg>
      <pc:sldChg chg="addSp delSp modSp add del mod">
        <pc:chgData name="Lovett, Katika" userId="f620913a-5078-4dd7-98e1-525786881964" providerId="ADAL" clId="{14121AE2-9E4E-4B92-92C6-3D7EF01F9142}" dt="2026-10-07T15:39:31.455" v="454" actId="20577"/>
        <pc:sldMkLst>
          <pc:docMk/>
          <pc:sldMk cId="1218885496" sldId="296"/>
        </pc:sldMkLst>
        <pc:spChg chg="mod">
          <ac:chgData name="Lovett, Katika" userId="f620913a-5078-4dd7-98e1-525786881964" providerId="ADAL" clId="{14121AE2-9E4E-4B92-92C6-3D7EF01F9142}" dt="2026-10-07T15:39:31.455" v="454" actId="20577"/>
          <ac:spMkLst>
            <pc:docMk/>
            <pc:sldMk cId="1218885496" sldId="296"/>
            <ac:spMk id="3" creationId="{450A0E57-CE33-398C-CEA1-504EB6825333}"/>
          </ac:spMkLst>
        </pc:spChg>
        <pc:spChg chg="add">
          <ac:chgData name="Lovett, Katika" userId="f620913a-5078-4dd7-98e1-525786881964" providerId="ADAL" clId="{14121AE2-9E4E-4B92-92C6-3D7EF01F9142}" dt="2026-10-05T14:31:08.134" v="122" actId="26606"/>
          <ac:spMkLst>
            <pc:docMk/>
            <pc:sldMk cId="1218885496" sldId="296"/>
            <ac:spMk id="4" creationId="{00000000-0000-0000-0000-000000000000}"/>
          </ac:spMkLst>
        </pc:spChg>
        <pc:spChg chg="mod">
          <ac:chgData name="Lovett, Katika" userId="f620913a-5078-4dd7-98e1-525786881964" providerId="ADAL" clId="{14121AE2-9E4E-4B92-92C6-3D7EF01F9142}" dt="2026-10-05T14:02:05.366" v="51" actId="26606"/>
          <ac:spMkLst>
            <pc:docMk/>
            <pc:sldMk cId="1218885496" sldId="296"/>
            <ac:spMk id="11" creationId="{F306FA65-9A6D-87C8-0FF9-27594A8846E8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1218885496" sldId="296"/>
            <ac:spMk id="901" creationId="{00000000-0000-0000-0000-000000000000}"/>
          </ac:spMkLst>
        </pc:spChg>
        <pc:graphicFrameChg chg="mod">
          <ac:chgData name="Lovett, Katika" userId="f620913a-5078-4dd7-98e1-525786881964" providerId="ADAL" clId="{14121AE2-9E4E-4B92-92C6-3D7EF01F9142}" dt="2026-10-05T14:01:49.372" v="50" actId="26606"/>
          <ac:graphicFrameMkLst>
            <pc:docMk/>
            <pc:sldMk cId="1218885496" sldId="296"/>
            <ac:graphicFrameMk id="2" creationId="{467570B1-7224-23CE-195F-9D2C191036D2}"/>
          </ac:graphicFrameMkLst>
        </pc:graphicFrameChg>
        <pc:picChg chg="mod">
          <ac:chgData name="Lovett, Katika" userId="f620913a-5078-4dd7-98e1-525786881964" providerId="ADAL" clId="{14121AE2-9E4E-4B92-92C6-3D7EF01F9142}" dt="2026-10-05T15:15:23.024" v="185" actId="26606"/>
          <ac:picMkLst>
            <pc:docMk/>
            <pc:sldMk cId="1218885496" sldId="296"/>
            <ac:picMk id="7" creationId="{56AA56FD-B3AE-E3C4-3B43-55B80E49EBD5}"/>
          </ac:picMkLst>
        </pc:picChg>
        <pc:picChg chg="mod">
          <ac:chgData name="Lovett, Katika" userId="f620913a-5078-4dd7-98e1-525786881964" providerId="ADAL" clId="{14121AE2-9E4E-4B92-92C6-3D7EF01F9142}" dt="2026-10-05T15:15:23.024" v="185" actId="26606"/>
          <ac:picMkLst>
            <pc:docMk/>
            <pc:sldMk cId="1218885496" sldId="296"/>
            <ac:picMk id="10" creationId="{30B078C6-5283-3D15-1D12-6EC569C703C9}"/>
          </ac:picMkLst>
        </pc:picChg>
        <pc:picChg chg="mod">
          <ac:chgData name="Lovett, Katika" userId="f620913a-5078-4dd7-98e1-525786881964" providerId="ADAL" clId="{14121AE2-9E4E-4B92-92C6-3D7EF01F9142}" dt="2026-10-05T14:02:05.366" v="51" actId="26606"/>
          <ac:picMkLst>
            <pc:docMk/>
            <pc:sldMk cId="1218885496" sldId="296"/>
            <ac:picMk id="13" creationId="{2E93A72C-7AA1-DAE4-7809-F28B2A6A611D}"/>
          </ac:picMkLst>
        </pc:picChg>
      </pc:sldChg>
      <pc:sldChg chg="addSp modSp add del mod">
        <pc:chgData name="Lovett, Katika" userId="f620913a-5078-4dd7-98e1-525786881964" providerId="ADAL" clId="{14121AE2-9E4E-4B92-92C6-3D7EF01F9142}" dt="2026-10-05T16:16:15.347" v="419" actId="1076"/>
        <pc:sldMkLst>
          <pc:docMk/>
          <pc:sldMk cId="3574420939" sldId="297"/>
        </pc:sldMkLst>
        <pc:spChg chg="add mod">
          <ac:chgData name="Lovett, Katika" userId="f620913a-5078-4dd7-98e1-525786881964" providerId="ADAL" clId="{14121AE2-9E4E-4B92-92C6-3D7EF01F9142}" dt="2026-10-05T16:16:15.347" v="419" actId="1076"/>
          <ac:spMkLst>
            <pc:docMk/>
            <pc:sldMk cId="3574420939" sldId="297"/>
            <ac:spMk id="6" creationId="{31F92323-8126-A5BC-0BFC-5B274358CB0C}"/>
          </ac:spMkLst>
        </pc:spChg>
      </pc:sldChg>
      <pc:sldChg chg="addSp modSp add del mod ord">
        <pc:chgData name="Lovett, Katika" userId="f620913a-5078-4dd7-98e1-525786881964" providerId="ADAL" clId="{14121AE2-9E4E-4B92-92C6-3D7EF01F9142}" dt="2026-10-07T15:39:05.343" v="442"/>
        <pc:sldMkLst>
          <pc:docMk/>
          <pc:sldMk cId="3283120777" sldId="298"/>
        </pc:sldMkLst>
        <pc:spChg chg="mod">
          <ac:chgData name="Lovett, Katika" userId="f620913a-5078-4dd7-98e1-525786881964" providerId="ADAL" clId="{14121AE2-9E4E-4B92-92C6-3D7EF01F9142}" dt="2026-10-05T15:00:32.320" v="144" actId="404"/>
          <ac:spMkLst>
            <pc:docMk/>
            <pc:sldMk cId="3283120777" sldId="298"/>
            <ac:spMk id="4" creationId="{AB110839-7927-B58A-86C0-1A8B4A19A4B7}"/>
          </ac:spMkLst>
        </pc:spChg>
        <pc:spChg chg="add">
          <ac:chgData name="Lovett, Katika" userId="f620913a-5078-4dd7-98e1-525786881964" providerId="ADAL" clId="{14121AE2-9E4E-4B92-92C6-3D7EF01F9142}" dt="2026-10-05T14:27:38.723" v="119" actId="26606"/>
          <ac:spMkLst>
            <pc:docMk/>
            <pc:sldMk cId="3283120777" sldId="298"/>
            <ac:spMk id="901" creationId="{00000000-0000-0000-0000-000000000000}"/>
          </ac:spMkLst>
        </pc:spChg>
        <pc:picChg chg="mod">
          <ac:chgData name="Lovett, Katika" userId="f620913a-5078-4dd7-98e1-525786881964" providerId="ADAL" clId="{14121AE2-9E4E-4B92-92C6-3D7EF01F9142}" dt="2026-10-05T14:09:21.116" v="61" actId="1076"/>
          <ac:picMkLst>
            <pc:docMk/>
            <pc:sldMk cId="3283120777" sldId="298"/>
            <ac:picMk id="3" creationId="{9AE388F6-8C8A-EB1E-6E8E-37B4F400D5ED}"/>
          </ac:picMkLst>
        </pc:picChg>
        <pc:picChg chg="mod">
          <ac:chgData name="Lovett, Katika" userId="f620913a-5078-4dd7-98e1-525786881964" providerId="ADAL" clId="{14121AE2-9E4E-4B92-92C6-3D7EF01F9142}" dt="2026-10-05T14:14:40.662" v="67" actId="14100"/>
          <ac:picMkLst>
            <pc:docMk/>
            <pc:sldMk cId="3283120777" sldId="298"/>
            <ac:picMk id="10" creationId="{A5C54779-6825-92A6-612D-391E16C953BE}"/>
          </ac:picMkLst>
        </pc:picChg>
        <pc:picChg chg="add">
          <ac:chgData name="Lovett, Katika" userId="f620913a-5078-4dd7-98e1-525786881964" providerId="ADAL" clId="{14121AE2-9E4E-4B92-92C6-3D7EF01F9142}" dt="2026-10-05T14:27:38.723" v="119" actId="26606"/>
          <ac:picMkLst>
            <pc:docMk/>
            <pc:sldMk cId="3283120777" sldId="298"/>
            <ac:picMk id="900" creationId="{00000000-0000-0000-0000-000000000000}"/>
          </ac:picMkLst>
        </pc:picChg>
      </pc:sldChg>
      <pc:sldChg chg="addSp delSp modSp add del mod setBg delDesignElem">
        <pc:chgData name="Lovett, Katika" userId="f620913a-5078-4dd7-98e1-525786881964" providerId="ADAL" clId="{14121AE2-9E4E-4B92-92C6-3D7EF01F9142}" dt="2026-10-05T15:15:23.024" v="185" actId="26606"/>
        <pc:sldMkLst>
          <pc:docMk/>
          <pc:sldMk cId="1150285099" sldId="300"/>
        </pc:sldMkLst>
        <pc:spChg chg="add del">
          <ac:chgData name="Lovett, Katika" userId="f620913a-5078-4dd7-98e1-525786881964" providerId="ADAL" clId="{14121AE2-9E4E-4B92-92C6-3D7EF01F9142}" dt="2026-10-05T15:02:58.385" v="168"/>
          <ac:spMkLst>
            <pc:docMk/>
            <pc:sldMk cId="1150285099" sldId="300"/>
            <ac:spMk id="7" creationId="{7C913803-547A-1650-D6A9-7DBE29DF1179}"/>
          </ac:spMkLst>
        </pc:spChg>
        <pc:spChg chg="add del">
          <ac:chgData name="Lovett, Katika" userId="f620913a-5078-4dd7-98e1-525786881964" providerId="ADAL" clId="{14121AE2-9E4E-4B92-92C6-3D7EF01F9142}" dt="2026-10-05T15:02:58.385" v="168"/>
          <ac:spMkLst>
            <pc:docMk/>
            <pc:sldMk cId="1150285099" sldId="300"/>
            <ac:spMk id="13" creationId="{9AA72BD9-2C5A-4EDC-931F-5AA08EACA0F3}"/>
          </ac:spMkLst>
        </pc:spChg>
        <pc:spChg chg="add del">
          <ac:chgData name="Lovett, Katika" userId="f620913a-5078-4dd7-98e1-525786881964" providerId="ADAL" clId="{14121AE2-9E4E-4B92-92C6-3D7EF01F9142}" dt="2026-10-05T15:02:58.385" v="168"/>
          <ac:spMkLst>
            <pc:docMk/>
            <pc:sldMk cId="1150285099" sldId="300"/>
            <ac:spMk id="15" creationId="{DD3981AC-7B61-4947-BCF3-F7AA7FA385B9}"/>
          </ac:spMkLst>
        </pc:spChg>
        <pc:spChg chg="add del">
          <ac:chgData name="Lovett, Katika" userId="f620913a-5078-4dd7-98e1-525786881964" providerId="ADAL" clId="{14121AE2-9E4E-4B92-92C6-3D7EF01F9142}" dt="2026-10-05T15:02:58.385" v="168"/>
          <ac:spMkLst>
            <pc:docMk/>
            <pc:sldMk cId="1150285099" sldId="300"/>
            <ac:spMk id="17" creationId="{55D4142C-5077-457F-A6AD-3FECFDB39685}"/>
          </ac:spMkLst>
        </pc:spChg>
        <pc:spChg chg="add del">
          <ac:chgData name="Lovett, Katika" userId="f620913a-5078-4dd7-98e1-525786881964" providerId="ADAL" clId="{14121AE2-9E4E-4B92-92C6-3D7EF01F9142}" dt="2026-10-05T15:02:58.385" v="168"/>
          <ac:spMkLst>
            <pc:docMk/>
            <pc:sldMk cId="1150285099" sldId="300"/>
            <ac:spMk id="19" creationId="{7A5F0580-5EE9-419F-96EE-B6529EF6E7D0}"/>
          </ac:spMkLst>
        </pc:spChg>
        <pc:picChg chg="mod">
          <ac:chgData name="Lovett, Katika" userId="f620913a-5078-4dd7-98e1-525786881964" providerId="ADAL" clId="{14121AE2-9E4E-4B92-92C6-3D7EF01F9142}" dt="2026-10-05T15:15:23.024" v="185" actId="26606"/>
          <ac:picMkLst>
            <pc:docMk/>
            <pc:sldMk cId="1150285099" sldId="300"/>
            <ac:picMk id="9" creationId="{B68F3E09-A201-F539-0F6C-5B40DA99C0B6}"/>
          </ac:picMkLst>
        </pc:picChg>
      </pc:sldChg>
      <pc:sldChg chg="addSp modSp new mod">
        <pc:chgData name="Lovett, Katika" userId="f620913a-5078-4dd7-98e1-525786881964" providerId="ADAL" clId="{14121AE2-9E4E-4B92-92C6-3D7EF01F9142}" dt="2026-10-05T16:30:57.982" v="436" actId="113"/>
        <pc:sldMkLst>
          <pc:docMk/>
          <pc:sldMk cId="2839062975" sldId="301"/>
        </pc:sldMkLst>
        <pc:spChg chg="mod">
          <ac:chgData name="Lovett, Katika" userId="f620913a-5078-4dd7-98e1-525786881964" providerId="ADAL" clId="{14121AE2-9E4E-4B92-92C6-3D7EF01F9142}" dt="2026-10-05T16:14:00.110" v="409"/>
          <ac:spMkLst>
            <pc:docMk/>
            <pc:sldMk cId="2839062975" sldId="301"/>
            <ac:spMk id="2" creationId="{9697FD31-3B37-88E6-ACC9-A37FD7AEE809}"/>
          </ac:spMkLst>
        </pc:spChg>
        <pc:spChg chg="add mod">
          <ac:chgData name="Lovett, Katika" userId="f620913a-5078-4dd7-98e1-525786881964" providerId="ADAL" clId="{14121AE2-9E4E-4B92-92C6-3D7EF01F9142}" dt="2026-10-05T16:30:57.982" v="436" actId="113"/>
          <ac:spMkLst>
            <pc:docMk/>
            <pc:sldMk cId="2839062975" sldId="301"/>
            <ac:spMk id="5" creationId="{A52E9F27-E8C7-48A1-9547-FEA1BB2542FA}"/>
          </ac:spMkLst>
        </pc:spChg>
        <pc:spChg chg="add mod">
          <ac:chgData name="Lovett, Katika" userId="f620913a-5078-4dd7-98e1-525786881964" providerId="ADAL" clId="{14121AE2-9E4E-4B92-92C6-3D7EF01F9142}" dt="2026-10-05T16:15:10.911" v="417"/>
          <ac:spMkLst>
            <pc:docMk/>
            <pc:sldMk cId="2839062975" sldId="301"/>
            <ac:spMk id="8" creationId="{2C144B78-002C-2E40-AE8A-455280E23706}"/>
          </ac:spMkLst>
        </pc:spChg>
        <pc:spChg chg="add mod">
          <ac:chgData name="Lovett, Katika" userId="f620913a-5078-4dd7-98e1-525786881964" providerId="ADAL" clId="{14121AE2-9E4E-4B92-92C6-3D7EF01F9142}" dt="2026-10-05T16:30:47.237" v="432" actId="1076"/>
          <ac:spMkLst>
            <pc:docMk/>
            <pc:sldMk cId="2839062975" sldId="301"/>
            <ac:spMk id="9" creationId="{00000000-0000-0000-0000-000000000000}"/>
          </ac:spMkLst>
        </pc:spChg>
        <pc:spChg chg="add mod">
          <ac:chgData name="Lovett, Katika" userId="f620913a-5078-4dd7-98e1-525786881964" providerId="ADAL" clId="{14121AE2-9E4E-4B92-92C6-3D7EF01F9142}" dt="2026-10-05T16:28:24.457" v="425" actId="1076"/>
          <ac:spMkLst>
            <pc:docMk/>
            <pc:sldMk cId="2839062975" sldId="301"/>
            <ac:spMk id="10" creationId="{00000000-0000-0000-0000-000000000000}"/>
          </ac:spMkLst>
        </pc:spChg>
        <pc:picChg chg="add mod">
          <ac:chgData name="Lovett, Katika" userId="f620913a-5078-4dd7-98e1-525786881964" providerId="ADAL" clId="{14121AE2-9E4E-4B92-92C6-3D7EF01F9142}" dt="2026-10-05T16:30:43.984" v="431" actId="1076"/>
          <ac:picMkLst>
            <pc:docMk/>
            <pc:sldMk cId="2839062975" sldId="301"/>
            <ac:picMk id="4" creationId="{978AA56F-7939-83CD-6AB9-593D36236CE1}"/>
          </ac:picMkLst>
        </pc:picChg>
        <pc:picChg chg="add">
          <ac:chgData name="Lovett, Katika" userId="f620913a-5078-4dd7-98e1-525786881964" providerId="ADAL" clId="{14121AE2-9E4E-4B92-92C6-3D7EF01F9142}" dt="2026-10-05T16:14:59.717" v="416" actId="22"/>
          <ac:picMkLst>
            <pc:docMk/>
            <pc:sldMk cId="2839062975" sldId="301"/>
            <ac:picMk id="7" creationId="{1EA54106-EFCC-7E9E-941E-E623BE2187B7}"/>
          </ac:picMkLst>
        </pc:picChg>
      </pc:sldChg>
      <pc:sldMasterChg chg="add addSldLayout delSldLayout modSldLayout sldLayoutOrd">
        <pc:chgData name="Lovett, Katika" userId="f620913a-5078-4dd7-98e1-525786881964" providerId="ADAL" clId="{14121AE2-9E4E-4B92-92C6-3D7EF01F9142}" dt="2026-10-05T13:37:52.855" v="19" actId="26606"/>
        <pc:sldMasterMkLst>
          <pc:docMk/>
          <pc:sldMasterMk cId="4045074411" sldId="2147483648"/>
        </pc:sldMasterMkLst>
        <pc:sldLayoutChg chg="mod ord">
          <pc:chgData name="Lovett, Katika" userId="f620913a-5078-4dd7-98e1-525786881964" providerId="ADAL" clId="{14121AE2-9E4E-4B92-92C6-3D7EF01F9142}" dt="2026-10-05T13:37:52.855" v="19" actId="26606"/>
          <pc:sldLayoutMkLst>
            <pc:docMk/>
            <pc:sldMasterMk cId="4045074411" sldId="2147483648"/>
            <pc:sldLayoutMk cId="0" sldId="2147483649"/>
          </pc:sldLayoutMkLst>
        </pc:sldLayoutChg>
        <pc:sldLayoutChg chg="add">
          <pc:chgData name="Lovett, Katika" userId="f620913a-5078-4dd7-98e1-525786881964" providerId="ADAL" clId="{14121AE2-9E4E-4B92-92C6-3D7EF01F9142}" dt="2026-10-05T13:37:52.855" v="19" actId="26606"/>
          <pc:sldLayoutMkLst>
            <pc:docMk/>
            <pc:sldMasterMk cId="4045074411" sldId="2147483648"/>
            <pc:sldLayoutMk cId="0" sldId="2147483650"/>
          </pc:sldLayoutMkLst>
        </pc:sldLayoutChg>
        <pc:sldLayoutChg chg="add">
          <pc:chgData name="Lovett, Katika" userId="f620913a-5078-4dd7-98e1-525786881964" providerId="ADAL" clId="{14121AE2-9E4E-4B92-92C6-3D7EF01F9142}" dt="2026-10-05T13:37:52.855" v="19" actId="26606"/>
          <pc:sldLayoutMkLst>
            <pc:docMk/>
            <pc:sldMasterMk cId="4045074411" sldId="2147483648"/>
            <pc:sldLayoutMk cId="0" sldId="2147483651"/>
          </pc:sldLayoutMkLst>
        </pc:sldLayoutChg>
        <pc:sldLayoutChg chg="modSp mod ord">
          <pc:chgData name="Lovett, Katika" userId="f620913a-5078-4dd7-98e1-525786881964" providerId="ADAL" clId="{14121AE2-9E4E-4B92-92C6-3D7EF01F9142}" dt="2026-10-05T13:37:52.855" v="19" actId="26606"/>
          <pc:sldLayoutMkLst>
            <pc:docMk/>
            <pc:sldMasterMk cId="4045074411" sldId="2147483648"/>
            <pc:sldLayoutMk cId="3702736041" sldId="2147483652"/>
          </pc:sldLayoutMkLst>
          <pc:spChg chg="mod">
            <ac:chgData name="Lovett, Katika" userId="f620913a-5078-4dd7-98e1-525786881964" providerId="ADAL" clId="{14121AE2-9E4E-4B92-92C6-3D7EF01F9142}" dt="2026-10-05T13:37:52.855" v="19" actId="26606"/>
            <ac:spMkLst>
              <pc:docMk/>
              <pc:sldMasterMk cId="4045074411" sldId="2147483648"/>
              <pc:sldLayoutMk cId="3702736041" sldId="2147483652"/>
              <ac:spMk id="2" creationId="{00000000-0000-0000-0000-000000000000}"/>
            </ac:spMkLst>
          </pc:spChg>
          <pc:spChg chg="mod">
            <ac:chgData name="Lovett, Katika" userId="f620913a-5078-4dd7-98e1-525786881964" providerId="ADAL" clId="{14121AE2-9E4E-4B92-92C6-3D7EF01F9142}" dt="2026-10-05T13:37:52.855" v="19" actId="26606"/>
            <ac:spMkLst>
              <pc:docMk/>
              <pc:sldMasterMk cId="4045074411" sldId="2147483648"/>
              <pc:sldLayoutMk cId="3702736041" sldId="2147483652"/>
              <ac:spMk id="3" creationId="{00000000-0000-0000-0000-000000000000}"/>
            </ac:spMkLst>
          </pc:spChg>
          <pc:spChg chg="mod">
            <ac:chgData name="Lovett, Katika" userId="f620913a-5078-4dd7-98e1-525786881964" providerId="ADAL" clId="{14121AE2-9E4E-4B92-92C6-3D7EF01F9142}" dt="2026-10-05T13:37:52.855" v="19" actId="26606"/>
            <ac:spMkLst>
              <pc:docMk/>
              <pc:sldMasterMk cId="4045074411" sldId="2147483648"/>
              <pc:sldLayoutMk cId="3702736041" sldId="2147483652"/>
              <ac:spMk id="4" creationId="{00000000-0000-0000-0000-000000000000}"/>
            </ac:spMkLst>
          </pc:spChg>
        </pc:sldLayoutChg>
      </pc:sldMasterChg>
    </pc:docChg>
  </pc:docChgLst>
  <pc:docChgLst>
    <pc:chgData name="Lovett, Katika" userId="f620913a-5078-4dd7-98e1-525786881964" providerId="ADAL" clId="{98042D79-94F1-4E2C-94AA-552595DFC34B}"/>
    <pc:docChg chg="custSel modSld modNotesMaster">
      <pc:chgData name="Lovett, Katika" userId="f620913a-5078-4dd7-98e1-525786881964" providerId="ADAL" clId="{98042D79-94F1-4E2C-94AA-552595DFC34B}" dt="2026-10-08T13:54:52.869" v="38" actId="20577"/>
      <pc:docMkLst>
        <pc:docMk/>
      </pc:docMkLst>
      <pc:sldChg chg="modSp mod">
        <pc:chgData name="Lovett, Katika" userId="f620913a-5078-4dd7-98e1-525786881964" providerId="ADAL" clId="{98042D79-94F1-4E2C-94AA-552595DFC34B}" dt="2026-10-08T13:39:21.613" v="25" actId="20577"/>
        <pc:sldMkLst>
          <pc:docMk/>
          <pc:sldMk cId="0" sldId="258"/>
        </pc:sldMkLst>
        <pc:spChg chg="mod">
          <ac:chgData name="Lovett, Katika" userId="f620913a-5078-4dd7-98e1-525786881964" providerId="ADAL" clId="{98042D79-94F1-4E2C-94AA-552595DFC34B}" dt="2026-10-08T13:39:21.613" v="25" actId="20577"/>
          <ac:spMkLst>
            <pc:docMk/>
            <pc:sldMk cId="0" sldId="258"/>
            <ac:spMk id="12" creationId="{00000000-0000-0000-0000-000000000000}"/>
          </ac:spMkLst>
        </pc:spChg>
        <pc:spChg chg="mod">
          <ac:chgData name="Lovett, Katika" userId="f620913a-5078-4dd7-98e1-525786881964" providerId="ADAL" clId="{98042D79-94F1-4E2C-94AA-552595DFC34B}" dt="2026-10-08T13:38:51.557" v="15" actId="20577"/>
          <ac:spMkLst>
            <pc:docMk/>
            <pc:sldMk cId="0" sldId="258"/>
            <ac:spMk id="17" creationId="{00000000-0000-0000-0000-000000000000}"/>
          </ac:spMkLst>
        </pc:spChg>
      </pc:sldChg>
      <pc:sldChg chg="modSp mod">
        <pc:chgData name="Lovett, Katika" userId="f620913a-5078-4dd7-98e1-525786881964" providerId="ADAL" clId="{98042D79-94F1-4E2C-94AA-552595DFC34B}" dt="2026-10-08T13:52:04.460" v="32" actId="26606"/>
        <pc:sldMkLst>
          <pc:docMk/>
          <pc:sldMk cId="0" sldId="259"/>
        </pc:sldMkLst>
        <pc:graphicFrameChg chg="add mod">
          <ac:chgData name="Lovett, Katika" userId="f620913a-5078-4dd7-98e1-525786881964" providerId="ADAL" clId="{98042D79-94F1-4E2C-94AA-552595DFC34B}" dt="2026-10-08T13:52:04.460" v="32" actId="26606"/>
          <ac:graphicFrameMkLst>
            <pc:docMk/>
            <pc:sldMk cId="0" sldId="259"/>
            <ac:graphicFrameMk id="3" creationId="{00000000-0000-0000-0000-000000000000}"/>
          </ac:graphicFrameMkLst>
        </pc:graphicFrameChg>
      </pc:sldChg>
      <pc:sldChg chg="modSp mod">
        <pc:chgData name="Lovett, Katika" userId="f620913a-5078-4dd7-98e1-525786881964" providerId="ADAL" clId="{98042D79-94F1-4E2C-94AA-552595DFC34B}" dt="2026-10-08T13:52:04.460" v="32" actId="26606"/>
        <pc:sldMkLst>
          <pc:docMk/>
          <pc:sldMk cId="0" sldId="260"/>
        </pc:sldMkLst>
        <pc:graphicFrameChg chg="add mod">
          <ac:chgData name="Lovett, Katika" userId="f620913a-5078-4dd7-98e1-525786881964" providerId="ADAL" clId="{98042D79-94F1-4E2C-94AA-552595DFC34B}" dt="2026-10-08T13:52:04.460" v="32" actId="26606"/>
          <ac:graphicFrameMkLst>
            <pc:docMk/>
            <pc:sldMk cId="0" sldId="260"/>
            <ac:graphicFrameMk id="3" creationId="{00000000-0000-0000-0000-000000000000}"/>
          </ac:graphicFrameMkLst>
        </pc:graphicFrameChg>
      </pc:sldChg>
      <pc:sldChg chg="modSp mod">
        <pc:chgData name="Lovett, Katika" userId="f620913a-5078-4dd7-98e1-525786881964" providerId="ADAL" clId="{98042D79-94F1-4E2C-94AA-552595DFC34B}" dt="2026-10-08T13:52:04.460" v="32" actId="26606"/>
        <pc:sldMkLst>
          <pc:docMk/>
          <pc:sldMk cId="0" sldId="261"/>
        </pc:sldMkLst>
        <pc:graphicFrameChg chg="add mod">
          <ac:chgData name="Lovett, Katika" userId="f620913a-5078-4dd7-98e1-525786881964" providerId="ADAL" clId="{98042D79-94F1-4E2C-94AA-552595DFC34B}" dt="2026-10-08T13:52:04.460" v="32" actId="26606"/>
          <ac:graphicFrameMkLst>
            <pc:docMk/>
            <pc:sldMk cId="0" sldId="261"/>
            <ac:graphicFrameMk id="3" creationId="{00000000-0000-0000-0000-000000000000}"/>
          </ac:graphicFrameMkLst>
        </pc:graphicFrameChg>
      </pc:sldChg>
      <pc:sldChg chg="modSp mod">
        <pc:chgData name="Lovett, Katika" userId="f620913a-5078-4dd7-98e1-525786881964" providerId="ADAL" clId="{98042D79-94F1-4E2C-94AA-552595DFC34B}" dt="2026-10-08T13:52:04.460" v="32" actId="26606"/>
        <pc:sldMkLst>
          <pc:docMk/>
          <pc:sldMk cId="0" sldId="264"/>
        </pc:sldMkLst>
        <pc:graphicFrameChg chg="add mod">
          <ac:chgData name="Lovett, Katika" userId="f620913a-5078-4dd7-98e1-525786881964" providerId="ADAL" clId="{98042D79-94F1-4E2C-94AA-552595DFC34B}" dt="2026-10-08T13:52:04.460" v="32" actId="26606"/>
          <ac:graphicFrameMkLst>
            <pc:docMk/>
            <pc:sldMk cId="0" sldId="264"/>
            <ac:graphicFrameMk id="3" creationId="{00000000-0000-0000-0000-000000000000}"/>
          </ac:graphicFrameMkLst>
        </pc:graphicFrameChg>
      </pc:sldChg>
      <pc:sldChg chg="modSp mod">
        <pc:chgData name="Lovett, Katika" userId="f620913a-5078-4dd7-98e1-525786881964" providerId="ADAL" clId="{98042D79-94F1-4E2C-94AA-552595DFC34B}" dt="2026-10-08T13:23:29.553" v="5" actId="20577"/>
        <pc:sldMkLst>
          <pc:docMk/>
          <pc:sldMk cId="0" sldId="293"/>
        </pc:sldMkLst>
        <pc:graphicFrameChg chg="modGraphic">
          <ac:chgData name="Lovett, Katika" userId="f620913a-5078-4dd7-98e1-525786881964" providerId="ADAL" clId="{98042D79-94F1-4E2C-94AA-552595DFC34B}" dt="2026-10-08T13:23:29.553" v="5" actId="20577"/>
          <ac:graphicFrameMkLst>
            <pc:docMk/>
            <pc:sldMk cId="0" sldId="293"/>
            <ac:graphicFrameMk id="8" creationId="{00000000-0000-0000-0000-000000000000}"/>
          </ac:graphicFrameMkLst>
        </pc:graphicFrameChg>
      </pc:sldChg>
      <pc:sldChg chg="delSp modSp mod modNotes">
        <pc:chgData name="Lovett, Katika" userId="f620913a-5078-4dd7-98e1-525786881964" providerId="ADAL" clId="{98042D79-94F1-4E2C-94AA-552595DFC34B}" dt="2026-10-08T13:54:52.869" v="38" actId="20577"/>
        <pc:sldMkLst>
          <pc:docMk/>
          <pc:sldMk cId="0" sldId="295"/>
        </pc:sldMkLst>
        <pc:spChg chg="mod">
          <ac:chgData name="Lovett, Katika" userId="f620913a-5078-4dd7-98e1-525786881964" providerId="ADAL" clId="{98042D79-94F1-4E2C-94AA-552595DFC34B}" dt="2026-10-08T13:51:22.316" v="29" actId="26606"/>
          <ac:spMkLst>
            <pc:docMk/>
            <pc:sldMk cId="0" sldId="295"/>
            <ac:spMk id="4" creationId="{00000000-0000-0000-0000-000000000000}"/>
          </ac:spMkLst>
        </pc:spChg>
        <pc:spChg chg="del">
          <ac:chgData name="Lovett, Katika" userId="f620913a-5078-4dd7-98e1-525786881964" providerId="ADAL" clId="{98042D79-94F1-4E2C-94AA-552595DFC34B}" dt="2026-10-08T13:50:21.169" v="26" actId="26606"/>
          <ac:spMkLst>
            <pc:docMk/>
            <pc:sldMk cId="0" sldId="295"/>
            <ac:spMk id="901" creationId="{00000000-0000-0000-0000-000000000000}"/>
          </ac:spMkLst>
        </pc:spChg>
        <pc:spChg chg="mod">
          <ac:chgData name="Lovett, Katika" userId="f620913a-5078-4dd7-98e1-525786881964" providerId="ADAL" clId="{98042D79-94F1-4E2C-94AA-552595DFC34B}" dt="2026-10-08T13:50:21.169" v="26" actId="26606"/>
          <ac:spMkLst>
            <pc:docMk/>
            <pc:sldMk cId="0" sldId="295"/>
            <ac:spMk id="902" creationId="{00000000-0000-0000-0000-000000000000}"/>
          </ac:spMkLst>
        </pc:spChg>
        <pc:graphicFrameChg chg="add mod modGraphic">
          <ac:chgData name="Lovett, Katika" userId="f620913a-5078-4dd7-98e1-525786881964" providerId="ADAL" clId="{98042D79-94F1-4E2C-94AA-552595DFC34B}" dt="2026-10-08T13:54:52.869" v="38" actId="20577"/>
          <ac:graphicFrameMkLst>
            <pc:docMk/>
            <pc:sldMk cId="0" sldId="295"/>
            <ac:graphicFrameMk id="8" creationId="{00000000-0000-0000-0000-000000000000}"/>
          </ac:graphicFrameMkLst>
        </pc:graphicFrameChg>
      </pc:sldChg>
    </pc:docChg>
  </pc:docChgLst>
  <pc:docChgLst>
    <pc:chgData name="Hartley, Stephanie" userId="S::stephanie.hartley@bcsdk12.net::6933b7b7-1389-414c-acc1-06221c8b6d5f" providerId="AD" clId="Web-{C6740D5C-B7BD-FDD5-7809-1A6A6409327B}"/>
    <pc:docChg chg="modSld">
      <pc:chgData name="Hartley, Stephanie" userId="S::stephanie.hartley@bcsdk12.net::6933b7b7-1389-414c-acc1-06221c8b6d5f" providerId="AD" clId="Web-{C6740D5C-B7BD-FDD5-7809-1A6A6409327B}" dt="2026-10-08T15:26:42.523" v="21"/>
      <pc:docMkLst>
        <pc:docMk/>
      </pc:docMkLst>
      <pc:sldChg chg="modSp">
        <pc:chgData name="Hartley, Stephanie" userId="S::stephanie.hartley@bcsdk12.net::6933b7b7-1389-414c-acc1-06221c8b6d5f" providerId="AD" clId="Web-{C6740D5C-B7BD-FDD5-7809-1A6A6409327B}" dt="2026-10-08T15:26:42.523" v="21"/>
        <pc:sldMkLst>
          <pc:docMk/>
          <pc:sldMk cId="0" sldId="295"/>
        </pc:sldMkLst>
        <pc:graphicFrameChg chg="mod modGraphic">
          <ac:chgData name="Hartley, Stephanie" userId="S::stephanie.hartley@bcsdk12.net::6933b7b7-1389-414c-acc1-06221c8b6d5f" providerId="AD" clId="Web-{C6740D5C-B7BD-FDD5-7809-1A6A6409327B}" dt="2026-10-08T15:26:42.523" v="21"/>
          <ac:graphicFrameMkLst>
            <pc:docMk/>
            <pc:sldMk cId="0" sldId="295"/>
            <ac:graphicFrameMk id="8" creationId="{00000000-0000-0000-0000-00000000000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_104_0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_103_0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_105_0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_108_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discipline referrals</c:v>
                </c:pt>
              </c:strCache>
            </c:strRef>
          </c:tx>
          <c:spPr>
            <a:ln w="38100" cap="flat">
              <a:solidFill>
                <a:srgbClr val="00000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FFC000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Baseline 22-23</c:v>
                </c:pt>
                <c:pt idx="1">
                  <c:v>2023-24</c:v>
                </c:pt>
                <c:pt idx="2">
                  <c:v>2024-25</c:v>
                </c:pt>
                <c:pt idx="3">
                  <c:v>2025-26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8859</c:v>
                </c:pt>
                <c:pt idx="1">
                  <c:v>8348</c:v>
                </c:pt>
                <c:pt idx="2">
                  <c:v>6294</c:v>
                </c:pt>
                <c:pt idx="3">
                  <c:v>6082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E4-4F75-B4D2-E352B3F546C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95959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7E6E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95959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Chronically absent (%)</c:v>
                </c:pt>
              </c:strCache>
            </c:strRef>
          </c:tx>
          <c:spPr>
            <a:solidFill>
              <a:srgbClr val="FFC00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2023-24</c:v>
                </c:pt>
                <c:pt idx="1">
                  <c:v>2024-25</c:v>
                </c:pt>
                <c:pt idx="2">
                  <c:v>2025-26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28.6</c:v>
                </c:pt>
                <c:pt idx="1">
                  <c:v>28.3</c:v>
                </c:pt>
                <c:pt idx="2">
                  <c:v>22.7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9D-4D05-B532-26630502E9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Average daily attendance (%)</c:v>
                </c:pt>
              </c:strCache>
            </c:strRef>
          </c:tx>
          <c:spPr>
            <a:solidFill>
              <a:srgbClr val="40404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2023-24</c:v>
                </c:pt>
                <c:pt idx="1">
                  <c:v>2024-25</c:v>
                </c:pt>
                <c:pt idx="2">
                  <c:v>2025-26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91</c:v>
                </c:pt>
                <c:pt idx="1">
                  <c:v>91.5</c:v>
                </c:pt>
                <c:pt idx="2">
                  <c:v>91.9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9D-4D05-B532-26630502E92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95959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7E6E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95959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4-year cohort graduation rate (%)</c:v>
                </c:pt>
              </c:strCache>
            </c:strRef>
          </c:tx>
          <c:spPr>
            <a:solidFill>
              <a:srgbClr val="FFC00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Baseline 22-23</c:v>
                </c:pt>
                <c:pt idx="1">
                  <c:v>2023-24</c:v>
                </c:pt>
                <c:pt idx="2">
                  <c:v>2024-25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87.07</c:v>
                </c:pt>
                <c:pt idx="1">
                  <c:v>87.04</c:v>
                </c:pt>
                <c:pt idx="2">
                  <c:v>88.97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4F-4632-A5C8-F9C754E6446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95959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92"/>
          <c:min val="80"/>
        </c:scaling>
        <c:delete val="0"/>
        <c:axPos val="l"/>
        <c:majorGridlines>
          <c:spPr>
            <a:ln w="6350" cap="flat">
              <a:solidFill>
                <a:srgbClr val="E7E6E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95959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Partners actively engaged</c:v>
                </c:pt>
              </c:strCache>
            </c:strRef>
          </c:tx>
          <c:spPr>
            <a:solidFill>
              <a:srgbClr val="595959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C93-4AC5-B6E8-5AFA91272F22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2-7C93-4AC5-B6E8-5AFA91272F22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4-7C93-4AC5-B6E8-5AFA91272F22}"/>
              </c:ext>
            </c:extLst>
          </c:dPt>
          <c:dPt>
            <c:idx val="3"/>
            <c:invertIfNegative val="0"/>
            <c:bubble3D val="0"/>
            <c:spPr>
              <a:solidFill>
                <a:srgbClr val="00000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6-7C93-4AC5-B6E8-5AFA91272F22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Baseline 22-23</c:v>
                </c:pt>
                <c:pt idx="1">
                  <c:v>2023-24</c:v>
                </c:pt>
                <c:pt idx="2">
                  <c:v>2024-25</c:v>
                </c:pt>
                <c:pt idx="3">
                  <c:v>Target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337</c:v>
                </c:pt>
                <c:pt idx="1">
                  <c:v>139</c:v>
                </c:pt>
                <c:pt idx="2">
                  <c:v>249</c:v>
                </c:pt>
                <c:pt idx="3">
                  <c:v>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C93-4AC5-B6E8-5AFA91272F2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95959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7E6E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95959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omments/modernComment_10C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C5615F8-D535-4C16-9998-FA1AA2718BF9}" authorId="{B94083E8-3FF3-F600-F4FC-CE213499BD59}" created="2026-10-07T17:07:16.786" startDate="2026-10-07T17:07:16.786" dueDate="2026-10-07T17:07:16.786" assignedTo="{804F658F-0CA7-1ABF-6E6F-C2889E06C1C6}" title="@Lett, Ethel ">
    <pc:sldMkLst xmlns:pc="http://schemas.microsoft.com/office/powerpoint/2013/main/command">
      <pc:docMk/>
      <pc:sldMk cId="0" sldId="268"/>
    </pc:sldMkLst>
    <p188:txBody>
      <a:bodyPr/>
      <a:lstStyle/>
      <a:p>
        <a:r>
          <a:rPr lang="en-US"/>
          <a:t>[@Lett, Ethel] 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10-07T17:07:16.786" id="{33DE9464-D695-4544-B350-151A828F8E0A}">
              <p228:atrbtn authorId="{B94083E8-3FF3-F600-F4FC-CE213499BD59}"/>
              <p228:anchr>
                <p228:comment id="{AC5615F8-D535-4C16-9998-FA1AA2718BF9}"/>
              </p228:anchr>
              <p228:add/>
            </p228:event>
            <p228:event time="2026-10-07T17:07:16.786" id="{801A7B3A-7032-43F0-82DC-02232492AB9F}">
              <p228:atrbtn authorId="{B94083E8-3FF3-F600-F4FC-CE213499BD59}"/>
              <p228:anchr>
                <p228:comment id="{AC5615F8-D535-4C16-9998-FA1AA2718BF9}"/>
              </p228:anchr>
              <p228:asgn authorId="{804F658F-0CA7-1ABF-6E6F-C2889E06C1C6}"/>
            </p228:event>
            <p228:event time="2026-10-07T17:07:16.786" id="{D88C412B-E0FD-4FFE-AA3A-B06CD0883F71}">
              <p228:atrbtn authorId="{B94083E8-3FF3-F600-F4FC-CE213499BD59}"/>
              <p228:anchr>
                <p228:comment id="{AC5615F8-D535-4C16-9998-FA1AA2718BF9}"/>
              </p228:anchr>
              <p228:title val="@Lett, Ethel "/>
            </p228:event>
            <p228:event time="2026-10-07T17:07:16.786" id="{88BA8F0C-C49C-4DBF-B43A-E79BFA5C177B}">
              <p228:atrbtn authorId="{B94083E8-3FF3-F600-F4FC-CE213499BD59}"/>
              <p228:anchr>
                <p228:comment id="{AC5615F8-D535-4C16-9998-FA1AA2718BF9}"/>
              </p228:anchr>
              <p228:date stDt="2026-10-07T17:07:16.786" endDt="2026-10-07T17:07:16.786"/>
            </p228:event>
          </p228:history>
        </p228:taskDetails>
      </p:ext>
    </p188:extLst>
  </p188:cm>
</p188:cmLst>
</file>

<file path=ppt/comments/modernComment_10D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56B2297-D69A-420E-BF08-A604D6C39FBB}" authorId="{B94083E8-3FF3-F600-F4FC-CE213499BD59}" created="2026-10-07T17:07:24.604" startDate="2026-10-07T17:07:24.604" dueDate="2026-10-07T17:07:24.604" assignedTo="{804F658F-0CA7-1ABF-6E6F-C2889E06C1C6}" title="@Lett, Ethel ">
    <pc:sldMkLst xmlns:pc="http://schemas.microsoft.com/office/powerpoint/2013/main/command">
      <pc:docMk/>
      <pc:sldMk cId="0" sldId="269"/>
    </pc:sldMkLst>
    <p188:txBody>
      <a:bodyPr/>
      <a:lstStyle/>
      <a:p>
        <a:r>
          <a:rPr lang="en-US"/>
          <a:t>[@Lett, Ethel] 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10-07T17:07:24.604" id="{B1C8AE0F-9B6F-41E6-9D4C-9178E6B2405A}">
              <p228:atrbtn authorId="{B94083E8-3FF3-F600-F4FC-CE213499BD59}"/>
              <p228:anchr>
                <p228:comment id="{056B2297-D69A-420E-BF08-A604D6C39FBB}"/>
              </p228:anchr>
              <p228:add/>
            </p228:event>
            <p228:event time="2026-10-07T17:07:24.604" id="{E9354486-1B70-45C0-9D39-9942AF828D56}">
              <p228:atrbtn authorId="{B94083E8-3FF3-F600-F4FC-CE213499BD59}"/>
              <p228:anchr>
                <p228:comment id="{056B2297-D69A-420E-BF08-A604D6C39FBB}"/>
              </p228:anchr>
              <p228:asgn authorId="{804F658F-0CA7-1ABF-6E6F-C2889E06C1C6}"/>
            </p228:event>
            <p228:event time="2026-10-07T17:07:24.604" id="{9FEFE225-2AF3-4D89-BD01-BA1958E78DA7}">
              <p228:atrbtn authorId="{B94083E8-3FF3-F600-F4FC-CE213499BD59}"/>
              <p228:anchr>
                <p228:comment id="{056B2297-D69A-420E-BF08-A604D6C39FBB}"/>
              </p228:anchr>
              <p228:title val="@Lett, Ethel "/>
            </p228:event>
            <p228:event time="2026-10-07T17:07:24.604" id="{5605195D-57CA-4638-A6C1-169E82D56A3B}">
              <p228:atrbtn authorId="{B94083E8-3FF3-F600-F4FC-CE213499BD59}"/>
              <p228:anchr>
                <p228:comment id="{056B2297-D69A-420E-BF08-A604D6C39FBB}"/>
              </p228:anchr>
              <p228:date stDt="2026-10-07T17:07:24.604" endDt="2026-10-07T17:07:24.604"/>
            </p228:event>
          </p228:history>
        </p228:taskDetails>
      </p:ext>
    </p188:extLst>
  </p188:cm>
</p188:cmLst>
</file>

<file path=ppt/comments/modernComment_10E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B0E2894-8B8E-4F9E-A0EE-C7F3EC4935EC}" authorId="{B94083E8-3FF3-F600-F4FC-CE213499BD59}" created="2026-10-07T17:06:54.997" startDate="2026-10-07T17:06:54.997" dueDate="2026-10-07T17:06:54.997" assignedTo="{804F658F-0CA7-1ABF-6E6F-C2889E06C1C6}" title="@Lett, Ethel ">
    <pc:sldMkLst xmlns:pc="http://schemas.microsoft.com/office/powerpoint/2013/main/command">
      <pc:docMk/>
      <pc:sldMk cId="0" sldId="270"/>
    </pc:sldMkLst>
    <p188:txBody>
      <a:bodyPr/>
      <a:lstStyle/>
      <a:p>
        <a:r>
          <a:rPr lang="en-US"/>
          <a:t>[@Lett, Ethel] 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10-07T17:06:54.997" id="{AC9A8574-89BB-4EA0-9B2B-FDB6F3A0207A}">
              <p228:atrbtn authorId="{B94083E8-3FF3-F600-F4FC-CE213499BD59}"/>
              <p228:anchr>
                <p228:comment id="{8B0E2894-8B8E-4F9E-A0EE-C7F3EC4935EC}"/>
              </p228:anchr>
              <p228:add/>
            </p228:event>
            <p228:event time="2026-10-07T17:06:54.997" id="{29F9B25A-1552-4CCE-AFFD-4354F05BE2A2}">
              <p228:atrbtn authorId="{B94083E8-3FF3-F600-F4FC-CE213499BD59}"/>
              <p228:anchr>
                <p228:comment id="{8B0E2894-8B8E-4F9E-A0EE-C7F3EC4935EC}"/>
              </p228:anchr>
              <p228:asgn authorId="{804F658F-0CA7-1ABF-6E6F-C2889E06C1C6}"/>
            </p228:event>
            <p228:event time="2026-10-07T17:06:54.997" id="{EE6878F8-C95C-4C09-981B-F33D7269C2DC}">
              <p228:atrbtn authorId="{B94083E8-3FF3-F600-F4FC-CE213499BD59}"/>
              <p228:anchr>
                <p228:comment id="{8B0E2894-8B8E-4F9E-A0EE-C7F3EC4935EC}"/>
              </p228:anchr>
              <p228:title val="@Lett, Ethel "/>
            </p228:event>
            <p228:event time="2026-10-07T17:06:54.997" id="{6FAFFF75-B4A5-4E92-89C5-4A2ACE6D0D19}">
              <p228:atrbtn authorId="{B94083E8-3FF3-F600-F4FC-CE213499BD59}"/>
              <p228:anchr>
                <p228:comment id="{8B0E2894-8B8E-4F9E-A0EE-C7F3EC4935EC}"/>
              </p228:anchr>
              <p228:date stDt="2026-10-07T17:06:54.997" endDt="2026-10-07T17:06:54.997"/>
            </p228:event>
          </p228:history>
        </p228:taskDetails>
      </p:ext>
    </p188:extLst>
  </p188:cm>
</p188:cmLst>
</file>

<file path=ppt/comments/modernComment_12A_C3B0728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1CDBF14-0ABB-4BCD-9CDF-3D35583431AF}" authorId="{B94083E8-3FF3-F600-F4FC-CE213499BD59}" status="resolved" created="2026-10-07T16:46:03.253" startDate="2026-10-07T16:46:03.253" dueDate="2026-10-07T16:46:03.253" assignedTo="{DADE40DE-3C32-7820-ACB4-CCFC7EA95904}" complete="100000" title="@Smith, La Toya ">
    <pc:sldMkLst xmlns:pc="http://schemas.microsoft.com/office/powerpoint/2013/main/command">
      <pc:docMk/>
      <pc:sldMk cId="3283120777" sldId="298"/>
    </pc:sldMkLst>
    <p188:txBody>
      <a:bodyPr/>
      <a:lstStyle/>
      <a:p>
        <a:r>
          <a:rPr lang="en-US"/>
          <a:t>[@Smith, La Toya] 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10-07T16:46:03.253" id="{980C34FE-83F6-4E0E-827A-C0BDB6217E21}">
              <p228:atrbtn authorId="{B94083E8-3FF3-F600-F4FC-CE213499BD59}"/>
              <p228:anchr>
                <p228:comment id="{81CDBF14-0ABB-4BCD-9CDF-3D35583431AF}"/>
              </p228:anchr>
              <p228:add/>
            </p228:event>
            <p228:event time="2026-10-07T16:46:03.253" id="{BBE05A3C-FE42-45BE-A561-1E0760B08BEE}">
              <p228:atrbtn authorId="{B94083E8-3FF3-F600-F4FC-CE213499BD59}"/>
              <p228:anchr>
                <p228:comment id="{81CDBF14-0ABB-4BCD-9CDF-3D35583431AF}"/>
              </p228:anchr>
              <p228:asgn authorId="{DADE40DE-3C32-7820-ACB4-CCFC7EA95904}"/>
            </p228:event>
            <p228:event time="2026-10-07T16:46:03.253" id="{D9EBA475-AA1E-42F6-B961-FA854142CE4A}">
              <p228:atrbtn authorId="{B94083E8-3FF3-F600-F4FC-CE213499BD59}"/>
              <p228:anchr>
                <p228:comment id="{81CDBF14-0ABB-4BCD-9CDF-3D35583431AF}"/>
              </p228:anchr>
              <p228:title val="@Smith, La Toya "/>
            </p228:event>
            <p228:event time="2026-10-07T16:46:03.253" id="{8CE7C1D9-B4D9-494C-BAD5-1A0B8DF7D1F7}">
              <p228:atrbtn authorId="{B94083E8-3FF3-F600-F4FC-CE213499BD59}"/>
              <p228:anchr>
                <p228:comment id="{81CDBF14-0ABB-4BCD-9CDF-3D35583431AF}"/>
              </p228:anchr>
              <p228:date stDt="2026-10-07T16:46:03.253" endDt="2026-10-07T16:46:03.253"/>
            </p228:event>
            <p228:event time="2026-10-08T12:31:12.972" id="{6EAB47FA-9CD1-4BFA-BEF1-C834641E64C3}">
              <p228:atrbtn authorId="{DADE40DE-3C32-7820-ACB4-CCFC7EA95904}"/>
              <p228:anchr>
                <p228:comment id="{00000000-0000-0000-0000-000000000000}"/>
              </p228:anchr>
              <p228:pcntCmplt val="100000"/>
            </p228:event>
          </p228:history>
        </p228:taskDetails>
      </p:ext>
    </p188:extLst>
  </p188:cm>
</p188:cmLst>
</file>

<file path=ppt/comments/modernComment_102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52ED8C0-3170-4AE4-96E9-245CF664A73C}" authorId="{B94083E8-3FF3-F600-F4FC-CE213499BD59}" created="2026-10-07T17:06:26.682" startDate="2026-10-07T17:06:26.682" dueDate="2026-10-07T17:06:26.682" assignedTo="{F2BE453A-F130-94BD-AEF3-F83883216807}" title="@Cassady, Jamie ">
    <pc:sldMkLst xmlns:pc="http://schemas.microsoft.com/office/powerpoint/2013/main/command">
      <pc:docMk/>
      <pc:sldMk cId="0" sldId="258"/>
    </pc:sldMkLst>
    <p188:txBody>
      <a:bodyPr/>
      <a:lstStyle/>
      <a:p>
        <a:r>
          <a:rPr lang="en-US"/>
          <a:t>[@Cassady, Jamie] 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10-07T17:06:26.682" id="{E21AFA0D-D601-4124-B227-3606105984C2}">
              <p228:atrbtn authorId="{B94083E8-3FF3-F600-F4FC-CE213499BD59}"/>
              <p228:anchr>
                <p228:comment id="{452ED8C0-3170-4AE4-96E9-245CF664A73C}"/>
              </p228:anchr>
              <p228:add/>
            </p228:event>
            <p228:event time="2026-10-07T17:06:26.682" id="{F5D376F4-2B08-46DE-9B58-17056B74ACC1}">
              <p228:atrbtn authorId="{B94083E8-3FF3-F600-F4FC-CE213499BD59}"/>
              <p228:anchr>
                <p228:comment id="{452ED8C0-3170-4AE4-96E9-245CF664A73C}"/>
              </p228:anchr>
              <p228:asgn authorId="{F2BE453A-F130-94BD-AEF3-F83883216807}"/>
            </p228:event>
            <p228:event time="2026-10-07T17:06:26.682" id="{C4C6506D-1EAD-4389-9BDE-152B97A8BA1F}">
              <p228:atrbtn authorId="{B94083E8-3FF3-F600-F4FC-CE213499BD59}"/>
              <p228:anchr>
                <p228:comment id="{452ED8C0-3170-4AE4-96E9-245CF664A73C}"/>
              </p228:anchr>
              <p228:title val="@Cassady, Jamie "/>
            </p228:event>
            <p228:event time="2026-10-07T17:06:26.682" id="{744F4D11-8D83-4BC1-A04F-408C009DC978}">
              <p228:atrbtn authorId="{B94083E8-3FF3-F600-F4FC-CE213499BD59}"/>
              <p228:anchr>
                <p228:comment id="{452ED8C0-3170-4AE4-96E9-245CF664A73C}"/>
              </p228:anchr>
              <p228:date stDt="2026-10-07T17:06:26.682" endDt="2026-10-07T17:06:26.682"/>
            </p228:event>
          </p228:history>
        </p228:taskDetails>
      </p:ext>
    </p188:extLst>
  </p188:cm>
</p188:cmLst>
</file>

<file path=ppt/comments/modernComment_103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33961FE-40B4-478B-BAEE-37B35CCCBB56}" authorId="{B94083E8-3FF3-F600-F4FC-CE213499BD59}" created="2026-10-07T17:05:41.682" startDate="2026-10-07T17:05:41.682" dueDate="2026-10-07T17:05:41.682" assignedTo="{F2BE453A-F130-94BD-AEF3-F83883216807}" title="@Cassady, Jamie ">
    <pc:sldMkLst xmlns:pc="http://schemas.microsoft.com/office/powerpoint/2013/main/command">
      <pc:docMk/>
      <pc:sldMk cId="0" sldId="259"/>
    </pc:sldMkLst>
    <p188:txBody>
      <a:bodyPr/>
      <a:lstStyle/>
      <a:p>
        <a:r>
          <a:rPr lang="en-US"/>
          <a:t>[@Cassady, Jamie] 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10-07T17:05:41.682" id="{D8A2C099-1171-4FAC-96A4-C3F089B52042}">
              <p228:atrbtn authorId="{B94083E8-3FF3-F600-F4FC-CE213499BD59}"/>
              <p228:anchr>
                <p228:comment id="{333961FE-40B4-478B-BAEE-37B35CCCBB56}"/>
              </p228:anchr>
              <p228:add/>
            </p228:event>
            <p228:event time="2026-10-07T17:05:41.682" id="{66CE83AC-13D3-4268-BE62-F087B66687EA}">
              <p228:atrbtn authorId="{B94083E8-3FF3-F600-F4FC-CE213499BD59}"/>
              <p228:anchr>
                <p228:comment id="{333961FE-40B4-478B-BAEE-37B35CCCBB56}"/>
              </p228:anchr>
              <p228:asgn authorId="{F2BE453A-F130-94BD-AEF3-F83883216807}"/>
            </p228:event>
            <p228:event time="2026-10-07T17:05:41.682" id="{B8B564D4-C4B3-4D97-ABE3-98C5C24A95D9}">
              <p228:atrbtn authorId="{B94083E8-3FF3-F600-F4FC-CE213499BD59}"/>
              <p228:anchr>
                <p228:comment id="{333961FE-40B4-478B-BAEE-37B35CCCBB56}"/>
              </p228:anchr>
              <p228:title val="@Cassady, Jamie "/>
            </p228:event>
            <p228:event time="2026-10-07T17:05:41.682" id="{D9741A50-D4E2-4D17-AEBC-1C433308BA8A}">
              <p228:atrbtn authorId="{B94083E8-3FF3-F600-F4FC-CE213499BD59}"/>
              <p228:anchr>
                <p228:comment id="{333961FE-40B4-478B-BAEE-37B35CCCBB56}"/>
              </p228:anchr>
              <p228:date stDt="2026-10-07T17:05:41.682" endDt="2026-10-07T17:05:41.682"/>
            </p228:event>
          </p228:history>
        </p228:taskDetails>
      </p:ext>
    </p188:extLst>
  </p188:cm>
</p188:cmLst>
</file>

<file path=ppt/comments/modernComment_104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061975A-A824-4C2E-A5BE-7C0FF3D39158}" authorId="{B94083E8-3FF3-F600-F4FC-CE213499BD59}" created="2026-10-07T17:05:27.981" startDate="2026-10-07T17:05:27.981" dueDate="2026-10-07T17:05:27.981" assignedTo="{F2BE453A-F130-94BD-AEF3-F83883216807}" title="@Cassady, Jamie ">
    <pc:sldMkLst xmlns:pc="http://schemas.microsoft.com/office/powerpoint/2013/main/command">
      <pc:docMk/>
      <pc:sldMk cId="0" sldId="260"/>
    </pc:sldMkLst>
    <p188:txBody>
      <a:bodyPr/>
      <a:lstStyle/>
      <a:p>
        <a:r>
          <a:rPr lang="en-US"/>
          <a:t>[@Cassady, Jamie] 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10-07T17:05:27.981" id="{FB865A60-DDD3-471F-8795-06DB7DD324EB}">
              <p228:atrbtn authorId="{B94083E8-3FF3-F600-F4FC-CE213499BD59}"/>
              <p228:anchr>
                <p228:comment id="{B061975A-A824-4C2E-A5BE-7C0FF3D39158}"/>
              </p228:anchr>
              <p228:add/>
            </p228:event>
            <p228:event time="2026-10-07T17:05:27.981" id="{A8249FB2-11C8-407C-AD98-443D8F1D8BA1}">
              <p228:atrbtn authorId="{B94083E8-3FF3-F600-F4FC-CE213499BD59}"/>
              <p228:anchr>
                <p228:comment id="{B061975A-A824-4C2E-A5BE-7C0FF3D39158}"/>
              </p228:anchr>
              <p228:asgn authorId="{F2BE453A-F130-94BD-AEF3-F83883216807}"/>
            </p228:event>
            <p228:event time="2026-10-07T17:05:27.981" id="{4B40AD6E-9219-4FBC-BC97-195CA0F6F0BC}">
              <p228:atrbtn authorId="{B94083E8-3FF3-F600-F4FC-CE213499BD59}"/>
              <p228:anchr>
                <p228:comment id="{B061975A-A824-4C2E-A5BE-7C0FF3D39158}"/>
              </p228:anchr>
              <p228:title val="@Cassady, Jamie "/>
            </p228:event>
            <p228:event time="2026-10-07T17:05:27.981" id="{B54F42FE-E2B2-4BDB-90E9-17CCAEA171BE}">
              <p228:atrbtn authorId="{B94083E8-3FF3-F600-F4FC-CE213499BD59}"/>
              <p228:anchr>
                <p228:comment id="{B061975A-A824-4C2E-A5BE-7C0FF3D39158}"/>
              </p228:anchr>
              <p228:date stDt="2026-10-07T17:05:27.981" endDt="2026-10-07T17:05:27.981"/>
            </p228:event>
          </p228:history>
        </p228:taskDetails>
      </p:ext>
    </p188:extLst>
  </p188:cm>
</p188:cmLst>
</file>

<file path=ppt/comments/modernComment_106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D13F2A4-6466-4566-85DB-66AD80937B35}" authorId="{B94083E8-3FF3-F600-F4FC-CE213499BD59}" status="resolved" created="2026-10-07T16:46:21.280" startDate="2026-10-07T16:46:21.280" dueDate="2026-10-07T16:46:21.280" assignedTo="{DADE40DE-3C32-7820-ACB4-CCFC7EA95904}" complete="100000" title="@Smith, La Toya ">
    <pc:sldMkLst xmlns:pc="http://schemas.microsoft.com/office/powerpoint/2013/main/command">
      <pc:docMk/>
      <pc:sldMk cId="0" sldId="262"/>
    </pc:sldMkLst>
    <p188:txBody>
      <a:bodyPr/>
      <a:lstStyle/>
      <a:p>
        <a:r>
          <a:rPr lang="en-US"/>
          <a:t>[@Smith, La Toya] 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10-07T16:46:21.280" id="{543ACF1E-295B-46B2-9E0A-AD965CC4834F}">
              <p228:atrbtn authorId="{B94083E8-3FF3-F600-F4FC-CE213499BD59}"/>
              <p228:anchr>
                <p228:comment id="{FD13F2A4-6466-4566-85DB-66AD80937B35}"/>
              </p228:anchr>
              <p228:add/>
            </p228:event>
            <p228:event time="2026-10-07T16:46:21.280" id="{14BDEE23-A546-4927-AA45-3A96858B9208}">
              <p228:atrbtn authorId="{B94083E8-3FF3-F600-F4FC-CE213499BD59}"/>
              <p228:anchr>
                <p228:comment id="{FD13F2A4-6466-4566-85DB-66AD80937B35}"/>
              </p228:anchr>
              <p228:asgn authorId="{DADE40DE-3C32-7820-ACB4-CCFC7EA95904}"/>
            </p228:event>
            <p228:event time="2026-10-07T16:46:21.280" id="{BFB01E94-E422-45F8-B4D4-D9E58839313D}">
              <p228:atrbtn authorId="{B94083E8-3FF3-F600-F4FC-CE213499BD59}"/>
              <p228:anchr>
                <p228:comment id="{FD13F2A4-6466-4566-85DB-66AD80937B35}"/>
              </p228:anchr>
              <p228:title val="@Smith, La Toya "/>
            </p228:event>
            <p228:event time="2026-10-07T16:46:21.280" id="{ADE9A7A6-F0DC-4C7B-89D8-355A9A0A1BDA}">
              <p228:atrbtn authorId="{B94083E8-3FF3-F600-F4FC-CE213499BD59}"/>
              <p228:anchr>
                <p228:comment id="{FD13F2A4-6466-4566-85DB-66AD80937B35}"/>
              </p228:anchr>
              <p228:date stDt="2026-10-07T16:46:21.280" endDt="2026-10-07T16:46:21.280"/>
            </p228:event>
            <p228:event time="2026-10-08T12:31:27.840" id="{90A20EF4-8FF4-421F-BCFB-866BF4779F9A}">
              <p228:atrbtn authorId="{DADE40DE-3C32-7820-ACB4-CCFC7EA95904}"/>
              <p228:anchr>
                <p228:comment id="{00000000-0000-0000-0000-000000000000}"/>
              </p228:anchr>
              <p228:pcntCmplt val="100000"/>
            </p228:event>
          </p228:history>
        </p228:taskDetails>
      </p:ext>
    </p188:extLst>
  </p188:cm>
</p188:cmLst>
</file>

<file path=ppt/comments/modernComment_108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7E7D7E6-2176-4FED-A0FE-FC3403D4E3D6}" authorId="{B94083E8-3FF3-F600-F4FC-CE213499BD59}" created="2026-10-07T16:45:24.635" startDate="2026-10-07T16:45:24.635" dueDate="2026-10-07T16:45:24.635" assignedTo="{72008116-8C61-6FC1-29B4-F213957CB1FD}" title="@Hartley, Stephanie ">
    <pc:sldMkLst xmlns:pc="http://schemas.microsoft.com/office/powerpoint/2013/main/command">
      <pc:docMk/>
      <pc:sldMk cId="0" sldId="264"/>
    </pc:sldMkLst>
    <p188:txBody>
      <a:bodyPr/>
      <a:lstStyle/>
      <a:p>
        <a:r>
          <a:rPr lang="en-US"/>
          <a:t>[@Hartley, Stephanie] 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10-07T16:45:24.635" id="{7F478AAF-EAEA-478C-9C82-28F2FF840FFF}">
              <p228:atrbtn authorId="{B94083E8-3FF3-F600-F4FC-CE213499BD59}"/>
              <p228:anchr>
                <p228:comment id="{E7E7D7E6-2176-4FED-A0FE-FC3403D4E3D6}"/>
              </p228:anchr>
              <p228:add/>
            </p228:event>
            <p228:event time="2026-10-07T16:45:24.635" id="{A901AAA0-3189-43D8-8309-2414C783EBAB}">
              <p228:atrbtn authorId="{B94083E8-3FF3-F600-F4FC-CE213499BD59}"/>
              <p228:anchr>
                <p228:comment id="{E7E7D7E6-2176-4FED-A0FE-FC3403D4E3D6}"/>
              </p228:anchr>
              <p228:asgn authorId="{72008116-8C61-6FC1-29B4-F213957CB1FD}"/>
            </p228:event>
            <p228:event time="2026-10-07T16:45:24.635" id="{A98B3735-49A7-4CB8-8B03-D10F95D4429F}">
              <p228:atrbtn authorId="{B94083E8-3FF3-F600-F4FC-CE213499BD59}"/>
              <p228:anchr>
                <p228:comment id="{E7E7D7E6-2176-4FED-A0FE-FC3403D4E3D6}"/>
              </p228:anchr>
              <p228:title val="@Hartley, Stephanie "/>
            </p228:event>
            <p228:event time="2026-10-07T16:45:24.635" id="{18A77017-1845-48DB-B3E2-E61490276267}">
              <p228:atrbtn authorId="{B94083E8-3FF3-F600-F4FC-CE213499BD59}"/>
              <p228:anchr>
                <p228:comment id="{E7E7D7E6-2176-4FED-A0FE-FC3403D4E3D6}"/>
              </p228:anchr>
              <p228:date stDt="2026-10-07T16:45:24.635" endDt="2026-10-07T16:45:24.635"/>
            </p228:event>
          </p228:history>
        </p228:taskDetails>
      </p:ext>
    </p188:extLst>
  </p188:cm>
</p188:cmLst>
</file>

<file path=ppt/comments/modernComment_114_3E93582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B655E95-FCA6-419B-B0B4-FEA75FFB95A7}" authorId="{B94083E8-3FF3-F600-F4FC-CE213499BD59}" created="2026-10-07T16:45:13.288" startDate="2026-10-07T16:45:13.289" dueDate="2026-10-07T16:45:13.289" assignedTo="{72008116-8C61-6FC1-29B4-F213957CB1FD}" title="@Hartley, Stephanie ">
    <pc:sldMkLst xmlns:pc="http://schemas.microsoft.com/office/powerpoint/2013/main/command">
      <pc:docMk/>
      <pc:sldMk cId="1049843759" sldId="276"/>
    </pc:sldMkLst>
    <p188:txBody>
      <a:bodyPr/>
      <a:lstStyle/>
      <a:p>
        <a:r>
          <a:rPr lang="en-US"/>
          <a:t>[@Hartley, Stephanie] 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10-07T16:45:13.288" id="{97164ECC-6A95-4C6B-A26D-2849622D89BD}">
              <p228:atrbtn authorId="{B94083E8-3FF3-F600-F4FC-CE213499BD59}"/>
              <p228:anchr>
                <p228:comment id="{AB655E95-FCA6-419B-B0B4-FEA75FFB95A7}"/>
              </p228:anchr>
              <p228:add/>
            </p228:event>
            <p228:event time="2026-10-07T16:45:13.288" id="{98ABFD39-F5B2-4057-A1C5-3B96C73D62EA}">
              <p228:atrbtn authorId="{B94083E8-3FF3-F600-F4FC-CE213499BD59}"/>
              <p228:anchr>
                <p228:comment id="{AB655E95-FCA6-419B-B0B4-FEA75FFB95A7}"/>
              </p228:anchr>
              <p228:asgn authorId="{72008116-8C61-6FC1-29B4-F213957CB1FD}"/>
            </p228:event>
            <p228:event time="2026-10-07T16:45:13.288" id="{3C9BBCCE-E95B-4614-A836-F06B8ED992E1}">
              <p228:atrbtn authorId="{B94083E8-3FF3-F600-F4FC-CE213499BD59}"/>
              <p228:anchr>
                <p228:comment id="{AB655E95-FCA6-419B-B0B4-FEA75FFB95A7}"/>
              </p228:anchr>
              <p228:title val="@Hartley, Stephanie "/>
            </p228:event>
            <p228:event time="2026-10-07T16:45:13.288" id="{C2AAC9F9-D78A-4A44-BE6B-22765EDC1D81}">
              <p228:atrbtn authorId="{B94083E8-3FF3-F600-F4FC-CE213499BD59}"/>
              <p228:anchr>
                <p228:comment id="{AB655E95-FCA6-419B-B0B4-FEA75FFB95A7}"/>
              </p228:anchr>
              <p228:date stDt="2026-10-07T16:45:13.289" endDt="2026-10-07T16:45:13.289"/>
            </p228:event>
          </p228:history>
        </p228:taskDetails>
      </p:ext>
    </p188:extLst>
  </p188:cm>
</p188:cmLst>
</file>

<file path=ppt/comments/modernComment_125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CDF0617-5907-46BB-9D2C-055CAC6328FE}" authorId="{B94083E8-3FF3-F600-F4FC-CE213499BD59}" created="2026-10-07T17:07:08.335" startDate="2026-10-07T17:07:08.335" dueDate="2026-10-07T17:07:08.335" assignedTo="{804F658F-0CA7-1ABF-6E6F-C2889E06C1C6}" title="@Lett, Ethel ">
    <pc:sldMkLst xmlns:pc="http://schemas.microsoft.com/office/powerpoint/2013/main/command">
      <pc:docMk/>
      <pc:sldMk cId="0" sldId="293"/>
    </pc:sldMkLst>
    <p188:txBody>
      <a:bodyPr/>
      <a:lstStyle/>
      <a:p>
        <a:r>
          <a:rPr lang="en-US"/>
          <a:t>[@Lett, Ethel] 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10-07T17:07:08.335" id="{4BFD855A-545E-4A7C-9AC8-AD7E9056EBE9}">
              <p228:atrbtn authorId="{B94083E8-3FF3-F600-F4FC-CE213499BD59}"/>
              <p228:anchr>
                <p228:comment id="{7CDF0617-5907-46BB-9D2C-055CAC6328FE}"/>
              </p228:anchr>
              <p228:add/>
            </p228:event>
            <p228:event time="2026-10-07T17:07:08.335" id="{3550A7AE-5BFD-4E77-9BB5-4D6375CA7FA1}">
              <p228:atrbtn authorId="{B94083E8-3FF3-F600-F4FC-CE213499BD59}"/>
              <p228:anchr>
                <p228:comment id="{7CDF0617-5907-46BB-9D2C-055CAC6328FE}"/>
              </p228:anchr>
              <p228:asgn authorId="{804F658F-0CA7-1ABF-6E6F-C2889E06C1C6}"/>
            </p228:event>
            <p228:event time="2026-10-07T17:07:08.335" id="{57960B96-B99F-48F8-82C8-0F28C8553717}">
              <p228:atrbtn authorId="{B94083E8-3FF3-F600-F4FC-CE213499BD59}"/>
              <p228:anchr>
                <p228:comment id="{7CDF0617-5907-46BB-9D2C-055CAC6328FE}"/>
              </p228:anchr>
              <p228:title val="@Lett, Ethel "/>
            </p228:event>
            <p228:event time="2026-10-07T17:07:08.335" id="{C89A273C-1283-4991-AEFC-265B39E21F9E}">
              <p228:atrbtn authorId="{B94083E8-3FF3-F600-F4FC-CE213499BD59}"/>
              <p228:anchr>
                <p228:comment id="{7CDF0617-5907-46BB-9D2C-055CAC6328FE}"/>
              </p228:anchr>
              <p228:date stDt="2026-10-07T17:07:08.335" endDt="2026-10-07T17:07:08.335"/>
            </p228:event>
          </p228:history>
        </p228:taskDetails>
      </p:ext>
    </p188:extLst>
  </p188:cm>
</p188:cmLst>
</file>

<file path=ppt/comments/modernComment_126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DDB556E-24E8-4161-827F-AB829667C30E}" authorId="{B94083E8-3FF3-F600-F4FC-CE213499BD59}" status="resolved" created="2026-10-07T16:46:31.017" startDate="2026-10-07T16:46:31.017" dueDate="2026-10-07T16:46:31.017" assignedTo="{DADE40DE-3C32-7820-ACB4-CCFC7EA95904}" complete="100000" title="@Smith, La Toya ">
    <pc:sldMkLst xmlns:pc="http://schemas.microsoft.com/office/powerpoint/2013/main/command">
      <pc:docMk/>
      <pc:sldMk cId="0" sldId="294"/>
    </pc:sldMkLst>
    <p188:txBody>
      <a:bodyPr/>
      <a:lstStyle/>
      <a:p>
        <a:r>
          <a:rPr lang="en-US"/>
          <a:t>[@Smith, La Toya] 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10-07T16:46:31.017" id="{0BDCDC2B-3EA6-4D84-8B81-E2D6D2BC99EE}">
              <p228:atrbtn authorId="{B94083E8-3FF3-F600-F4FC-CE213499BD59}"/>
              <p228:anchr>
                <p228:comment id="{FDDB556E-24E8-4161-827F-AB829667C30E}"/>
              </p228:anchr>
              <p228:add/>
            </p228:event>
            <p228:event time="2026-10-07T16:46:31.017" id="{E50FD46B-34AA-4346-995B-E1D608AA3DDA}">
              <p228:atrbtn authorId="{B94083E8-3FF3-F600-F4FC-CE213499BD59}"/>
              <p228:anchr>
                <p228:comment id="{FDDB556E-24E8-4161-827F-AB829667C30E}"/>
              </p228:anchr>
              <p228:asgn authorId="{DADE40DE-3C32-7820-ACB4-CCFC7EA95904}"/>
            </p228:event>
            <p228:event time="2026-10-07T16:46:31.017" id="{53FC43BD-71C0-4E2B-B7AA-5EE5CA64D5D1}">
              <p228:atrbtn authorId="{B94083E8-3FF3-F600-F4FC-CE213499BD59}"/>
              <p228:anchr>
                <p228:comment id="{FDDB556E-24E8-4161-827F-AB829667C30E}"/>
              </p228:anchr>
              <p228:title val="@Smith, La Toya "/>
            </p228:event>
            <p228:event time="2026-10-07T16:46:31.017" id="{FCD36EBE-8C38-4359-B9BE-7CD51A45D6F0}">
              <p228:atrbtn authorId="{B94083E8-3FF3-F600-F4FC-CE213499BD59}"/>
              <p228:anchr>
                <p228:comment id="{FDDB556E-24E8-4161-827F-AB829667C30E}"/>
              </p228:anchr>
              <p228:date stDt="2026-10-07T16:46:31.017" endDt="2026-10-07T16:46:31.017"/>
            </p228:event>
            <p228:event time="2026-10-08T12:31:34.889" id="{DBCB28AE-5F35-416C-A4AF-0C5D2EA00C9A}">
              <p228:atrbtn authorId="{DADE40DE-3C32-7820-ACB4-CCFC7EA95904}"/>
              <p228:anchr>
                <p228:comment id="{00000000-0000-0000-0000-000000000000}"/>
              </p228:anchr>
              <p228:pcntCmplt val="100000"/>
            </p228:event>
          </p228:history>
        </p228:taskDetails>
      </p:ext>
    </p188:extLst>
  </p188:cm>
  <p188:cm id="{995CC1BB-90F5-4EFD-83A4-E208A1CC73F0}" authorId="{B94083E8-3FF3-F600-F4FC-CE213499BD59}" status="resolved" created="2026-10-07T17:04:58.489" startDate="2026-10-07T17:04:58.489" dueDate="2026-10-07T17:04:58.489" assignedTo="{DADE40DE-3C32-7820-ACB4-CCFC7EA95904}" complete="100000" title="@Smith, La Toya can you add in the data for 2025-26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94"/>
      <ac:graphicFrameMk id="8" creationId="{00000000-0000-0000-0000-000000000000}"/>
    </ac:deMkLst>
    <p188:txBody>
      <a:bodyPr/>
      <a:lstStyle/>
      <a:p>
        <a:r>
          <a:rPr lang="en-US"/>
          <a:t>[@Smith, La Toya] can you add in the data for 2025-26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10-07T17:04:58.489" id="{6ABFA771-3004-493C-BAFE-B3F8E010D498}">
              <p228:atrbtn authorId="{B94083E8-3FF3-F600-F4FC-CE213499BD59}"/>
              <p228:anchr>
                <p228:comment id="{995CC1BB-90F5-4EFD-83A4-E208A1CC73F0}"/>
              </p228:anchr>
              <p228:add/>
            </p228:event>
            <p228:event time="2026-10-07T17:04:58.489" id="{7BBE4203-C6E1-4175-910A-7E1E77023E78}">
              <p228:atrbtn authorId="{B94083E8-3FF3-F600-F4FC-CE213499BD59}"/>
              <p228:anchr>
                <p228:comment id="{995CC1BB-90F5-4EFD-83A4-E208A1CC73F0}"/>
              </p228:anchr>
              <p228:asgn authorId="{DADE40DE-3C32-7820-ACB4-CCFC7EA95904}"/>
            </p228:event>
            <p228:event time="2026-10-07T17:04:58.489" id="{B6DC816E-8979-4A3E-A99C-E3B0587F8580}">
              <p228:atrbtn authorId="{B94083E8-3FF3-F600-F4FC-CE213499BD59}"/>
              <p228:anchr>
                <p228:comment id="{995CC1BB-90F5-4EFD-83A4-E208A1CC73F0}"/>
              </p228:anchr>
              <p228:title val="@Smith, La Toya can you add in the data for 2025-26"/>
            </p228:event>
            <p228:event time="2026-10-07T17:04:58.489" id="{B421C5FD-1073-4BA8-A98D-395613DD4876}">
              <p228:atrbtn authorId="{B94083E8-3FF3-F600-F4FC-CE213499BD59}"/>
              <p228:anchr>
                <p228:comment id="{995CC1BB-90F5-4EFD-83A4-E208A1CC73F0}"/>
              </p228:anchr>
              <p228:date stDt="2026-10-07T17:04:58.489" endDt="2026-10-07T17:04:58.489"/>
            </p228:event>
            <p228:event time="2026-10-07T20:34:15.815" id="{B1EDB9B3-4C9D-4A6F-A316-F995E622B953}">
              <p228:atrbtn authorId="{9D3E8AF9-F53C-F7CD-2F6F-7F8988D40053}"/>
              <p228:anchr>
                <p228:comment id="{00000000-0000-0000-0000-000000000000}"/>
              </p228:anchr>
              <p228:pcntCmplt val="100000"/>
            </p228:event>
          </p228:history>
        </p228:taskDetails>
      </p:ex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10-07T20:34:12.424" authorId="{9D3E8AF9-F53C-F7CD-2F6F-7F8988D40053}"/>
          </p223:rxn>
        </p223:reactions>
      </p:ext>
    </p188:extLst>
  </p188:cm>
</p188:cmLst>
</file>

<file path=ppt/comments/modernComment_127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4713DC9-FDC4-4E5A-89A8-2EB4AB29B4B6}" authorId="{B94083E8-3FF3-F600-F4FC-CE213499BD59}" created="2026-10-07T16:45:42.350" startDate="2026-10-07T16:45:42.350" dueDate="2026-10-07T16:45:42.350" assignedTo="{72008116-8C61-6FC1-29B4-F213957CB1FD}" title="@Hartley, Stephanie ">
    <pc:sldMkLst xmlns:pc="http://schemas.microsoft.com/office/powerpoint/2013/main/command">
      <pc:docMk/>
      <pc:sldMk cId="0" sldId="295"/>
    </pc:sldMkLst>
    <p188:txBody>
      <a:bodyPr/>
      <a:lstStyle/>
      <a:p>
        <a:r>
          <a:rPr lang="en-US"/>
          <a:t>[@Hartley, Stephanie] 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10-07T16:45:42.350" id="{C41EE215-5888-4B82-B383-10064D04B7C9}">
              <p228:atrbtn authorId="{B94083E8-3FF3-F600-F4FC-CE213499BD59}"/>
              <p228:anchr>
                <p228:comment id="{04713DC9-FDC4-4E5A-89A8-2EB4AB29B4B6}"/>
              </p228:anchr>
              <p228:add/>
            </p228:event>
            <p228:event time="2026-10-07T16:45:42.350" id="{6B87D071-C80E-40A1-849D-1D432ED7974F}">
              <p228:atrbtn authorId="{B94083E8-3FF3-F600-F4FC-CE213499BD59}"/>
              <p228:anchr>
                <p228:comment id="{04713DC9-FDC4-4E5A-89A8-2EB4AB29B4B6}"/>
              </p228:anchr>
              <p228:asgn authorId="{72008116-8C61-6FC1-29B4-F213957CB1FD}"/>
            </p228:event>
            <p228:event time="2026-10-07T16:45:42.350" id="{28540851-0C04-402F-875F-694D3913576D}">
              <p228:atrbtn authorId="{B94083E8-3FF3-F600-F4FC-CE213499BD59}"/>
              <p228:anchr>
                <p228:comment id="{04713DC9-FDC4-4E5A-89A8-2EB4AB29B4B6}"/>
              </p228:anchr>
              <p228:title val="@Hartley, Stephanie "/>
            </p228:event>
            <p228:event time="2026-10-07T16:45:42.350" id="{FA69AE5C-8062-4C63-8AB5-10111FEFB085}">
              <p228:atrbtn authorId="{B94083E8-3FF3-F600-F4FC-CE213499BD59}"/>
              <p228:anchr>
                <p228:comment id="{04713DC9-FDC4-4E5A-89A8-2EB4AB29B4B6}"/>
              </p228:anchr>
              <p228:date stDt="2026-10-07T16:45:42.350" endDt="2026-10-07T16:45:42.350"/>
            </p228:event>
          </p228:history>
        </p228:taskDetails>
      </p:ext>
    </p188:extLst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#1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2DC3C0-E9A1-4843-9041-6037F61F9FFD}" type="doc">
      <dgm:prSet loTypeId="urn:microsoft.com/office/officeart/2005/8/layout/hProcess9" loCatId="process" qsTypeId="urn:microsoft.com/office/officeart/2005/8/quickstyle/simple1#1" qsCatId="simple" csTypeId="urn:microsoft.com/office/officeart/2005/8/colors/accent4_2#1" csCatId="accent4" phldr="1"/>
      <dgm:spPr/>
    </dgm:pt>
    <dgm:pt modelId="{394C891A-FF5E-48E5-AFC6-A10AE224B5FB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>
              <a:latin typeface="Arial Narrow" panose="020B0606020202030204" pitchFamily="34" charset="0"/>
            </a:rPr>
            <a:t>Goals</a:t>
          </a:r>
        </a:p>
      </dgm:t>
    </dgm:pt>
    <dgm:pt modelId="{0D7250A1-E24C-4235-B55B-1C036743B8A7}" type="parTrans" cxnId="{F14F91DB-697A-4063-AB65-E7491F49DFAB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DCE61708-5145-4E23-8C52-286756601462}" type="sibTrans" cxnId="{F14F91DB-697A-4063-AB65-E7491F49DFAB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38C99195-0EB1-4DD5-A716-97BABDCE4AE2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>
              <a:latin typeface="Arial Narrow" panose="020B0606020202030204" pitchFamily="34" charset="0"/>
            </a:rPr>
            <a:t>Specific Results &amp; Initiatives</a:t>
          </a:r>
        </a:p>
      </dgm:t>
    </dgm:pt>
    <dgm:pt modelId="{E794AB43-3518-4AD4-AFF4-09F9E0855BF4}" type="parTrans" cxnId="{1AD5156C-02B4-48E6-92A7-30B1B3FE54A5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A7E19454-2B30-4463-8E8B-23FFF0649989}" type="sibTrans" cxnId="{1AD5156C-02B4-48E6-92A7-30B1B3FE54A5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D8B612AA-2DC0-4914-ADD0-2A0705289B0D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>
              <a:latin typeface="Arial Narrow" panose="020B0606020202030204" pitchFamily="34" charset="0"/>
            </a:rPr>
            <a:t>Performance Measures</a:t>
          </a:r>
        </a:p>
      </dgm:t>
    </dgm:pt>
    <dgm:pt modelId="{22315198-39D2-4B7F-AC7D-AF90CB6CEA08}" type="parTrans" cxnId="{AD35A40D-4750-4DFC-8DD5-DBC8B6452B6C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91C13114-693D-4805-A410-28D858BE7CED}" type="sibTrans" cxnId="{AD35A40D-4750-4DFC-8DD5-DBC8B6452B6C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CAE28BEF-9D11-488B-9D3E-DD28DD7B2DFA}" type="pres">
      <dgm:prSet presAssocID="{032DC3C0-E9A1-4843-9041-6037F61F9FFD}" presName="CompostProcess" presStyleCnt="0">
        <dgm:presLayoutVars>
          <dgm:dir/>
          <dgm:resizeHandles val="exact"/>
        </dgm:presLayoutVars>
      </dgm:prSet>
      <dgm:spPr/>
    </dgm:pt>
    <dgm:pt modelId="{6D5E7620-B39B-42EC-B469-84E9AA7F5309}" type="pres">
      <dgm:prSet presAssocID="{032DC3C0-E9A1-4843-9041-6037F61F9FFD}" presName="arrow" presStyleLbl="bgShp" presStyleIdx="0" presStyleCnt="1" custLinFactNeighborX="-8824" custLinFactNeighborY="25942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</dgm:pt>
    <dgm:pt modelId="{31A378D5-E01C-41D5-AA2F-E89CD07E83E7}" type="pres">
      <dgm:prSet presAssocID="{032DC3C0-E9A1-4843-9041-6037F61F9FFD}" presName="linearProcess" presStyleCnt="0"/>
      <dgm:spPr/>
    </dgm:pt>
    <dgm:pt modelId="{1F6A4CF4-FA01-4444-8CD8-9BD152828C2E}" type="pres">
      <dgm:prSet presAssocID="{394C891A-FF5E-48E5-AFC6-A10AE224B5FB}" presName="textNode" presStyleLbl="node1" presStyleIdx="0" presStyleCnt="3" custLinFactNeighborX="52608" custLinFactNeighborY="2651">
        <dgm:presLayoutVars>
          <dgm:bulletEnabled val="1"/>
        </dgm:presLayoutVars>
      </dgm:prSet>
      <dgm:spPr/>
    </dgm:pt>
    <dgm:pt modelId="{DD899F52-D538-4F3F-998C-6415E82C873D}" type="pres">
      <dgm:prSet presAssocID="{DCE61708-5145-4E23-8C52-286756601462}" presName="sibTrans" presStyleCnt="0"/>
      <dgm:spPr/>
    </dgm:pt>
    <dgm:pt modelId="{934E0B7B-F190-42E0-BB58-9408A78A947D}" type="pres">
      <dgm:prSet presAssocID="{38C99195-0EB1-4DD5-A716-97BABDCE4AE2}" presName="textNode" presStyleLbl="node1" presStyleIdx="1" presStyleCnt="3" custLinFactNeighborX="24409" custLinFactNeighborY="4344">
        <dgm:presLayoutVars>
          <dgm:bulletEnabled val="1"/>
        </dgm:presLayoutVars>
      </dgm:prSet>
      <dgm:spPr/>
    </dgm:pt>
    <dgm:pt modelId="{5763DDF7-C8C7-45A3-B2A0-2CF72654FD02}" type="pres">
      <dgm:prSet presAssocID="{A7E19454-2B30-4463-8E8B-23FFF0649989}" presName="sibTrans" presStyleCnt="0"/>
      <dgm:spPr/>
    </dgm:pt>
    <dgm:pt modelId="{DB9F9563-1A97-4D8A-8090-B583B99294EB}" type="pres">
      <dgm:prSet presAssocID="{D8B612AA-2DC0-4914-ADD0-2A0705289B0D}" presName="textNode" presStyleLbl="node1" presStyleIdx="2" presStyleCnt="3" custLinFactNeighborX="-30903" custLinFactNeighborY="3320">
        <dgm:presLayoutVars>
          <dgm:bulletEnabled val="1"/>
        </dgm:presLayoutVars>
      </dgm:prSet>
      <dgm:spPr/>
    </dgm:pt>
  </dgm:ptLst>
  <dgm:cxnLst>
    <dgm:cxn modelId="{6B58A405-D72C-4B50-AF20-53F3916FC8D0}" type="presOf" srcId="{394C891A-FF5E-48E5-AFC6-A10AE224B5FB}" destId="{1F6A4CF4-FA01-4444-8CD8-9BD152828C2E}" srcOrd="0" destOrd="0" presId="urn:microsoft.com/office/officeart/2005/8/layout/hProcess9"/>
    <dgm:cxn modelId="{E1BC440D-4B9C-44FF-9350-803B0C58FA16}" type="presOf" srcId="{032DC3C0-E9A1-4843-9041-6037F61F9FFD}" destId="{CAE28BEF-9D11-488B-9D3E-DD28DD7B2DFA}" srcOrd="0" destOrd="0" presId="urn:microsoft.com/office/officeart/2005/8/layout/hProcess9"/>
    <dgm:cxn modelId="{AD35A40D-4750-4DFC-8DD5-DBC8B6452B6C}" srcId="{032DC3C0-E9A1-4843-9041-6037F61F9FFD}" destId="{D8B612AA-2DC0-4914-ADD0-2A0705289B0D}" srcOrd="2" destOrd="0" parTransId="{22315198-39D2-4B7F-AC7D-AF90CB6CEA08}" sibTransId="{91C13114-693D-4805-A410-28D858BE7CED}"/>
    <dgm:cxn modelId="{1AD5156C-02B4-48E6-92A7-30B1B3FE54A5}" srcId="{032DC3C0-E9A1-4843-9041-6037F61F9FFD}" destId="{38C99195-0EB1-4DD5-A716-97BABDCE4AE2}" srcOrd="1" destOrd="0" parTransId="{E794AB43-3518-4AD4-AFF4-09F9E0855BF4}" sibTransId="{A7E19454-2B30-4463-8E8B-23FFF0649989}"/>
    <dgm:cxn modelId="{4F7BA67F-B68F-4855-B1CC-CAD481F2F347}" type="presOf" srcId="{38C99195-0EB1-4DD5-A716-97BABDCE4AE2}" destId="{934E0B7B-F190-42E0-BB58-9408A78A947D}" srcOrd="0" destOrd="0" presId="urn:microsoft.com/office/officeart/2005/8/layout/hProcess9"/>
    <dgm:cxn modelId="{F5731B80-0D03-4FC8-8075-880AAD9EBD2E}" type="presOf" srcId="{D8B612AA-2DC0-4914-ADD0-2A0705289B0D}" destId="{DB9F9563-1A97-4D8A-8090-B583B99294EB}" srcOrd="0" destOrd="0" presId="urn:microsoft.com/office/officeart/2005/8/layout/hProcess9"/>
    <dgm:cxn modelId="{F14F91DB-697A-4063-AB65-E7491F49DFAB}" srcId="{032DC3C0-E9A1-4843-9041-6037F61F9FFD}" destId="{394C891A-FF5E-48E5-AFC6-A10AE224B5FB}" srcOrd="0" destOrd="0" parTransId="{0D7250A1-E24C-4235-B55B-1C036743B8A7}" sibTransId="{DCE61708-5145-4E23-8C52-286756601462}"/>
    <dgm:cxn modelId="{1CF4BA3C-6DCA-4B16-957B-CCB26E5C2CF3}" type="presParOf" srcId="{CAE28BEF-9D11-488B-9D3E-DD28DD7B2DFA}" destId="{6D5E7620-B39B-42EC-B469-84E9AA7F5309}" srcOrd="0" destOrd="0" presId="urn:microsoft.com/office/officeart/2005/8/layout/hProcess9"/>
    <dgm:cxn modelId="{67689707-3EDD-4EC1-BB56-E97FD1C3F752}" type="presParOf" srcId="{CAE28BEF-9D11-488B-9D3E-DD28DD7B2DFA}" destId="{31A378D5-E01C-41D5-AA2F-E89CD07E83E7}" srcOrd="1" destOrd="0" presId="urn:microsoft.com/office/officeart/2005/8/layout/hProcess9"/>
    <dgm:cxn modelId="{D000B0B0-769F-4A11-A288-150CE15FF79C}" type="presParOf" srcId="{31A378D5-E01C-41D5-AA2F-E89CD07E83E7}" destId="{1F6A4CF4-FA01-4444-8CD8-9BD152828C2E}" srcOrd="0" destOrd="0" presId="urn:microsoft.com/office/officeart/2005/8/layout/hProcess9"/>
    <dgm:cxn modelId="{2849819F-51FC-4788-BBA4-E5E73768FE05}" type="presParOf" srcId="{31A378D5-E01C-41D5-AA2F-E89CD07E83E7}" destId="{DD899F52-D538-4F3F-998C-6415E82C873D}" srcOrd="1" destOrd="0" presId="urn:microsoft.com/office/officeart/2005/8/layout/hProcess9"/>
    <dgm:cxn modelId="{6016E61E-A334-41F8-AEA0-4F518A342AC2}" type="presParOf" srcId="{31A378D5-E01C-41D5-AA2F-E89CD07E83E7}" destId="{934E0B7B-F190-42E0-BB58-9408A78A947D}" srcOrd="2" destOrd="0" presId="urn:microsoft.com/office/officeart/2005/8/layout/hProcess9"/>
    <dgm:cxn modelId="{4EDFA7BA-C2D9-4098-935D-4B03F92AE74F}" type="presParOf" srcId="{31A378D5-E01C-41D5-AA2F-E89CD07E83E7}" destId="{5763DDF7-C8C7-45A3-B2A0-2CF72654FD02}" srcOrd="3" destOrd="0" presId="urn:microsoft.com/office/officeart/2005/8/layout/hProcess9"/>
    <dgm:cxn modelId="{4F9A77CE-18B9-448D-B7D1-35657BB56C04}" type="presParOf" srcId="{31A378D5-E01C-41D5-AA2F-E89CD07E83E7}" destId="{DB9F9563-1A97-4D8A-8090-B583B99294E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5E7620-B39B-42EC-B469-84E9AA7F5309}">
      <dsp:nvSpPr>
        <dsp:cNvPr id="0" name=""/>
        <dsp:cNvSpPr/>
      </dsp:nvSpPr>
      <dsp:spPr>
        <a:xfrm>
          <a:off x="0" y="0"/>
          <a:ext cx="5673852" cy="1625694"/>
        </a:xfrm>
        <a:prstGeom prst="rightArrow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</dsp:sp>
    <dsp:sp modelId="{1F6A4CF4-FA01-4444-8CD8-9BD152828C2E}">
      <dsp:nvSpPr>
        <dsp:cNvPr id="0" name=""/>
        <dsp:cNvSpPr/>
      </dsp:nvSpPr>
      <dsp:spPr>
        <a:xfrm>
          <a:off x="117417" y="504947"/>
          <a:ext cx="2077663" cy="650277"/>
        </a:xfrm>
        <a:prstGeom prst="roundRect">
          <a:avLst/>
        </a:prstGeom>
        <a:gradFill rotWithShape="1">
          <a:gsLst>
            <a:gs pos="0">
              <a:schemeClr val="dk1">
                <a:lumMod val="110000"/>
                <a:satMod val="105000"/>
                <a:tint val="67000"/>
              </a:schemeClr>
            </a:gs>
            <a:gs pos="50000">
              <a:schemeClr val="dk1">
                <a:lumMod val="105000"/>
                <a:satMod val="103000"/>
                <a:tint val="73000"/>
              </a:schemeClr>
            </a:gs>
            <a:gs pos="100000">
              <a:schemeClr val="dk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Arial Narrow" panose="020B0606020202030204" pitchFamily="34" charset="0"/>
            </a:rPr>
            <a:t>Goals</a:t>
          </a:r>
        </a:p>
      </dsp:txBody>
      <dsp:txXfrm>
        <a:off x="149161" y="536691"/>
        <a:ext cx="2014175" cy="586789"/>
      </dsp:txXfrm>
    </dsp:sp>
    <dsp:sp modelId="{934E0B7B-F190-42E0-BB58-9408A78A947D}">
      <dsp:nvSpPr>
        <dsp:cNvPr id="0" name=""/>
        <dsp:cNvSpPr/>
      </dsp:nvSpPr>
      <dsp:spPr>
        <a:xfrm>
          <a:off x="2352110" y="515956"/>
          <a:ext cx="2077663" cy="650277"/>
        </a:xfrm>
        <a:prstGeom prst="roundRect">
          <a:avLst/>
        </a:prstGeom>
        <a:gradFill rotWithShape="1">
          <a:gsLst>
            <a:gs pos="0">
              <a:schemeClr val="dk1">
                <a:lumMod val="110000"/>
                <a:satMod val="105000"/>
                <a:tint val="67000"/>
              </a:schemeClr>
            </a:gs>
            <a:gs pos="50000">
              <a:schemeClr val="dk1">
                <a:lumMod val="105000"/>
                <a:satMod val="103000"/>
                <a:tint val="73000"/>
              </a:schemeClr>
            </a:gs>
            <a:gs pos="100000">
              <a:schemeClr val="dk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Arial Narrow" panose="020B0606020202030204" pitchFamily="34" charset="0"/>
            </a:rPr>
            <a:t>Specific Results &amp; Initiatives</a:t>
          </a:r>
        </a:p>
      </dsp:txBody>
      <dsp:txXfrm>
        <a:off x="2383854" y="547700"/>
        <a:ext cx="2014175" cy="586789"/>
      </dsp:txXfrm>
    </dsp:sp>
    <dsp:sp modelId="{DB9F9563-1A97-4D8A-8090-B583B99294EB}">
      <dsp:nvSpPr>
        <dsp:cNvPr id="0" name=""/>
        <dsp:cNvSpPr/>
      </dsp:nvSpPr>
      <dsp:spPr>
        <a:xfrm>
          <a:off x="4527507" y="509297"/>
          <a:ext cx="2077663" cy="650277"/>
        </a:xfrm>
        <a:prstGeom prst="roundRect">
          <a:avLst/>
        </a:prstGeom>
        <a:gradFill rotWithShape="1">
          <a:gsLst>
            <a:gs pos="0">
              <a:schemeClr val="dk1">
                <a:lumMod val="110000"/>
                <a:satMod val="105000"/>
                <a:tint val="67000"/>
              </a:schemeClr>
            </a:gs>
            <a:gs pos="50000">
              <a:schemeClr val="dk1">
                <a:lumMod val="105000"/>
                <a:satMod val="103000"/>
                <a:tint val="73000"/>
              </a:schemeClr>
            </a:gs>
            <a:gs pos="100000">
              <a:schemeClr val="dk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Arial Narrow" panose="020B0606020202030204" pitchFamily="34" charset="0"/>
            </a:rPr>
            <a:t>Performance Measures</a:t>
          </a:r>
        </a:p>
      </dsp:txBody>
      <dsp:txXfrm>
        <a:off x="4559251" y="541041"/>
        <a:ext cx="2014175" cy="5867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28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43100" y="1181100"/>
            <a:ext cx="5668963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521802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521802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  <a:p>
            <a:r>
              <a:t>Trend arrows show numerical change, not favorability: green up = increase, red down = decrease. 2023-24 is compared with baseline 2022-23, 2024-25 with 2023-24, and 2025-26 with 2024-25. Targets are excluded. Unchanged values and pairs with missing or nonnumeric data are unmarked.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  <a:p>
            <a:r>
              <a:t>Trend arrows show numerical change, not favorability: green up = increase, red down = decrease. 2023-24 is compared with baseline 2022-23, 2024-25 with 2023-24, and 2025-26 with 2024-25. Targets are excluded. Unchanged values and pairs with missing or nonnumeric data are unmarked.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  <a:p>
            <a:r>
              <a:t>Trend arrows show numerical change, not favorability: green up = increase, red down = decrease. 2023-24 is compared with baseline 2022-23, 2024-25 with 2023-24, and 2025-26 with 2024-25. Targets are excluded. Unchanged values and pairs with missing or nonnumeric data are unmarked.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Trend arrows show numerical change, not favorability: green up = increase, red down = decrease. 2023-24 is compared with baseline 2022-23, 2024-25 with 2023-24, and 2025-26 with 2024-25. Targets are excluded. Unchanged values and pairs with missing or nonnumeric data are unmarked.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  <a:p>
            <a:r>
              <a:t>Trend arrows show numerical change, not favorability: green up = increase, red down = decrease. 2023-24 is compared with baseline 2022-23, 2024-25 with 2023-24, and 2025-26 with 2024-25. Targets are excluded. Unchanged values and pairs with missing or nonnumeric data are unmarked.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E9CC1-C706-0F49-92D6-E571CC5EEA8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4314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Source: user-provided image.png, Goal 3: Stakeholder Engagement. All displayed </a:t>
            </a:r>
            <a:r>
              <a:t>numerical </a:t>
            </a:r>
            <a:r>
              <a:rPr lang="en-US"/>
              <a:t>values and missing-value states follow the image. Row labels are condensed for readability. 3.1b district events include state of the district, BEP meetings</a:t>
            </a:r>
            <a:r>
              <a:t>, </a:t>
            </a:r>
            <a:r>
              <a:rPr lang="en-US"/>
              <a:t>and faith-based community meetings. 3.2c uses the student engagement survey; 3.2d uses the employee engagement survey. The source includes 3.1c stakeholder committee measures</a:t>
            </a:r>
            <a:r>
              <a:t>: </a:t>
            </a:r>
            <a:r>
              <a:rPr lang="en-US"/>
              <a:t>students baseline 33, target 95; staff baseline 87</a:t>
            </a:r>
            <a:r>
              <a:t>, </a:t>
            </a:r>
            <a:r>
              <a:rPr lang="en-US"/>
              <a:t>target 95; parents baseline TBD*, target 80</a:t>
            </a:r>
            <a:r>
              <a:t>. </a:t>
            </a:r>
            <a:r>
              <a:rPr lang="en-US"/>
              <a:t>All three list N/A for </a:t>
            </a:r>
            <a:r>
              <a:t>2023-24 </a:t>
            </a:r>
            <a:r>
              <a:rPr lang="en-US"/>
              <a:t>and NO DATA TO REPORT for </a:t>
            </a:r>
            <a:r>
              <a:t>2024-25 and 2025-26. </a:t>
            </a:r>
            <a:r>
              <a:rPr lang="en-US"/>
              <a:t>These measures </a:t>
            </a:r>
            <a:r>
              <a:t>are excluded</a:t>
            </a:r>
            <a:r>
              <a:rPr lang="en-US"/>
              <a:t> from the visible table as requested, with an explanatory note</a:t>
            </a:r>
            <a:r>
              <a:t>. </a:t>
            </a:r>
            <a:r>
              <a:rPr lang="en-US"/>
              <a:t>The source does not define the asterisk after TBD</a:t>
            </a:r>
            <a: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640080" y="1554480"/>
            <a:ext cx="786384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endParaRPr lang="en-US" sz="40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48640" y="987552"/>
            <a:ext cx="8046720" cy="18288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804672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endParaRPr lang="en-US" sz="23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73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278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704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100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5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46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432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41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456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812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96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2631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705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5074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5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5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80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imbli.eboardsolutions.com/Documents/ViewDocs.aspx?S=4013#elf_v1_QmFsYW5jZWQgU2NvcmUgQ2FyZHM128286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4_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3_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2_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5_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C_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D_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E_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microsoft.com/office/2018/10/relationships/comments" Target="../comments/modernComment_12A_C3B0728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6_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6_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4_3E93582F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8_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chart" Target="../charts/chart4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7_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4663" y="4151228"/>
            <a:ext cx="9148663" cy="98818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1002890" y="1762320"/>
            <a:ext cx="6915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36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itchFamily="34" charset="-122"/>
                <a:cs typeface="Arial" pitchFamily="34" charset="-120"/>
              </a:rPr>
              <a:t>B4B MVP Performance Measures: </a:t>
            </a:r>
          </a:p>
          <a:p>
            <a:pPr algn="ctr" defTabSz="685800"/>
            <a:r>
              <a:rPr lang="en-US" sz="36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itchFamily="34" charset="-122"/>
                <a:cs typeface="Arial" pitchFamily="34" charset="-120"/>
              </a:rPr>
              <a:t>Balanced Scorecard</a:t>
            </a:r>
            <a:endParaRPr 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02353" y="4212492"/>
            <a:ext cx="6622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PRESENTED BY SENIOR CABINET</a:t>
            </a:r>
          </a:p>
          <a:p>
            <a:r>
              <a:rPr lang="en-US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Board Retreat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02353" y="4786299"/>
            <a:ext cx="66224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>
                <a:solidFill>
                  <a:srgbClr val="FFC700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October 9, 2026</a:t>
            </a:r>
          </a:p>
        </p:txBody>
      </p:sp>
      <p:pic>
        <p:nvPicPr>
          <p:cNvPr id="12" name="Picture 11" descr="A picture containing symbol, logo, font, screenshot  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598" y="323436"/>
            <a:ext cx="4138805" cy="1135252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7838" y="4132691"/>
            <a:ext cx="9151838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  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7918070" y="3699486"/>
            <a:ext cx="1123578" cy="1098839"/>
          </a:xfrm>
          <a:prstGeom prst="rect">
            <a:avLst/>
          </a:prstGeom>
        </p:spPr>
      </p:pic>
      <p:pic>
        <p:nvPicPr>
          <p:cNvPr id="900" name="B4B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22}" type="slidenum">
              <a:rPr lang="en-US" sz="1000" b="1">
                <a:solidFill>
                  <a:srgbClr val="595959"/>
                </a:solidFill>
                <a:latin typeface="Arial"/>
              </a:rPr>
              <a:t>1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946" y="845242"/>
            <a:ext cx="8660454" cy="4174122"/>
          </a:xfrm>
          <a:noFill/>
        </p:spPr>
        <p:txBody>
          <a:bodyPr vert="horz" lIns="68580" tIns="34290" rIns="68580" bIns="34290" rtlCol="0"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cap="none">
                <a:latin typeface="Arial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0" cap="none">
                <a:latin typeface="Arial"/>
              </a:rPr>
              <a:t>This report shows where Bibb County School District stands in 2025-26 against the B4B MVP Balanced Scorecard, the system that tracks our strategic plan measure by measure against baseline and adopted target.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b="0" cap="none">
              <a:latin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cap="none">
                <a:latin typeface="Arial"/>
              </a:rPr>
              <a:t>Roadmap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cap="none">
                <a:latin typeface="Arial"/>
              </a:rPr>
              <a:t>Goal 1 — Student achievement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cap="none">
                <a:latin typeface="Arial"/>
              </a:rPr>
              <a:t>Goal 2 — Staff effectiveness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cap="none">
                <a:latin typeface="Arial"/>
              </a:rPr>
              <a:t>Goal 3 — Stakeholder engagement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b="0" cap="none">
              <a:latin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cap="none">
                <a:latin typeface="Arial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0" cap="none">
                <a:latin typeface="Arial"/>
              </a:rPr>
              <a:t>The strategic plan is taking hold across all three goals, with multi-year gains in attendance, behavior, graduation and math, while the gaps that remain define exactly where we will concentrate our continued efforts.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8257" y="86776"/>
            <a:ext cx="9144000" cy="61444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168931" y="124136"/>
            <a:ext cx="79709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33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1991" y="-57249"/>
            <a:ext cx="1043756" cy="1039631"/>
          </a:xfrm>
          <a:prstGeom prst="rect">
            <a:avLst/>
          </a:prstGeom>
        </p:spPr>
      </p:pic>
      <p:sp>
        <p:nvSpPr>
          <p:cNvPr id="2" name="Slide Number Placeholder 901">
            <a:extLst>
              <a:ext uri="{FF2B5EF4-FFF2-40B4-BE49-F238E27FC236}">
                <a16:creationId xmlns:a16="http://schemas.microsoft.com/office/drawing/2014/main" id="{AE79E48D-D3B1-CCC8-9649-6821D6D0A0FB}"/>
              </a:ext>
            </a:extLst>
          </p:cNvPr>
          <p:cNvSpPr txBox="1">
            <a:spLocks/>
          </p:cNvSpPr>
          <p:nvPr/>
        </p:nvSpPr>
        <p:spPr>
          <a:xfrm>
            <a:off x="8139885" y="4781620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4B00000-0000-4000-8000-000000000055}" type="slidenum">
              <a:rPr lang="en-US" sz="1000" b="1" smtClean="0">
                <a:solidFill>
                  <a:srgbClr val="595959"/>
                </a:solidFill>
                <a:latin typeface="Arial"/>
              </a:rPr>
              <a:pPr algn="r"/>
              <a:t>2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700827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00" y="0"/>
            <a:ext cx="6858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04" y="0"/>
            <a:ext cx="5488088" cy="51435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147" y="354604"/>
            <a:ext cx="3353135" cy="647225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508831" y="505778"/>
            <a:ext cx="54864" cy="30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469" y="1079330"/>
            <a:ext cx="1856804" cy="13716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96B9615-37FC-391F-991F-CA7F1831F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373" y="1232552"/>
            <a:ext cx="3160254" cy="1439165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1650" kern="10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lang="en-US" sz="1650">
              <a:latin typeface="Trade Gothic Next HvyCd" panose="020B09060403030200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421147" y="2657982"/>
            <a:ext cx="3353135" cy="647225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/>
            <a:r>
              <a:rPr lang="en-US" sz="3300" b="1">
                <a:ln/>
                <a:solidFill>
                  <a:srgbClr val="FFC000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785373" y="3559984"/>
            <a:ext cx="2577324" cy="1305785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buNone/>
            </a:pPr>
            <a:r>
              <a:rPr lang="en-US" sz="1650" kern="100">
                <a:solidFill>
                  <a:prstClr val="white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lang="en-US" sz="1650">
              <a:solidFill>
                <a:prstClr val="white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469" y="3399911"/>
            <a:ext cx="1856804" cy="13716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group of people in graduation gowns  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3887047" y="393656"/>
            <a:ext cx="5144091" cy="4356189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4303254" y="450820"/>
            <a:ext cx="4605264" cy="431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16" y="2181228"/>
            <a:ext cx="2653189" cy="1007742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596387" y="3278981"/>
            <a:ext cx="3160254" cy="1677813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defTabSz="685800">
              <a:spcBef>
                <a:spcPts val="750"/>
              </a:spcBef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US" sz="1650" kern="100">
                <a:solidFill>
                  <a:prstClr val="black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 marL="171450" indent="-171450" defTabSz="685800">
              <a:spcBef>
                <a:spcPts val="750"/>
              </a:spcBef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US" sz="1650" kern="100">
                <a:solidFill>
                  <a:prstClr val="black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 Collaboration</a:t>
            </a:r>
          </a:p>
          <a:p>
            <a:pPr marL="171450" indent="-171450" defTabSz="685800">
              <a:spcBef>
                <a:spcPts val="750"/>
              </a:spcBef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US" sz="1650" kern="100">
                <a:solidFill>
                  <a:prstClr val="black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 Engagement</a:t>
            </a:r>
          </a:p>
          <a:p>
            <a:pPr marL="171450" indent="-171450" defTabSz="685800">
              <a:spcBef>
                <a:spcPts val="750"/>
              </a:spcBef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US" sz="1650" kern="100">
                <a:solidFill>
                  <a:prstClr val="black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 Safety</a:t>
            </a:r>
          </a:p>
          <a:p>
            <a:pPr marL="171450" indent="-171450" defTabSz="685800">
              <a:spcBef>
                <a:spcPts val="750"/>
              </a:spcBef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US" sz="1650">
                <a:solidFill>
                  <a:prstClr val="black"/>
                </a:solidFill>
                <a:latin typeface="Trade Gothic Next HvyCd" panose="020B0906040303020004" pitchFamily="34" charset="0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5452303" y="1025128"/>
            <a:ext cx="3483509" cy="41183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8309" y="123085"/>
            <a:ext cx="2324436" cy="1490927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5359343" y="683894"/>
            <a:ext cx="1344264" cy="768192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/>
            <a:r>
              <a:rPr lang="en-US" sz="3000" b="1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LEARNER </a:t>
            </a:r>
            <a:br>
              <a:rPr lang="en-US" sz="3000" b="1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</a:br>
            <a:r>
              <a:rPr lang="en-US" sz="3000" b="1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OUTCOMES</a:t>
            </a:r>
          </a:p>
          <a:p>
            <a:pPr defTabSz="685800"/>
            <a:endParaRPr lang="en-US" sz="2400" b="1">
              <a:ln w="0"/>
              <a:solidFill>
                <a:prstClr val="black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281130" y="262906"/>
            <a:ext cx="2653189" cy="55910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/>
            <a:r>
              <a:rPr lang="en-US" sz="330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592100" y="898206"/>
            <a:ext cx="3160254" cy="100774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defTabSz="685800">
              <a:spcBef>
                <a:spcPts val="750"/>
              </a:spcBef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US" sz="1650" kern="100">
                <a:solidFill>
                  <a:prstClr val="black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 marL="171450" indent="-171450" defTabSz="685800">
              <a:spcBef>
                <a:spcPts val="750"/>
              </a:spcBef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US" sz="1650" kern="100">
                <a:solidFill>
                  <a:prstClr val="black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 Staff Effectiveness</a:t>
            </a:r>
          </a:p>
          <a:p>
            <a:pPr marL="171450" indent="-171450" defTabSz="685800">
              <a:spcBef>
                <a:spcPts val="750"/>
              </a:spcBef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US" sz="1650" kern="100">
                <a:solidFill>
                  <a:prstClr val="black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3440476" y="1857033"/>
            <a:ext cx="231100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1500">
                <a:solidFill>
                  <a:prstClr val="black"/>
                </a:solidFill>
                <a:latin typeface="Trade Gothic Next" panose="020B0503040303020004" pitchFamily="34" charset="0"/>
              </a:rPr>
              <a:t>Each student </a:t>
            </a:r>
          </a:p>
          <a:p>
            <a:pPr defTabSz="342900"/>
            <a:r>
              <a:rPr lang="en-US" sz="1500">
                <a:solidFill>
                  <a:prstClr val="black"/>
                </a:solidFill>
                <a:latin typeface="Trade Gothic Next" panose="020B0503040303020004" pitchFamily="34" charset="0"/>
              </a:rPr>
              <a:t>will graduate </a:t>
            </a:r>
            <a:r>
              <a:rPr lang="en-US" sz="1500" b="1" i="1">
                <a:solidFill>
                  <a:prstClr val="black"/>
                </a:solidFill>
                <a:latin typeface="Trade Gothic Next" panose="020B0503040303020004" pitchFamily="34" charset="0"/>
              </a:rPr>
              <a:t>empowered</a:t>
            </a:r>
            <a:r>
              <a:rPr lang="en-US" sz="1500">
                <a:solidFill>
                  <a:prstClr val="black"/>
                </a:solidFill>
                <a:latin typeface="Trade Gothic Next" panose="020B0503040303020004" pitchFamily="34" charset="0"/>
              </a:rPr>
              <a:t> to make a well-informed decision about their next step. They will learn about themselves as they </a:t>
            </a:r>
            <a:r>
              <a:rPr lang="en-US" sz="1500" b="1" i="1">
                <a:solidFill>
                  <a:prstClr val="black"/>
                </a:solidFill>
                <a:latin typeface="Trade Gothic Next" panose="020B0503040303020004" pitchFamily="34" charset="0"/>
              </a:rPr>
              <a:t>engage</a:t>
            </a:r>
            <a:r>
              <a:rPr lang="en-US" sz="1500">
                <a:solidFill>
                  <a:prstClr val="black"/>
                </a:solidFill>
                <a:latin typeface="Trade Gothic Next" panose="020B0503040303020004" pitchFamily="34" charset="0"/>
              </a:rPr>
              <a:t> in rigorous content and gain </a:t>
            </a:r>
            <a:r>
              <a:rPr lang="en-US" sz="1500" b="1" i="1">
                <a:solidFill>
                  <a:prstClr val="black"/>
                </a:solidFill>
                <a:latin typeface="Trade Gothic Next" panose="020B0503040303020004" pitchFamily="34" charset="0"/>
              </a:rPr>
              <a:t>exposure</a:t>
            </a:r>
            <a:r>
              <a:rPr lang="en-US" sz="1500">
                <a:solidFill>
                  <a:prstClr val="black"/>
                </a:solidFill>
                <a:latin typeface="Trade Gothic Next" panose="020B0503040303020004" pitchFamily="34" charset="0"/>
              </a:rPr>
              <a:t> through personalized learning </a:t>
            </a:r>
            <a:r>
              <a:rPr lang="en-US" sz="1500" b="1" i="1">
                <a:solidFill>
                  <a:prstClr val="black"/>
                </a:solidFill>
                <a:latin typeface="Trade Gothic Next" panose="020B0503040303020004" pitchFamily="34" charset="0"/>
              </a:rPr>
              <a:t>experiences</a:t>
            </a:r>
            <a:r>
              <a:rPr lang="en-US" sz="1500">
                <a:solidFill>
                  <a:prstClr val="black"/>
                </a:solidFill>
                <a:latin typeface="Trade Gothic Next" panose="020B0503040303020004" pitchFamily="34" charset="0"/>
              </a:rPr>
              <a:t>, thereby </a:t>
            </a:r>
            <a:r>
              <a:rPr lang="en-US" sz="1500" b="1" i="1">
                <a:solidFill>
                  <a:prstClr val="black"/>
                </a:solidFill>
                <a:latin typeface="Trade Gothic Next" panose="020B0503040303020004" pitchFamily="34" charset="0"/>
              </a:rPr>
              <a:t>enlightening</a:t>
            </a:r>
            <a:r>
              <a:rPr lang="en-US" sz="1500">
                <a:solidFill>
                  <a:prstClr val="black"/>
                </a:solidFill>
                <a:latin typeface="Trade Gothic Next" panose="020B0503040303020004" pitchFamily="34" charset="0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3281363" y="1887578"/>
            <a:ext cx="0" cy="2990583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6" r="6357" b="12015"/>
          <a:stretch/>
        </p:blipFill>
        <p:spPr>
          <a:xfrm>
            <a:off x="7945445" y="57150"/>
            <a:ext cx="1083327" cy="1135419"/>
          </a:xfrm>
          <a:prstGeom prst="rect">
            <a:avLst/>
          </a:prstGeom>
        </p:spPr>
      </p:pic>
      <p:sp>
        <p:nvSpPr>
          <p:cNvPr id="6" name="Slide Number Placeholder 901">
            <a:extLst>
              <a:ext uri="{FF2B5EF4-FFF2-40B4-BE49-F238E27FC236}">
                <a16:creationId xmlns:a16="http://schemas.microsoft.com/office/drawing/2014/main" id="{31F92323-8126-A5BC-0BFC-5B274358CB0C}"/>
              </a:ext>
            </a:extLst>
          </p:cNvPr>
          <p:cNvSpPr txBox="1">
            <a:spLocks/>
          </p:cNvSpPr>
          <p:nvPr/>
        </p:nvSpPr>
        <p:spPr>
          <a:xfrm>
            <a:off x="8277444" y="4759289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4B00000-0000-4000-8000-000000000055}" type="slidenum">
              <a:rPr lang="en-US" sz="1000" b="1" smtClean="0">
                <a:solidFill>
                  <a:srgbClr val="595959"/>
                </a:solidFill>
                <a:latin typeface="Arial"/>
              </a:rPr>
              <a:pPr algn="r"/>
              <a:t>4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3574420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7FD31-3B37-88E6-ACC9-A37FD7AEE809}"/>
              </a:ext>
            </a:extLst>
          </p:cNvPr>
          <p:cNvSpPr>
            <a:spLocks noGrp="1"/>
          </p:cNvSpPr>
          <p:nvPr>
            <p:ph type="title" idx="102"/>
          </p:nvPr>
        </p:nvSpPr>
        <p:spPr>
          <a:xfrm>
            <a:off x="666627" y="458414"/>
            <a:ext cx="8046720" cy="566928"/>
          </a:xfrm>
        </p:spPr>
        <p:txBody>
          <a:bodyPr/>
          <a:lstStyle/>
          <a:p>
            <a:r>
              <a:rPr lang="en-US" sz="2800">
                <a:latin typeface="+mj-lt"/>
              </a:rPr>
              <a:t>B4B BALANCED SCORECARD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8AA56F-7939-83CD-6AB9-593D36236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294" y="1563624"/>
            <a:ext cx="4753405" cy="13183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2E9F27-E8C7-48A1-9547-FEA1BB2542FA}"/>
              </a:ext>
            </a:extLst>
          </p:cNvPr>
          <p:cNvSpPr txBox="1"/>
          <p:nvPr/>
        </p:nvSpPr>
        <p:spPr>
          <a:xfrm>
            <a:off x="2094270" y="3046159"/>
            <a:ext cx="4955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The District’s balanced scorecards are found on the BCSD website and can be accessed at: </a:t>
            </a:r>
            <a:r>
              <a:rPr lang="en-US">
                <a:hlinkClick r:id="rId3"/>
              </a:rPr>
              <a:t>B4B MVP Balanced Scorecards</a:t>
            </a:r>
            <a:endParaRPr lang="en-US"/>
          </a:p>
        </p:txBody>
      </p:sp>
      <p:pic>
        <p:nvPicPr>
          <p:cNvPr id="7" name="B4B Logo">
            <a:extLst>
              <a:ext uri="{FF2B5EF4-FFF2-40B4-BE49-F238E27FC236}">
                <a16:creationId xmlns:a16="http://schemas.microsoft.com/office/drawing/2014/main" id="{1EA54106-EFCC-7E9E-941E-E623BE218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8" name="Slide Number Placeholder 901">
            <a:extLst>
              <a:ext uri="{FF2B5EF4-FFF2-40B4-BE49-F238E27FC236}">
                <a16:creationId xmlns:a16="http://schemas.microsoft.com/office/drawing/2014/main" id="{2C144B78-002C-2E40-AE8A-455280E23706}"/>
              </a:ext>
            </a:extLst>
          </p:cNvPr>
          <p:cNvSpPr txBox="1">
            <a:spLocks/>
          </p:cNvSpPr>
          <p:nvPr/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4B00000-0000-4000-8000-000000000055}" type="slidenum">
              <a:rPr lang="en-US" sz="1000" b="1" smtClean="0">
                <a:solidFill>
                  <a:srgbClr val="595959"/>
                </a:solidFill>
                <a:latin typeface="Arial"/>
              </a:rPr>
              <a:pPr algn="r"/>
              <a:t>5</a:t>
            </a:fld>
            <a:endParaRPr lang="en-US" sz="1000"/>
          </a:p>
        </p:txBody>
      </p:sp>
      <p:sp>
        <p:nvSpPr>
          <p:cNvPr id="9" name="TextBox 8"/>
          <p:cNvSpPr txBox="1"/>
          <p:nvPr/>
        </p:nvSpPr>
        <p:spPr>
          <a:xfrm>
            <a:off x="666627" y="1174011"/>
            <a:ext cx="80467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100" b="1">
                <a:latin typeface="Arial"/>
              </a:rPr>
              <a:t>The public measurement system behind our strategic plan — posted online for every reporting year.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8" y="4146804"/>
            <a:ext cx="7498079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0">
                <a:solidFill>
                  <a:srgbClr val="595959"/>
                </a:solidFill>
                <a:latin typeface="Arial"/>
              </a:rPr>
              <a:t>Scope: three district goals, each with specific results and measures — baseline 2022-23, adopted target, and annual results for 2023-24, 2024-25 and 2025-26.</a:t>
            </a:r>
          </a:p>
          <a:p>
            <a:pPr algn="ctr">
              <a:spcAft>
                <a:spcPts val="300"/>
              </a:spcAft>
            </a:pPr>
            <a:r>
              <a:rPr sz="1050" b="0">
                <a:solidFill>
                  <a:srgbClr val="595959"/>
                </a:solidFill>
                <a:latin typeface="Arial"/>
              </a:rPr>
              <a:t>New this year: several survey items were discontinued or moved to a new instrument.</a:t>
            </a:r>
          </a:p>
          <a:p>
            <a:pPr algn="ctr">
              <a:spcAft>
                <a:spcPts val="300"/>
              </a:spcAft>
            </a:pPr>
            <a:r>
              <a:rPr sz="1050" b="0">
                <a:solidFill>
                  <a:srgbClr val="595959"/>
                </a:solidFill>
                <a:latin typeface="Arial"/>
              </a:rPr>
              <a:t>Next: how to read the scorecard.</a:t>
            </a:r>
          </a:p>
        </p:txBody>
      </p:sp>
    </p:spTree>
    <p:extLst>
      <p:ext uri="{BB962C8B-B14F-4D97-AF65-F5344CB8AC3E}">
        <p14:creationId xmlns:p14="http://schemas.microsoft.com/office/powerpoint/2010/main" val="2839062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000000"/>
                </a:solidFill>
                <a:latin typeface="Trade Gothic Next HvyCd" pitchFamily="34" charset="0"/>
                <a:ea typeface="Trade Gothic Next HvyCd" pitchFamily="34" charset="-122"/>
                <a:cs typeface="Trade Gothic Next HvyCd" pitchFamily="34" charset="-120"/>
              </a:rPr>
              <a:t>How To Read This Scorecard</a:t>
            </a:r>
            <a:endParaRPr lang="en-US" sz="3200"/>
          </a:p>
        </p:txBody>
      </p:sp>
      <p:sp>
        <p:nvSpPr>
          <p:cNvPr id="3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34440"/>
            <a:ext cx="8046720" cy="932688"/>
          </a:xfrm>
          <a:prstGeom prst="rect">
            <a:avLst/>
          </a:prstGeom>
          <a:solidFill>
            <a:srgbClr val="F2F2F2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34440"/>
            <a:ext cx="54864" cy="932688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13258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district goals</a:t>
            </a:r>
            <a:endParaRPr lang="en-US" sz="1400"/>
          </a:p>
        </p:txBody>
      </p:sp>
      <p:sp>
        <p:nvSpPr>
          <p:cNvPr id="6" name="Text 4"/>
          <p:cNvSpPr/>
          <p:nvPr/>
        </p:nvSpPr>
        <p:spPr>
          <a:xfrm>
            <a:off x="868680" y="1618488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achievement, staff effectiveness, and stakeholder engagement, each with specific results and measures.</a:t>
            </a:r>
            <a:endParaRPr lang="en-US" sz="1150"/>
          </a:p>
        </p:txBody>
      </p:sp>
      <p:sp>
        <p:nvSpPr>
          <p:cNvPr id="7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331720"/>
            <a:ext cx="8046720" cy="932688"/>
          </a:xfrm>
          <a:prstGeom prst="rect">
            <a:avLst/>
          </a:prstGeom>
          <a:solidFill>
            <a:srgbClr val="F2F2F2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331720"/>
            <a:ext cx="54864" cy="932688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68680" y="2423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Baseline, target, trend</a:t>
            </a:r>
            <a:endParaRPr lang="en-US" sz="1400"/>
          </a:p>
        </p:txBody>
      </p:sp>
      <p:sp>
        <p:nvSpPr>
          <p:cNvPr id="10" name="Text 8"/>
          <p:cNvSpPr/>
          <p:nvPr/>
        </p:nvSpPr>
        <p:spPr>
          <a:xfrm>
            <a:off x="868680" y="2715768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measure carries a 2022-23 baseline, an adopted target, and annual results for 2023-24, 2024-25 and 2025-26.</a:t>
            </a:r>
            <a:endParaRPr lang="en-US" sz="1150"/>
          </a:p>
        </p:txBody>
      </p:sp>
      <p:sp>
        <p:nvSpPr>
          <p:cNvPr id="11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429000"/>
            <a:ext cx="8046720" cy="932688"/>
          </a:xfrm>
          <a:prstGeom prst="rect">
            <a:avLst/>
          </a:prstGeom>
          <a:solidFill>
            <a:srgbClr val="F2F2F2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429000"/>
            <a:ext cx="54864" cy="932688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68680" y="35204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Mixed data availability</a:t>
            </a:r>
            <a:endParaRPr lang="en-US" sz="1400"/>
          </a:p>
        </p:txBody>
      </p:sp>
      <p:sp>
        <p:nvSpPr>
          <p:cNvPr id="14" name="Text 12"/>
          <p:cNvSpPr/>
          <p:nvPr/>
        </p:nvSpPr>
        <p:spPr>
          <a:xfrm>
            <a:off x="868680" y="3813048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measures remain TBD, were discontinued, or depend on state releases. 2025-26 spring GMAS results are reported here.</a:t>
            </a:r>
            <a:endParaRPr lang="en-US" sz="1150"/>
          </a:p>
        </p:txBody>
      </p:sp>
      <p:sp>
        <p:nvSpPr>
          <p:cNvPr id="15" name="Text 13"/>
          <p:cNvSpPr/>
          <p:nvPr/>
        </p:nvSpPr>
        <p:spPr>
          <a:xfrm>
            <a:off x="548640" y="47365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B4B MVP Performance Measures — Balanced Scorecard</a:t>
            </a:r>
            <a:endParaRPr lang="en-US" sz="900"/>
          </a:p>
        </p:txBody>
      </p:sp>
      <p:pic>
        <p:nvPicPr>
          <p:cNvPr id="900" name="B4B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pic>
        <p:nvPicPr>
          <p:cNvPr id="16" name="B4B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55}" type="slidenum">
              <a:rPr lang="en-US" sz="1000" b="1">
                <a:solidFill>
                  <a:srgbClr val="595959"/>
                </a:solidFill>
                <a:latin typeface="Arial"/>
              </a:rPr>
              <a:t>6</a:t>
            </a:fld>
            <a:endParaRPr lang="en-US"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000000"/>
                </a:solidFill>
                <a:latin typeface="Trade Gothic Next HvyCd" pitchFamily="34" charset="0"/>
                <a:ea typeface="Trade Gothic Next HvyCd" pitchFamily="34" charset="-122"/>
                <a:cs typeface="Trade Gothic Next HvyCd" pitchFamily="34" charset="-120"/>
              </a:rPr>
              <a:t>Data Integrity: What We Cannot Yet Report, And Why</a:t>
            </a:r>
            <a:endParaRPr lang="en-US" sz="2800"/>
          </a:p>
        </p:txBody>
      </p:sp>
      <p:sp>
        <p:nvSpPr>
          <p:cNvPr id="3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188720"/>
            <a:ext cx="8046720" cy="731520"/>
          </a:xfrm>
          <a:prstGeom prst="rect">
            <a:avLst/>
          </a:prstGeom>
          <a:solidFill>
            <a:srgbClr val="F2F2F2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188720"/>
            <a:ext cx="54864" cy="731520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26187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7F6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GMAS reported</a:t>
            </a:r>
            <a:endParaRPr lang="en-US" sz="1150"/>
          </a:p>
        </p:txBody>
      </p:sp>
      <p:sp>
        <p:nvSpPr>
          <p:cNvPr id="6" name="Text 4"/>
          <p:cNvSpPr/>
          <p:nvPr/>
        </p:nvSpPr>
        <p:spPr>
          <a:xfrm>
            <a:off x="2651760" y="1261872"/>
            <a:ext cx="3291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2025-26 spring GMAS literacy, math and growth results are in and reported on the Goal 1 slides.</a:t>
            </a:r>
            <a:endParaRPr lang="en-US" sz="1000"/>
          </a:p>
        </p:txBody>
      </p:sp>
      <p:sp>
        <p:nvSpPr>
          <p:cNvPr id="7" name="Text 5"/>
          <p:cNvSpPr/>
          <p:nvPr/>
        </p:nvSpPr>
        <p:spPr>
          <a:xfrm>
            <a:off x="6035040" y="1261872"/>
            <a:ext cx="2377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Proficiency measures still trail target; monitor against growth plans.</a:t>
            </a:r>
            <a:endParaRPr lang="en-US" sz="1000"/>
          </a:p>
        </p:txBody>
      </p:sp>
      <p:sp>
        <p:nvSpPr>
          <p:cNvPr id="8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029968"/>
            <a:ext cx="8046720" cy="731520"/>
          </a:xfrm>
          <a:prstGeom prst="rect">
            <a:avLst/>
          </a:prstGeom>
          <a:solidFill>
            <a:srgbClr val="F2F2F2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029968"/>
            <a:ext cx="54864" cy="73152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22960" y="21031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C55A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data to report</a:t>
            </a:r>
            <a:endParaRPr lang="en-US" sz="1150"/>
          </a:p>
        </p:txBody>
      </p:sp>
      <p:sp>
        <p:nvSpPr>
          <p:cNvPr id="11" name="Text 9"/>
          <p:cNvSpPr/>
          <p:nvPr/>
        </p:nvSpPr>
        <p:spPr>
          <a:xfrm>
            <a:off x="2651760" y="2103120"/>
            <a:ext cx="3291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Goal 3 ownership measures and several K-2 assessment measures.</a:t>
            </a:r>
            <a:endParaRPr lang="en-US" sz="1000"/>
          </a:p>
        </p:txBody>
      </p:sp>
      <p:sp>
        <p:nvSpPr>
          <p:cNvPr id="12" name="Text 10"/>
          <p:cNvSpPr/>
          <p:nvPr/>
        </p:nvSpPr>
        <p:spPr>
          <a:xfrm>
            <a:off x="6035040" y="2103120"/>
            <a:ext cx="2377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 owners and confirm collection methods this semester.</a:t>
            </a:r>
            <a:endParaRPr lang="en-US" sz="1000"/>
          </a:p>
        </p:txBody>
      </p:sp>
      <p:sp>
        <p:nvSpPr>
          <p:cNvPr id="13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871216"/>
            <a:ext cx="8046720" cy="731520"/>
          </a:xfrm>
          <a:prstGeom prst="rect">
            <a:avLst/>
          </a:prstGeom>
          <a:solidFill>
            <a:srgbClr val="F2F2F2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871216"/>
            <a:ext cx="54864" cy="731520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22960" y="294436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7F6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Survey discontinued</a:t>
            </a:r>
            <a:endParaRPr lang="en-US" sz="1150"/>
          </a:p>
        </p:txBody>
      </p:sp>
      <p:sp>
        <p:nvSpPr>
          <p:cNvPr id="16" name="Text 14"/>
          <p:cNvSpPr/>
          <p:nvPr/>
        </p:nvSpPr>
        <p:spPr>
          <a:xfrm>
            <a:off x="2651760" y="2944368"/>
            <a:ext cx="3291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Several employee and stakeholder engagement items ended; a new instrument is in use for 2025-26.</a:t>
            </a:r>
            <a:endParaRPr lang="en-US" sz="1000"/>
          </a:p>
        </p:txBody>
      </p:sp>
      <p:sp>
        <p:nvSpPr>
          <p:cNvPr id="17" name="Text 15"/>
          <p:cNvSpPr/>
          <p:nvPr/>
        </p:nvSpPr>
        <p:spPr>
          <a:xfrm>
            <a:off x="6035040" y="2944368"/>
            <a:ext cx="2377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Rebaseline and restate targets against the new instrument.</a:t>
            </a:r>
            <a:endParaRPr lang="en-US" sz="1000"/>
          </a:p>
        </p:txBody>
      </p:sp>
      <p:sp>
        <p:nvSpPr>
          <p:cNvPr id="18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712464"/>
            <a:ext cx="8046720" cy="731520"/>
          </a:xfrm>
          <a:prstGeom prst="rect">
            <a:avLst/>
          </a:prstGeom>
          <a:solidFill>
            <a:srgbClr val="F2F2F2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712464"/>
            <a:ext cx="54864" cy="73152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22960" y="378561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still TBD</a:t>
            </a:r>
            <a:endParaRPr lang="en-US" sz="1150"/>
          </a:p>
        </p:txBody>
      </p:sp>
      <p:sp>
        <p:nvSpPr>
          <p:cNvPr id="21" name="Text 19"/>
          <p:cNvSpPr/>
          <p:nvPr/>
        </p:nvSpPr>
        <p:spPr>
          <a:xfrm>
            <a:off x="2651760" y="3785616"/>
            <a:ext cx="3291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number of measures carry no adopted target.</a:t>
            </a:r>
            <a:endParaRPr lang="en-US" sz="1000"/>
          </a:p>
        </p:txBody>
      </p:sp>
      <p:sp>
        <p:nvSpPr>
          <p:cNvPr id="22" name="Text 20"/>
          <p:cNvSpPr/>
          <p:nvPr/>
        </p:nvSpPr>
        <p:spPr>
          <a:xfrm>
            <a:off x="6035040" y="3785616"/>
            <a:ext cx="2377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proposed targets to the board for adoption.</a:t>
            </a:r>
            <a:endParaRPr lang="en-US" sz="1000"/>
          </a:p>
        </p:txBody>
      </p:sp>
      <p:sp>
        <p:nvSpPr>
          <p:cNvPr id="23" name="Text 21"/>
          <p:cNvSpPr/>
          <p:nvPr/>
        </p:nvSpPr>
        <p:spPr>
          <a:xfrm>
            <a:off x="548640" y="45720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Left: status.  Center: what it affects.  Right: cabinet's next step.</a:t>
            </a:r>
            <a:endParaRPr lang="en-US" sz="950"/>
          </a:p>
        </p:txBody>
      </p:sp>
      <p:pic>
        <p:nvPicPr>
          <p:cNvPr id="900" name="B4B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15}" type="slidenum">
              <a:rPr lang="en-US" sz="1000" b="1">
                <a:solidFill>
                  <a:srgbClr val="595959"/>
                </a:solidFill>
                <a:latin typeface="Arial"/>
              </a:rPr>
              <a:t>7</a:t>
            </a:fld>
            <a:endParaRPr lang="en-US"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arrow  Description automatically generated">
            <a:extLst>
              <a:ext uri="{FF2B5EF4-FFF2-40B4-BE49-F238E27FC236}">
                <a16:creationId xmlns:a16="http://schemas.microsoft.com/office/drawing/2014/main" id="{30B078C6-5283-3D15-1D12-6EC569C703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9" b="200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306FA65-9A6D-87C8-0FF9-27594A8846E8}"/>
              </a:ext>
            </a:extLst>
          </p:cNvPr>
          <p:cNvSpPr txBox="1"/>
          <p:nvPr/>
        </p:nvSpPr>
        <p:spPr>
          <a:xfrm>
            <a:off x="320040" y="171452"/>
            <a:ext cx="2677886" cy="73448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defTabSz="342900"/>
            <a:r>
              <a:rPr lang="en-US" sz="33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#B4B Roadmap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E93A72C-7AA1-DAE4-7809-F28B2A6A6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0" y="4036980"/>
            <a:ext cx="1106520" cy="1106520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67570B1-7224-23CE-195F-9D2C19103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6454781"/>
              </p:ext>
            </p:extLst>
          </p:nvPr>
        </p:nvGraphicFramePr>
        <p:xfrm>
          <a:off x="411480" y="3380045"/>
          <a:ext cx="6675120" cy="1625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50A0E57-CE33-398C-CEA1-504EB6825333}"/>
              </a:ext>
            </a:extLst>
          </p:cNvPr>
          <p:cNvSpPr txBox="1"/>
          <p:nvPr/>
        </p:nvSpPr>
        <p:spPr>
          <a:xfrm>
            <a:off x="411480" y="933369"/>
            <a:ext cx="4389120" cy="2031325"/>
          </a:xfrm>
          <a:prstGeom prst="rect">
            <a:avLst/>
          </a:prstGeom>
          <a:ln w="57150">
            <a:solidFill>
              <a:srgbClr val="FFC305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57175" indent="-257175" defTabSz="342900">
              <a:buFont typeface="Wingdings" panose="05000000000000000000" pitchFamily="2" charset="2"/>
              <a:buChar char="ü"/>
            </a:pPr>
            <a:r>
              <a:rPr lang="en-US">
                <a:solidFill>
                  <a:prstClr val="black"/>
                </a:solidFill>
                <a:latin typeface="Arial Narrow" panose="020B0606020202030204" pitchFamily="34" charset="0"/>
              </a:rPr>
              <a:t>Our goals tell us what we want to achieve, i.e., what will #Built4Bibb for students, adults or for us as a system?</a:t>
            </a:r>
          </a:p>
          <a:p>
            <a:pPr marL="257175" indent="-257175" defTabSz="342900">
              <a:buFont typeface="Wingdings" panose="05000000000000000000" pitchFamily="2" charset="2"/>
              <a:buChar char="ü"/>
            </a:pPr>
            <a:r>
              <a:rPr lang="en-US">
                <a:solidFill>
                  <a:prstClr val="black"/>
                </a:solidFill>
                <a:latin typeface="Arial Narrow" panose="020B0606020202030204" pitchFamily="34" charset="0"/>
              </a:rPr>
              <a:t>Our strategies and specific results tell us what we are going to do to reach our goals.</a:t>
            </a:r>
          </a:p>
          <a:p>
            <a:pPr marL="257175" indent="-257175" defTabSz="342900">
              <a:buFont typeface="Wingdings" panose="05000000000000000000" pitchFamily="2" charset="2"/>
              <a:buChar char="ü"/>
            </a:pPr>
            <a:r>
              <a:rPr lang="en-US">
                <a:solidFill>
                  <a:prstClr val="black"/>
                </a:solidFill>
                <a:latin typeface="Arial Narrow" panose="020B0606020202030204" pitchFamily="34" charset="0"/>
              </a:rPr>
              <a:t>Our performance measures tell us if we have met our goals.</a:t>
            </a:r>
          </a:p>
        </p:txBody>
      </p:sp>
      <p:pic>
        <p:nvPicPr>
          <p:cNvPr id="7" name="Picture 6" descr="A picture containing person  Description automatically generated">
            <a:extLst>
              <a:ext uri="{FF2B5EF4-FFF2-40B4-BE49-F238E27FC236}">
                <a16:creationId xmlns:a16="http://schemas.microsoft.com/office/drawing/2014/main" id="{56AA56FD-B3AE-E3C4-3B43-55B80E49EBD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7" t="13583" r="20264" b="2877"/>
          <a:stretch/>
        </p:blipFill>
        <p:spPr>
          <a:xfrm rot="5400000">
            <a:off x="5577840" y="929885"/>
            <a:ext cx="3078866" cy="28226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22}" type="slidenum">
              <a:rPr lang="en-US" sz="1000" b="1">
                <a:solidFill>
                  <a:srgbClr val="595959"/>
                </a:solidFill>
                <a:latin typeface="Arial"/>
              </a:rPr>
              <a:t>8</a:t>
            </a:fld>
            <a:endParaRPr lang="en-US" sz="1000"/>
          </a:p>
        </p:txBody>
      </p:sp>
      <p:sp>
        <p:nvSpPr>
          <p:cNvPr id="4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77}" type="slidenum">
              <a:rPr lang="en-US" sz="1000" b="1">
                <a:solidFill>
                  <a:srgbClr val="595959"/>
                </a:solidFill>
                <a:latin typeface="Arial"/>
              </a:rPr>
              <a:t>8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218885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61E06E-AE47-7AA1-A8E7-0610DC0758D6}"/>
              </a:ext>
            </a:extLst>
          </p:cNvPr>
          <p:cNvSpPr txBox="1"/>
          <p:nvPr/>
        </p:nvSpPr>
        <p:spPr>
          <a:xfrm>
            <a:off x="2669458" y="214884"/>
            <a:ext cx="6474542" cy="37080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42900">
              <a:lnSpc>
                <a:spcPct val="107000"/>
              </a:lnSpc>
              <a:spcAft>
                <a:spcPts val="600"/>
              </a:spcAft>
            </a:pPr>
            <a:r>
              <a:rPr lang="en-US" sz="2800" b="1" kern="10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Specific Results</a:t>
            </a:r>
            <a:endParaRPr lang="en-US" sz="2800" kern="10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342900"/>
            <a:r>
              <a:rPr lang="en-US" sz="2000" kern="10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1.1 	Develop and Implement a comprehensive social-emotional 			learning (SEL) framework.</a:t>
            </a:r>
          </a:p>
          <a:p>
            <a:pPr defTabSz="342900"/>
            <a:endParaRPr lang="en-US" sz="2000" kern="100">
              <a:solidFill>
                <a:prstClr val="black"/>
              </a:solidFill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342900"/>
            <a:r>
              <a:rPr lang="en-US" sz="2000" kern="10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1.2 	Build a multi-tiered system of supports (MTSS) that equitably 		meets the academic and behavioral needs of all students.</a:t>
            </a:r>
          </a:p>
          <a:p>
            <a:pPr defTabSz="342900"/>
            <a:endParaRPr lang="en-US" sz="2000" kern="100">
              <a:solidFill>
                <a:prstClr val="black"/>
              </a:solidFill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342900"/>
            <a:r>
              <a:rPr lang="en-US" sz="2000" kern="10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1.3 	Implement a robust K-12 numeracy and literacy plan.</a:t>
            </a:r>
          </a:p>
          <a:p>
            <a:pPr defTabSz="342900"/>
            <a:endParaRPr lang="en-US" sz="2000" kern="100">
              <a:solidFill>
                <a:prstClr val="black"/>
              </a:solidFill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342900"/>
            <a:r>
              <a:rPr lang="en-US" sz="2000" kern="10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1.4 	Support the implementation of personalized learning in all 			classrooms.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D1B1D7-49D1-8FEA-CBC2-3959C181F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320602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6D8DA6-9D9E-E2BD-FE3C-D97DC6267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4003415"/>
            <a:ext cx="2057579" cy="96020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00" name="B4B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22}" type="slidenum">
              <a:rPr lang="en-US" sz="1000" b="1">
                <a:solidFill>
                  <a:srgbClr val="595959"/>
                </a:solidFill>
                <a:latin typeface="Arial"/>
              </a:rPr>
              <a:t>9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365698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>
                <a:solidFill>
                  <a:srgbClr val="000000"/>
                </a:solidFill>
                <a:latin typeface="Trade Gothic Next HvyCd" pitchFamily="34" charset="0"/>
                <a:ea typeface="Trade Gothic Next HvyCd" pitchFamily="34" charset="-122"/>
                <a:cs typeface="Trade Gothic Next HvyCd" pitchFamily="34" charset="-120"/>
              </a:rPr>
              <a:t>Goal 1 | Discipline referrals down 31% since baseline</a:t>
            </a:r>
            <a:endParaRPr lang="en-US" sz="2300"/>
          </a:p>
        </p:txBody>
      </p:sp>
      <p:graphicFrame>
        <p:nvGraphicFramePr>
          <p:cNvPr id="3" name="Discipline referral trend" descr="Total discipline referrals fell from 8,859 at baseline to 8,348, then 6,294, and 6,082 in 2025-26, below the 8,000 target."/>
          <p:cNvGraphicFramePr/>
          <p:nvPr>
            <p:extLst>
              <p:ext uri="{D42A27DB-BD31-4B8C-83A1-F6EECF244321}">
                <p14:modId xmlns:p14="http://schemas.microsoft.com/office/powerpoint/2010/main" val="946131134"/>
              </p:ext>
            </p:extLst>
          </p:nvPr>
        </p:nvGraphicFramePr>
        <p:xfrm>
          <a:off x="548640" y="1188720"/>
          <a:ext cx="512064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1188720"/>
            <a:ext cx="2651760" cy="3108960"/>
          </a:xfrm>
          <a:prstGeom prst="rect">
            <a:avLst/>
          </a:prstGeom>
          <a:solidFill>
            <a:srgbClr val="F2F2F2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1188720"/>
            <a:ext cx="54864" cy="3108960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217920" y="132588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7F6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2025-26 status vs target</a:t>
            </a:r>
            <a:endParaRPr lang="en-US" sz="1000"/>
          </a:p>
        </p:txBody>
      </p:sp>
      <p:sp>
        <p:nvSpPr>
          <p:cNvPr id="7" name="Text 4"/>
          <p:cNvSpPr/>
          <p:nvPr/>
        </p:nvSpPr>
        <p:spPr>
          <a:xfrm>
            <a:off x="6217920" y="1673352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1.1d Students with 0-1 referrals</a:t>
            </a:r>
            <a:endParaRPr lang="en-US" sz="1000"/>
          </a:p>
        </p:txBody>
      </p:sp>
      <p:sp>
        <p:nvSpPr>
          <p:cNvPr id="8" name="Text 5"/>
          <p:cNvSpPr/>
          <p:nvPr/>
        </p:nvSpPr>
        <p:spPr>
          <a:xfrm>
            <a:off x="6217920" y="1892808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Slipped back below target</a:t>
            </a:r>
            <a:endParaRPr lang="en-US" sz="1100"/>
          </a:p>
        </p:txBody>
      </p:sp>
      <p:sp>
        <p:nvSpPr>
          <p:cNvPr id="9" name="Text 6"/>
          <p:cNvSpPr/>
          <p:nvPr/>
        </p:nvSpPr>
        <p:spPr>
          <a:xfrm>
            <a:off x="6217920" y="229514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1.2a Need Tier 3 support</a:t>
            </a:r>
            <a:endParaRPr lang="en-US" sz="1000"/>
          </a:p>
        </p:txBody>
      </p:sp>
      <p:sp>
        <p:nvSpPr>
          <p:cNvPr id="10" name="Text 7"/>
          <p:cNvSpPr/>
          <p:nvPr/>
        </p:nvSpPr>
        <p:spPr>
          <a:xfrm>
            <a:off x="6217920" y="251460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better than target</a:t>
            </a:r>
            <a:endParaRPr lang="en-US" sz="1100"/>
          </a:p>
        </p:txBody>
      </p:sp>
      <p:sp>
        <p:nvSpPr>
          <p:cNvPr id="11" name="Text 8"/>
          <p:cNvSpPr/>
          <p:nvPr/>
        </p:nvSpPr>
        <p:spPr>
          <a:xfrm>
            <a:off x="6217920" y="2916936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1.2b Reading urgent intervention</a:t>
            </a:r>
            <a:endParaRPr lang="en-US" sz="1000"/>
          </a:p>
        </p:txBody>
      </p:sp>
      <p:sp>
        <p:nvSpPr>
          <p:cNvPr id="12" name="Text 9"/>
          <p:cNvSpPr/>
          <p:nvPr/>
        </p:nvSpPr>
        <p:spPr>
          <a:xfrm>
            <a:off x="6217920" y="3136392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Moved away from target</a:t>
            </a:r>
            <a:endParaRPr lang="en-US" sz="1100"/>
          </a:p>
        </p:txBody>
      </p:sp>
      <p:sp>
        <p:nvSpPr>
          <p:cNvPr id="13" name="Text 10"/>
          <p:cNvSpPr/>
          <p:nvPr/>
        </p:nvSpPr>
        <p:spPr>
          <a:xfrm>
            <a:off x="6217920" y="3538728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1.2c Math urgent intervention</a:t>
            </a:r>
            <a:endParaRPr lang="en-US" sz="1000"/>
          </a:p>
        </p:txBody>
      </p:sp>
      <p:sp>
        <p:nvSpPr>
          <p:cNvPr id="14" name="Text 11"/>
          <p:cNvSpPr/>
          <p:nvPr/>
        </p:nvSpPr>
        <p:spPr>
          <a:xfrm>
            <a:off x="6217920" y="375818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to target</a:t>
            </a:r>
            <a:endParaRPr lang="en-US" sz="1100"/>
          </a:p>
        </p:txBody>
      </p:sp>
      <p:sp>
        <p:nvSpPr>
          <p:cNvPr id="15" name="Text 12"/>
          <p:cNvSpPr/>
          <p:nvPr/>
        </p:nvSpPr>
        <p:spPr>
          <a:xfrm>
            <a:off x="548640" y="47365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 1: Build a multi-tiered system of supports (MTSS) meeting academic and behavioral needs</a:t>
            </a:r>
            <a:endParaRPr lang="en-US" sz="900"/>
          </a:p>
        </p:txBody>
      </p:sp>
      <p:pic>
        <p:nvPicPr>
          <p:cNvPr id="900" name="B4B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15}" type="slidenum">
              <a:rPr lang="en-US" sz="1000" b="1">
                <a:solidFill>
                  <a:srgbClr val="595959"/>
                </a:solidFill>
                <a:latin typeface="Arial"/>
              </a:rPr>
              <a:t>10</a:t>
            </a:fld>
            <a:endParaRPr lang="en-US" sz="1000"/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>
                <a:solidFill>
                  <a:srgbClr val="000000"/>
                </a:solidFill>
                <a:latin typeface="Trade Gothic Next HvyCd" pitchFamily="34" charset="0"/>
                <a:ea typeface="Trade Gothic Next HvyCd" pitchFamily="34" charset="-122"/>
                <a:cs typeface="Trade Gothic Next HvyCd" pitchFamily="34" charset="-120"/>
              </a:rPr>
              <a:t>Goal 1 | Attendance is improving but still short of target</a:t>
            </a:r>
            <a:endParaRPr lang="en-US" sz="2300"/>
          </a:p>
        </p:txBody>
      </p:sp>
      <p:graphicFrame>
        <p:nvGraphicFramePr>
          <p:cNvPr id="3" name="Attendance trend chart" descr="Chronic absenteeism fell from 28.6% to 22.7% while average daily attendance rose from 91% to 91.9% between 2023-24 and 2025-26."/>
          <p:cNvGraphicFramePr/>
          <p:nvPr>
            <p:extLst>
              <p:ext uri="{D42A27DB-BD31-4B8C-83A1-F6EECF244321}">
                <p14:modId xmlns:p14="http://schemas.microsoft.com/office/powerpoint/2010/main" val="2368021638"/>
              </p:ext>
            </p:extLst>
          </p:nvPr>
        </p:nvGraphicFramePr>
        <p:xfrm>
          <a:off x="548640" y="1188720"/>
          <a:ext cx="512064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1188720"/>
            <a:ext cx="2651760" cy="3108960"/>
          </a:xfrm>
          <a:prstGeom prst="rect">
            <a:avLst/>
          </a:prstGeom>
          <a:solidFill>
            <a:srgbClr val="F2F2F2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1188720"/>
            <a:ext cx="54864" cy="3108960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217920" y="132588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>
                <a:solidFill>
                  <a:srgbClr val="7F6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Specific Result 1.1 (rows a, b)</a:t>
            </a:r>
            <a:endParaRPr lang="en-US" sz="1000"/>
          </a:p>
        </p:txBody>
      </p:sp>
      <p:sp>
        <p:nvSpPr>
          <p:cNvPr id="7" name="Text 4"/>
          <p:cNvSpPr/>
          <p:nvPr/>
        </p:nvSpPr>
        <p:spPr>
          <a:xfrm>
            <a:off x="6217920" y="1645920"/>
            <a:ext cx="21945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Chronic absenteeism posted its largest single-year improvement, and average daily attendance has edged up every year.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rows still finish short of target.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baseline-to-2025-26 values are in the Goal 1 measures table.</a:t>
            </a:r>
            <a:endParaRPr lang="en-US" sz="1050"/>
          </a:p>
        </p:txBody>
      </p:sp>
      <p:sp>
        <p:nvSpPr>
          <p:cNvPr id="8" name="Text 5"/>
          <p:cNvSpPr/>
          <p:nvPr/>
        </p:nvSpPr>
        <p:spPr>
          <a:xfrm>
            <a:off x="548640" y="47365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 1: Develop and implement a comprehensive social-emotional learning framework</a:t>
            </a:r>
            <a:endParaRPr lang="en-US" sz="900"/>
          </a:p>
        </p:txBody>
      </p:sp>
      <p:pic>
        <p:nvPicPr>
          <p:cNvPr id="900" name="B4B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15}" type="slidenum">
              <a:rPr lang="en-US" sz="1000" b="1">
                <a:solidFill>
                  <a:srgbClr val="595959"/>
                </a:solidFill>
                <a:latin typeface="Arial"/>
              </a:rPr>
              <a:t>11</a:t>
            </a:fld>
            <a:endParaRPr lang="en-US" sz="1000"/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000000"/>
                </a:solidFill>
                <a:latin typeface="Trade Gothic Next HvyCd" pitchFamily="34" charset="0"/>
                <a:ea typeface="Trade Gothic Next HvyCd" pitchFamily="34" charset="-122"/>
                <a:cs typeface="Trade Gothic Next HvyCd" pitchFamily="34" charset="-120"/>
              </a:rPr>
              <a:t>Behavior gains hold; attendance still short of target</a:t>
            </a:r>
            <a:endParaRPr lang="en-US" sz="2800"/>
          </a:p>
        </p:txBody>
      </p:sp>
      <p:sp>
        <p:nvSpPr>
          <p:cNvPr id="3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188720"/>
            <a:ext cx="3931920" cy="1389888"/>
          </a:xfrm>
          <a:prstGeom prst="rect">
            <a:avLst/>
          </a:prstGeom>
          <a:solidFill>
            <a:srgbClr val="F2F2F2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188720"/>
            <a:ext cx="54864" cy="1389888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316736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7F6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22.7%</a:t>
            </a:r>
            <a:endParaRPr lang="en-US" sz="2800"/>
          </a:p>
        </p:txBody>
      </p:sp>
      <p:sp>
        <p:nvSpPr>
          <p:cNvPr id="6" name="Text 4"/>
          <p:cNvSpPr/>
          <p:nvPr/>
        </p:nvSpPr>
        <p:spPr>
          <a:xfrm>
            <a:off x="822960" y="1792224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1.1a Chronically absent</a:t>
            </a:r>
            <a:endParaRPr lang="en-US" sz="1250"/>
          </a:p>
        </p:txBody>
      </p:sp>
      <p:sp>
        <p:nvSpPr>
          <p:cNvPr id="7" name="Text 5"/>
          <p:cNvSpPr/>
          <p:nvPr/>
        </p:nvSpPr>
        <p:spPr>
          <a:xfrm>
            <a:off x="822960" y="2048256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18% — not yet met</a:t>
            </a:r>
            <a:endParaRPr lang="en-US" sz="1050"/>
          </a:p>
        </p:txBody>
      </p:sp>
      <p:sp>
        <p:nvSpPr>
          <p:cNvPr id="8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7720" y="1188720"/>
            <a:ext cx="3931920" cy="1389888"/>
          </a:xfrm>
          <a:prstGeom prst="rect">
            <a:avLst/>
          </a:prstGeom>
          <a:solidFill>
            <a:srgbClr val="F2F2F2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7720" y="1188720"/>
            <a:ext cx="54864" cy="1389888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892040" y="1316736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7F6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6,082</a:t>
            </a:r>
            <a:endParaRPr lang="en-US" sz="2800"/>
          </a:p>
        </p:txBody>
      </p:sp>
      <p:sp>
        <p:nvSpPr>
          <p:cNvPr id="11" name="Text 9"/>
          <p:cNvSpPr/>
          <p:nvPr/>
        </p:nvSpPr>
        <p:spPr>
          <a:xfrm>
            <a:off x="4892040" y="1792224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1.1c Discipline referrals</a:t>
            </a:r>
            <a:endParaRPr lang="en-US" sz="1250"/>
          </a:p>
        </p:txBody>
      </p:sp>
      <p:sp>
        <p:nvSpPr>
          <p:cNvPr id="12" name="Text 10"/>
          <p:cNvSpPr/>
          <p:nvPr/>
        </p:nvSpPr>
        <p:spPr>
          <a:xfrm>
            <a:off x="4892040" y="2048256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Less than 8,000 — met</a:t>
            </a:r>
            <a:endParaRPr lang="en-US" sz="1050"/>
          </a:p>
        </p:txBody>
      </p:sp>
      <p:sp>
        <p:nvSpPr>
          <p:cNvPr id="1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761488"/>
            <a:ext cx="54864" cy="1389888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22960" y="2889504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7F6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11.8%</a:t>
            </a:r>
            <a:endParaRPr lang="en-US" sz="2800"/>
          </a:p>
        </p:txBody>
      </p:sp>
      <p:sp>
        <p:nvSpPr>
          <p:cNvPr id="16" name="Text 14"/>
          <p:cNvSpPr/>
          <p:nvPr/>
        </p:nvSpPr>
        <p:spPr>
          <a:xfrm>
            <a:off x="822960" y="3364992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1.2c Students needing Tier 3 support</a:t>
            </a:r>
            <a:endParaRPr lang="en-US" sz="1250"/>
          </a:p>
        </p:txBody>
      </p:sp>
      <p:sp>
        <p:nvSpPr>
          <p:cNvPr id="17" name="Text 15"/>
          <p:cNvSpPr/>
          <p:nvPr/>
        </p:nvSpPr>
        <p:spPr>
          <a:xfrm>
            <a:off x="822960" y="3621024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10% — not yet met</a:t>
            </a:r>
            <a:endParaRPr lang="en-US" sz="1050"/>
          </a:p>
        </p:txBody>
      </p:sp>
      <p:sp>
        <p:nvSpPr>
          <p:cNvPr id="18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7720" y="2761488"/>
            <a:ext cx="3931920" cy="1389888"/>
          </a:xfrm>
          <a:prstGeom prst="rect">
            <a:avLst/>
          </a:prstGeom>
          <a:solidFill>
            <a:srgbClr val="F2F2F2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7720" y="2761488"/>
            <a:ext cx="54864" cy="1389888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892040" y="2889504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7F6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87.64*%</a:t>
            </a:r>
            <a:endParaRPr lang="en-US" sz="2800"/>
          </a:p>
        </p:txBody>
      </p:sp>
      <p:sp>
        <p:nvSpPr>
          <p:cNvPr id="21" name="Text 19"/>
          <p:cNvSpPr/>
          <p:nvPr/>
        </p:nvSpPr>
        <p:spPr>
          <a:xfrm>
            <a:off x="4892040" y="3364992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4-year cohort graduation rate</a:t>
            </a:r>
            <a:endParaRPr lang="en-US" sz="1250"/>
          </a:p>
        </p:txBody>
      </p:sp>
      <p:sp>
        <p:nvSpPr>
          <p:cNvPr id="22" name="Text 20"/>
          <p:cNvSpPr/>
          <p:nvPr/>
        </p:nvSpPr>
        <p:spPr>
          <a:xfrm>
            <a:off x="4892040" y="3621024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90% — not yet met</a:t>
            </a:r>
            <a:endParaRPr lang="en-US" sz="1050"/>
          </a:p>
        </p:txBody>
      </p:sp>
      <p:pic>
        <p:nvPicPr>
          <p:cNvPr id="900" name="B4B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15}" type="slidenum">
              <a:rPr lang="en-US" sz="1000" b="1">
                <a:solidFill>
                  <a:srgbClr val="595959"/>
                </a:solidFill>
                <a:latin typeface="Arial"/>
              </a:rPr>
              <a:t>12</a:t>
            </a:fld>
            <a:endParaRPr lang="en-US" sz="10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1B15F9-17A2-83A6-E866-50B883E4DF55}"/>
              </a:ext>
            </a:extLst>
          </p:cNvPr>
          <p:cNvSpPr txBox="1"/>
          <p:nvPr/>
        </p:nvSpPr>
        <p:spPr>
          <a:xfrm>
            <a:off x="585216" y="4476902"/>
            <a:ext cx="262764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i="1">
                <a:solidFill>
                  <a:schemeClr val="accent1"/>
                </a:solidFill>
              </a:rPr>
              <a:t>*2026 grad rate reflected, released Sept 2026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>
                <a:solidFill>
                  <a:srgbClr val="000000"/>
                </a:solidFill>
                <a:latin typeface="Trade Gothic Next HvyCd" pitchFamily="34" charset="0"/>
                <a:ea typeface="Trade Gothic Next HvyCd" pitchFamily="34" charset="-122"/>
                <a:cs typeface="Trade Gothic Next HvyCd" pitchFamily="34" charset="-120"/>
              </a:rPr>
              <a:t>Goal 1 | Graduation up; GMAS gains across bands</a:t>
            </a:r>
            <a:endParaRPr lang="en-US" sz="2300"/>
          </a:p>
        </p:txBody>
      </p:sp>
      <p:graphicFrame>
        <p:nvGraphicFramePr>
          <p:cNvPr id="3" name="Graduation rate chart" descr="Four-year cohort graduation rate was 87.07% at baseline, 87.04% in 2023-24, and 88.97% in 2024-25, against a 90% target."/>
          <p:cNvGraphicFramePr/>
          <p:nvPr>
            <p:extLst>
              <p:ext uri="{D42A27DB-BD31-4B8C-83A1-F6EECF244321}">
                <p14:modId xmlns:p14="http://schemas.microsoft.com/office/powerpoint/2010/main" val="475655768"/>
              </p:ext>
            </p:extLst>
          </p:nvPr>
        </p:nvGraphicFramePr>
        <p:xfrm>
          <a:off x="548640" y="1188720"/>
          <a:ext cx="512064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1188720"/>
            <a:ext cx="2651760" cy="3108960"/>
          </a:xfrm>
          <a:prstGeom prst="rect">
            <a:avLst/>
          </a:prstGeom>
          <a:solidFill>
            <a:srgbClr val="F2F2F2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1188720"/>
            <a:ext cx="54864" cy="3108960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217920" y="132588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>
                <a:solidFill>
                  <a:srgbClr val="7F6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board should know</a:t>
            </a:r>
            <a:endParaRPr lang="en-US" sz="1000"/>
          </a:p>
        </p:txBody>
      </p:sp>
      <p:sp>
        <p:nvSpPr>
          <p:cNvPr id="7" name="Text 4"/>
          <p:cNvSpPr/>
          <p:nvPr/>
        </p:nvSpPr>
        <p:spPr>
          <a:xfrm>
            <a:off x="6217920" y="1645920"/>
            <a:ext cx="219456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Graduation gained ground again and sits just short of the 90% target.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2025-26 spring GMAS rose on every reported math row (p–u), while the ELA rows await release.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K-2 district-assessment rows still carry no adopted target.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Row-level values are in the Specific Result 1.3 tables.</a:t>
            </a:r>
            <a:endParaRPr lang="en-US" sz="1000"/>
          </a:p>
        </p:txBody>
      </p:sp>
      <p:sp>
        <p:nvSpPr>
          <p:cNvPr id="8" name="Text 5"/>
          <p:cNvSpPr/>
          <p:nvPr/>
        </p:nvSpPr>
        <p:spPr>
          <a:xfrm>
            <a:off x="548640" y="47365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 1: Implement a robust K-12 numeracy and literacy plan; support personalized learning</a:t>
            </a:r>
            <a:endParaRPr lang="en-US" sz="900"/>
          </a:p>
        </p:txBody>
      </p:sp>
      <p:pic>
        <p:nvPicPr>
          <p:cNvPr id="900" name="B4B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15}" type="slidenum">
              <a:rPr lang="en-US" sz="1000" b="1">
                <a:solidFill>
                  <a:srgbClr val="595959"/>
                </a:solidFill>
                <a:latin typeface="Arial"/>
              </a:rPr>
              <a:t>13</a:t>
            </a:fld>
            <a:endParaRPr lang="en-US"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>
                <a:solidFill>
                  <a:srgbClr val="000000"/>
                </a:solidFill>
                <a:latin typeface="Trade Gothic Next HvyCd" pitchFamily="34" charset="0"/>
                <a:ea typeface="Trade Gothic Next HvyCd" pitchFamily="34" charset="-122"/>
                <a:cs typeface="Trade Gothic Next HvyCd" pitchFamily="34" charset="-120"/>
              </a:rPr>
              <a:t>Goal 1 | Specific Results 1.1 and 1.2</a:t>
            </a:r>
            <a:endParaRPr lang="en-US" sz="230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752005"/>
              </p:ext>
            </p:extLst>
          </p:nvPr>
        </p:nvGraphicFramePr>
        <p:xfrm>
          <a:off x="548640" y="1188720"/>
          <a:ext cx="8046719" cy="2784856"/>
        </p:xfrm>
        <a:graphic>
          <a:graphicData uri="http://schemas.openxmlformats.org/drawingml/2006/table">
            <a:tbl>
              <a:tblPr/>
              <a:tblGrid>
                <a:gridCol w="2735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1290360100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542210358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Measure (Goal 1)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Baseline 22-23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Target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2023-24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2024-25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2025-26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1.1a % of students chronically absent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18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28.6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28.3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22.7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1.1b Students' average daily attendance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91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91.5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91.9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1.1c # of total discipline referrals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8,859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8,000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8,348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6,294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6,082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1.1d % of students with 0-1 referrals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91.53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93.84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92.57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1.2c % needing Tier 3 support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17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13.7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13.1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11.8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1.2a % urgent intervention — Reading screener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36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26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26.1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18.3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15.1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1.2b % urgent intervention — Math screener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26.1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17.8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19.4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1.2d # schools with PBIS operational/distinguished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18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27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State has not released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548640" y="431596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2022-23, adopted target, and every reported year as published in the B4B MVP Balanced Scorecard. TBD = no adopted target or not yet reported.</a:t>
            </a:r>
            <a:endParaRPr lang="en-US" sz="1000"/>
          </a:p>
        </p:txBody>
      </p:sp>
      <p:sp>
        <p:nvSpPr>
          <p:cNvPr id="5" name="Text 2"/>
          <p:cNvSpPr/>
          <p:nvPr/>
        </p:nvSpPr>
        <p:spPr>
          <a:xfrm>
            <a:off x="548640" y="47365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 1: Social-emotional learning framework (1.1) and multi-tiered system of supports (1.2)</a:t>
            </a:r>
            <a:endParaRPr lang="en-US" sz="900"/>
          </a:p>
        </p:txBody>
      </p:sp>
      <p:pic>
        <p:nvPicPr>
          <p:cNvPr id="900" name="B4B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15}" type="slidenum">
              <a:rPr lang="en-US" sz="1000" b="1">
                <a:solidFill>
                  <a:srgbClr val="595959"/>
                </a:solidFill>
                <a:latin typeface="Arial"/>
              </a:rPr>
              <a:t>14</a:t>
            </a:fld>
            <a:endParaRPr lang="en-US" sz="1000"/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>
                <a:solidFill>
                  <a:srgbClr val="000000"/>
                </a:solidFill>
                <a:latin typeface="Trade Gothic Next HvyCd" pitchFamily="34" charset="0"/>
                <a:ea typeface="Trade Gothic Next HvyCd" pitchFamily="34" charset="-122"/>
                <a:cs typeface="Trade Gothic Next HvyCd" pitchFamily="34" charset="-120"/>
              </a:rPr>
              <a:t>Goal 1.3 | K-2 and grade 3-5 ELA measures (rows a-g)</a:t>
            </a:r>
            <a:endParaRPr lang="en-US" sz="230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680915"/>
              </p:ext>
            </p:extLst>
          </p:nvPr>
        </p:nvGraphicFramePr>
        <p:xfrm>
          <a:off x="548640" y="1188720"/>
          <a:ext cx="8046719" cy="2414016"/>
        </p:xfrm>
        <a:graphic>
          <a:graphicData uri="http://schemas.openxmlformats.org/drawingml/2006/table">
            <a:tbl>
              <a:tblPr/>
              <a:tblGrid>
                <a:gridCol w="2735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1290360100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542210358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Measure (Specific Result 1.3)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Baseline 22-23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Target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2023-24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2024-25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2025-26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a. K-2 ELA developing+ (district assessment)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89.6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90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79.2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b. K-2 ELA proficient+ (district assessment)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46.5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45.2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54.8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c. K-2 literacy readiness (district assessment)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No data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No data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33.9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d. (no row d in the source document)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—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—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—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—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—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e. Grade 3-5 ELA developing+ (GMAS)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68.5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56.8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57.3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f. Grade 3-5 ELA proficient+ (GMAS)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22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45.4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19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23.1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g. Grade 3-5 literacy readiness (GMAS)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31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51.7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31.8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54.2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548640" y="431596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2022-23, adopted target, and every reported year as published in the B4B MVP Balanced Scorecard. TBD = no adopted target or not yet reported.</a:t>
            </a:r>
            <a:endParaRPr lang="en-US" sz="1000"/>
          </a:p>
        </p:txBody>
      </p:sp>
      <p:sp>
        <p:nvSpPr>
          <p:cNvPr id="5" name="Text 2"/>
          <p:cNvSpPr/>
          <p:nvPr/>
        </p:nvSpPr>
        <p:spPr>
          <a:xfrm>
            <a:off x="548640" y="47365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 1: Implement a robust K-12 numeracy and literacy plan</a:t>
            </a:r>
            <a:endParaRPr lang="en-US" sz="900"/>
          </a:p>
        </p:txBody>
      </p:sp>
      <p:pic>
        <p:nvPicPr>
          <p:cNvPr id="900" name="B4B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15}" type="slidenum">
              <a:rPr lang="en-US" sz="1000" b="1">
                <a:solidFill>
                  <a:srgbClr val="595959"/>
                </a:solidFill>
                <a:latin typeface="Arial"/>
              </a:rPr>
              <a:t>15</a:t>
            </a:fld>
            <a:endParaRPr lang="en-US" sz="1000"/>
          </a:p>
        </p:txBody>
      </p:sp>
      <p:sp>
        <p:nvSpPr>
          <p:cNvPr id="902" name="Year-over-year arrow key"/>
          <p:cNvSpPr txBox="1"/>
          <p:nvPr/>
        </p:nvSpPr>
        <p:spPr>
          <a:xfrm>
            <a:off x="548640" y="1019556"/>
            <a:ext cx="8046720" cy="1554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08438"/>
                </a:solidFill>
                <a:latin typeface="Arial"/>
              </a:rPr>
              <a:t>↑ Increase</a:t>
            </a:r>
            <a:r>
              <a:rPr sz="850" b="0">
                <a:solidFill>
                  <a:srgbClr val="555555"/>
                </a:solidFill>
                <a:latin typeface="Arial"/>
              </a:rPr>
              <a:t>   </a:t>
            </a:r>
            <a:r>
              <a:rPr sz="850" b="1">
                <a:solidFill>
                  <a:srgbClr val="C62828"/>
                </a:solidFill>
                <a:latin typeface="Arial"/>
              </a:rPr>
              <a:t>↓ Decrease</a:t>
            </a:r>
            <a:r>
              <a:rPr sz="850" b="0">
                <a:solidFill>
                  <a:srgbClr val="555555"/>
                </a:solidFill>
                <a:latin typeface="Arial"/>
              </a:rPr>
              <a:t> vs prior year. No arrow = unchanged or no comparable data.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>
                <a:solidFill>
                  <a:srgbClr val="000000"/>
                </a:solidFill>
                <a:latin typeface="Trade Gothic Next HvyCd" pitchFamily="34" charset="0"/>
                <a:ea typeface="Trade Gothic Next HvyCd" pitchFamily="34" charset="-122"/>
                <a:cs typeface="Trade Gothic Next HvyCd" pitchFamily="34" charset="-120"/>
              </a:rPr>
              <a:t>Goal 1.3 | Grades 6-12 ELA and K-2/3-5 MATH (rows h-p)</a:t>
            </a:r>
            <a:endParaRPr lang="en-US" sz="230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616831"/>
              </p:ext>
            </p:extLst>
          </p:nvPr>
        </p:nvGraphicFramePr>
        <p:xfrm>
          <a:off x="548640" y="1188720"/>
          <a:ext cx="8046719" cy="3046706"/>
        </p:xfrm>
        <a:graphic>
          <a:graphicData uri="http://schemas.openxmlformats.org/drawingml/2006/table">
            <a:tbl>
              <a:tblPr/>
              <a:tblGrid>
                <a:gridCol w="2735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923373225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3397045618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Measure (Specific Result 1.3)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Baseline 22-23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Target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2023-24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2024-25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2025-26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h. Grade 6-8 ELA developing+ (GMAS)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60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72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59.3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56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93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err="1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i</a:t>
                      </a: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. Grade 6-8 ELA proficient+ (GMAS)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21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44.7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20.8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22.4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j. Grade 6-8 literacy readiness (GMAS)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36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55.2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53.2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52.1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k. Grade 9-12 ELA developing+ (GMAS)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59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71.3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53.3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55.91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l. Grade 9-12 ELA proficient+ (GMAS)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19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43.3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21.07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20.05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m. Grade 9-12 literacy readiness (GMAS)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32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52.4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44.64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49.37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n. K-2 MATH developing+ (district assessment)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85.4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81.7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63.6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o. K-2 MATH proficient+ (district assessment)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58.2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45.2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26.7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p. Grade 3-5 MATH developing+ (GMAS)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58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70.6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58.1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64.1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72.1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732250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548640" y="431596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2022-23, adopted target, and every reported year as published in the B4B MVP Balanced Scorecard. TBD = no adopted target or not yet reported.</a:t>
            </a:r>
            <a:endParaRPr lang="en-US" sz="1000"/>
          </a:p>
        </p:txBody>
      </p:sp>
      <p:sp>
        <p:nvSpPr>
          <p:cNvPr id="5" name="Text 2"/>
          <p:cNvSpPr/>
          <p:nvPr/>
        </p:nvSpPr>
        <p:spPr>
          <a:xfrm>
            <a:off x="548640" y="47365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 1: Implement a robust K-12 numeracy and literacy plan</a:t>
            </a:r>
            <a:endParaRPr lang="en-US" sz="900"/>
          </a:p>
        </p:txBody>
      </p:sp>
      <p:pic>
        <p:nvPicPr>
          <p:cNvPr id="900" name="B4B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15}" type="slidenum">
              <a:rPr lang="en-US" sz="1000" b="1">
                <a:solidFill>
                  <a:srgbClr val="595959"/>
                </a:solidFill>
                <a:latin typeface="Arial"/>
              </a:rPr>
              <a:t>16</a:t>
            </a:fld>
            <a:endParaRPr lang="en-US" sz="1000"/>
          </a:p>
        </p:txBody>
      </p:sp>
      <p:sp>
        <p:nvSpPr>
          <p:cNvPr id="902" name="Year-over-year arrow key"/>
          <p:cNvSpPr txBox="1"/>
          <p:nvPr/>
        </p:nvSpPr>
        <p:spPr>
          <a:xfrm>
            <a:off x="548640" y="1019556"/>
            <a:ext cx="8046720" cy="1554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08438"/>
                </a:solidFill>
                <a:latin typeface="Arial"/>
              </a:rPr>
              <a:t>↑ Increase</a:t>
            </a:r>
            <a:r>
              <a:rPr sz="850" b="0">
                <a:solidFill>
                  <a:srgbClr val="555555"/>
                </a:solidFill>
                <a:latin typeface="Arial"/>
              </a:rPr>
              <a:t>   </a:t>
            </a:r>
            <a:r>
              <a:rPr sz="850" b="1">
                <a:solidFill>
                  <a:srgbClr val="C62828"/>
                </a:solidFill>
                <a:latin typeface="Arial"/>
              </a:rPr>
              <a:t>↓ Decrease</a:t>
            </a:r>
            <a:r>
              <a:rPr sz="850" b="0">
                <a:solidFill>
                  <a:srgbClr val="555555"/>
                </a:solidFill>
                <a:latin typeface="Arial"/>
              </a:rPr>
              <a:t> vs prior year. No arrow = unchanged or no comparable data.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>
                <a:solidFill>
                  <a:srgbClr val="000000"/>
                </a:solidFill>
                <a:latin typeface="Trade Gothic Next HvyCd" pitchFamily="34" charset="0"/>
                <a:ea typeface="Trade Gothic Next HvyCd" pitchFamily="34" charset="-122"/>
                <a:cs typeface="Trade Gothic Next HvyCd" pitchFamily="34" charset="-120"/>
              </a:rPr>
              <a:t>Goal 1.3 | Grades 6-12 MATH measures (rows q-u)</a:t>
            </a:r>
            <a:endParaRPr lang="en-US" sz="230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094705"/>
              </p:ext>
            </p:extLst>
          </p:nvPr>
        </p:nvGraphicFramePr>
        <p:xfrm>
          <a:off x="548640" y="1188720"/>
          <a:ext cx="8046719" cy="1810512"/>
        </p:xfrm>
        <a:graphic>
          <a:graphicData uri="http://schemas.openxmlformats.org/drawingml/2006/table">
            <a:tbl>
              <a:tblPr/>
              <a:tblGrid>
                <a:gridCol w="2735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974060972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3295929918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Measure (Specific Result 1.3)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Baseline 22-23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Target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2023-24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2024-25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2025-26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q. Grade 3-5 MATH proficient+ (GMAS)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21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44.7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23.4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25.9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30.9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r. Grade 6-8 MATH developing+ (GMAS)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47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62.9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50.6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59.5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64.7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s. Grade 6-8 MATH proficient+ (GMAS)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12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38.4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11.8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17.3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t. Grade 9-12 MATH developing+ (GMAS)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36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55.2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47.08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51.06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52.72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u. Grade 9-12 MATH proficient+ (GMAS)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6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34.2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16.17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18.45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22.05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548640" y="431596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2022-23, adopted target, and every reported year as published in the B4B MVP Balanced Scorecard. TBD = no adopted target or not yet reported.</a:t>
            </a:r>
            <a:endParaRPr lang="en-US" sz="1000"/>
          </a:p>
        </p:txBody>
      </p:sp>
      <p:sp>
        <p:nvSpPr>
          <p:cNvPr id="5" name="Text 2"/>
          <p:cNvSpPr/>
          <p:nvPr/>
        </p:nvSpPr>
        <p:spPr>
          <a:xfrm>
            <a:off x="548640" y="47365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 1: Implement a robust K-12 numeracy and literacy plan</a:t>
            </a:r>
            <a:endParaRPr lang="en-US" sz="900"/>
          </a:p>
        </p:txBody>
      </p:sp>
      <p:pic>
        <p:nvPicPr>
          <p:cNvPr id="900" name="B4B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15}" type="slidenum">
              <a:rPr lang="en-US" sz="1000" b="1">
                <a:solidFill>
                  <a:srgbClr val="595959"/>
                </a:solidFill>
                <a:latin typeface="Arial"/>
              </a:rPr>
              <a:t>17</a:t>
            </a:fld>
            <a:endParaRPr lang="en-US" sz="1000"/>
          </a:p>
        </p:txBody>
      </p:sp>
      <p:sp>
        <p:nvSpPr>
          <p:cNvPr id="902" name="Year-over-year arrow key"/>
          <p:cNvSpPr txBox="1"/>
          <p:nvPr/>
        </p:nvSpPr>
        <p:spPr>
          <a:xfrm>
            <a:off x="548640" y="1019556"/>
            <a:ext cx="8046720" cy="1554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08438"/>
                </a:solidFill>
                <a:latin typeface="Arial"/>
              </a:rPr>
              <a:t>↑ Increase</a:t>
            </a:r>
            <a:r>
              <a:rPr sz="850" b="0">
                <a:solidFill>
                  <a:srgbClr val="555555"/>
                </a:solidFill>
                <a:latin typeface="Arial"/>
              </a:rPr>
              <a:t>   </a:t>
            </a:r>
            <a:r>
              <a:rPr sz="850" b="1">
                <a:solidFill>
                  <a:srgbClr val="C62828"/>
                </a:solidFill>
                <a:latin typeface="Arial"/>
              </a:rPr>
              <a:t>↓ Decrease</a:t>
            </a:r>
            <a:r>
              <a:rPr sz="850" b="0">
                <a:solidFill>
                  <a:srgbClr val="555555"/>
                </a:solidFill>
                <a:latin typeface="Arial"/>
              </a:rPr>
              <a:t> vs prior year. No arrow = unchanged or no comparable data.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E388F6-8C8A-EB1E-6E8E-37B4F400D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05307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110839-7927-B58A-86C0-1A8B4A19A4B7}"/>
              </a:ext>
            </a:extLst>
          </p:cNvPr>
          <p:cNvSpPr txBox="1"/>
          <p:nvPr/>
        </p:nvSpPr>
        <p:spPr>
          <a:xfrm>
            <a:off x="2703379" y="148178"/>
            <a:ext cx="6263640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/>
            <a:r>
              <a:rPr lang="en-US" sz="28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Specific Results</a:t>
            </a:r>
          </a:p>
          <a:p>
            <a:pPr algn="ctr" defTabSz="342900"/>
            <a:endParaRPr lang="en-US" sz="1400" b="1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defTabSz="342900"/>
            <a:r>
              <a:rPr lang="en-US">
                <a:solidFill>
                  <a:prstClr val="black"/>
                </a:solidFill>
                <a:latin typeface="Arial Narrow" panose="020B0606020202030204" pitchFamily="34" charset="0"/>
              </a:rPr>
              <a:t>2.1 	Establish a comprehensive wellness program for all employees.</a:t>
            </a:r>
          </a:p>
          <a:p>
            <a:pPr defTabSz="342900"/>
            <a:endParaRPr lang="en-US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defTabSz="342900"/>
            <a:r>
              <a:rPr lang="en-US">
                <a:solidFill>
                  <a:prstClr val="black"/>
                </a:solidFill>
                <a:latin typeface="Arial Narrow" panose="020B0606020202030204" pitchFamily="34" charset="0"/>
              </a:rPr>
              <a:t>2.2 	Engage all employees in a coherent sequence of differentiated capacity building opportunities.</a:t>
            </a:r>
          </a:p>
          <a:p>
            <a:pPr defTabSz="342900"/>
            <a:endParaRPr lang="en-US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defTabSz="342900"/>
            <a:r>
              <a:rPr lang="en-US">
                <a:solidFill>
                  <a:prstClr val="black"/>
                </a:solidFill>
                <a:latin typeface="Arial Narrow" panose="020B0606020202030204" pitchFamily="34" charset="0"/>
              </a:rPr>
              <a:t>2.3 	Create opportunities to recognize and celebrate all employees.</a:t>
            </a:r>
          </a:p>
          <a:p>
            <a:pPr defTabSz="342900"/>
            <a:endParaRPr lang="en-US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defTabSz="342900"/>
            <a:r>
              <a:rPr lang="en-US">
                <a:solidFill>
                  <a:prstClr val="black"/>
                </a:solidFill>
                <a:latin typeface="Arial Narrow" panose="020B0606020202030204" pitchFamily="34" charset="0"/>
              </a:rPr>
              <a:t>2.4 	Implement performance and accountability measures for all employees.</a:t>
            </a:r>
          </a:p>
          <a:p>
            <a:pPr defTabSz="342900"/>
            <a:endParaRPr lang="en-US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defTabSz="342900"/>
            <a:r>
              <a:rPr lang="en-US">
                <a:solidFill>
                  <a:prstClr val="black"/>
                </a:solidFill>
                <a:latin typeface="Arial Narrow" panose="020B0606020202030204" pitchFamily="34" charset="0"/>
              </a:rPr>
              <a:t>2.5 	Maintain operational excellence in fiscal management, technology, facilities, transportation and nutrition.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C54779-6825-92A6-612D-391E16C95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994" y="4236374"/>
            <a:ext cx="1631738" cy="75894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00" name="B4B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22}" type="slidenum">
              <a:rPr lang="en-US" sz="1000" b="1">
                <a:solidFill>
                  <a:srgbClr val="595959"/>
                </a:solidFill>
                <a:latin typeface="Arial"/>
              </a:rPr>
              <a:t>18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328312077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>
                <a:solidFill>
                  <a:srgbClr val="000000"/>
                </a:solidFill>
                <a:latin typeface="Trade Gothic Next HvyCd" pitchFamily="34" charset="0"/>
                <a:ea typeface="Trade Gothic Next HvyCd" pitchFamily="34" charset="-122"/>
                <a:cs typeface="Trade Gothic Next HvyCd" pitchFamily="34" charset="-120"/>
              </a:rPr>
              <a:t>Goal 2 | Specific Results 2.2–2.4</a:t>
            </a:r>
            <a:endParaRPr lang="en-US" sz="230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810732"/>
              </p:ext>
            </p:extLst>
          </p:nvPr>
        </p:nvGraphicFramePr>
        <p:xfrm>
          <a:off x="548640" y="1188720"/>
          <a:ext cx="8046719" cy="3130296"/>
        </p:xfrm>
        <a:graphic>
          <a:graphicData uri="http://schemas.openxmlformats.org/drawingml/2006/table">
            <a:tbl>
              <a:tblPr/>
              <a:tblGrid>
                <a:gridCol w="2735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3285895275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4119747429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Measure (Goal 2)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Baseline 22-23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Target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2023-24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2024-25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2025-26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2.2a % employee groups in a capacity-building sequence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100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100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100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100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100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2.2b % reporting relevance and growth (post-PL)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93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100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94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96.5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Survey discontinued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2.2c “Opportunities to learn and grow” (survey)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78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81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81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Survey discontinued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2.3a % schools/divisions recognizing employees monthly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48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100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50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100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100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2.3b “Received recognition or praise” (survey)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60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62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63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Survey discontinued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2.3c % staff retained by division/school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77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88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82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83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82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2.4a % evaluations completed by established timeline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84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86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New instrument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2.4b % staff with proficient or higher evaluation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94.1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93.6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93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New instrument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548640" y="431596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values are percentages. Engagement-survey items ended after 2024-25; the evaluation measures moved to a new instrument in 2025-26.</a:t>
            </a:r>
            <a:endParaRPr lang="en-US" sz="1000"/>
          </a:p>
        </p:txBody>
      </p:sp>
      <p:sp>
        <p:nvSpPr>
          <p:cNvPr id="5" name="Text 2"/>
          <p:cNvSpPr/>
          <p:nvPr/>
        </p:nvSpPr>
        <p:spPr>
          <a:xfrm>
            <a:off x="548640" y="47365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 2: All employees will excel daily in the performance of their roles</a:t>
            </a:r>
            <a:endParaRPr lang="en-US" sz="900"/>
          </a:p>
        </p:txBody>
      </p:sp>
      <p:pic>
        <p:nvPicPr>
          <p:cNvPr id="900" name="B4B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15}" type="slidenum">
              <a:rPr lang="en-US" sz="1000" b="1">
                <a:solidFill>
                  <a:srgbClr val="595959"/>
                </a:solidFill>
                <a:latin typeface="Arial"/>
              </a:rPr>
              <a:t>19</a:t>
            </a:fld>
            <a:endParaRPr lang="en-US" sz="1000"/>
          </a:p>
        </p:txBody>
      </p:sp>
      <p:sp>
        <p:nvSpPr>
          <p:cNvPr id="902" name="Year-over-year arrow key"/>
          <p:cNvSpPr txBox="1"/>
          <p:nvPr/>
        </p:nvSpPr>
        <p:spPr>
          <a:xfrm>
            <a:off x="548640" y="1019556"/>
            <a:ext cx="8046720" cy="1554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08438"/>
                </a:solidFill>
                <a:latin typeface="Arial"/>
              </a:rPr>
              <a:t>↑ Increase</a:t>
            </a:r>
            <a:r>
              <a:rPr sz="850" b="0">
                <a:solidFill>
                  <a:srgbClr val="555555"/>
                </a:solidFill>
                <a:latin typeface="Arial"/>
              </a:rPr>
              <a:t>   </a:t>
            </a:r>
            <a:r>
              <a:rPr sz="850" b="1">
                <a:solidFill>
                  <a:srgbClr val="C62828"/>
                </a:solidFill>
                <a:latin typeface="Arial"/>
              </a:rPr>
              <a:t>↓ Decrease</a:t>
            </a:r>
            <a:r>
              <a:rPr sz="850" b="0">
                <a:solidFill>
                  <a:srgbClr val="555555"/>
                </a:solidFill>
                <a:latin typeface="Arial"/>
              </a:rPr>
              <a:t> vs prior year. No arrow = unchanged or no comparable data.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>
                <a:solidFill>
                  <a:srgbClr val="000000"/>
                </a:solidFill>
                <a:latin typeface="Trade Gothic Next HvyCd" pitchFamily="34" charset="0"/>
                <a:ea typeface="Trade Gothic Next HvyCd" pitchFamily="34" charset="-122"/>
                <a:cs typeface="Trade Gothic Next HvyCd" pitchFamily="34" charset="-120"/>
              </a:rPr>
              <a:t>Goal 2 | Specific Results 2.1 and 2.5</a:t>
            </a:r>
            <a:endParaRPr lang="en-US" sz="230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120827"/>
              </p:ext>
            </p:extLst>
          </p:nvPr>
        </p:nvGraphicFramePr>
        <p:xfrm>
          <a:off x="548640" y="1188720"/>
          <a:ext cx="8046719" cy="2992120"/>
        </p:xfrm>
        <a:graphic>
          <a:graphicData uri="http://schemas.openxmlformats.org/drawingml/2006/table">
            <a:tbl>
              <a:tblPr/>
              <a:tblGrid>
                <a:gridCol w="2735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1290360100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542210358"/>
                    </a:ext>
                  </a:extLst>
                </a:gridCol>
                <a:gridCol w="1062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Measure (Goal 2)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Baseline 22-23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Target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2023-24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2024-25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2025-26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2.1a # sick leave and LWOP days (instructional staff)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16,962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27,357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23,198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latin typeface="Trade Gothic Next HvyCd"/>
                          <a:ea typeface="Trade Gothic Next HvyCd" charset="0"/>
                          <a:cs typeface="Trade Gothic Next HvyCd" charset="0"/>
                        </a:rPr>
                        <a:t>24,954 </a:t>
                      </a:r>
                      <a:r>
                        <a:rPr lang="en-US" sz="1200" b="1" i="0" u="none" strike="noStrike" noProof="0">
                          <a:solidFill>
                            <a:srgbClr val="008438"/>
                          </a:solidFill>
                          <a:latin typeface="Arial"/>
                          <a:ea typeface="Trade Gothic Next HvyCd" charset="0"/>
                          <a:cs typeface="Arial"/>
                        </a:rPr>
                        <a:t>↑</a:t>
                      </a:r>
                      <a:r>
                        <a:rPr lang="en-US" sz="1050" b="0">
                          <a:latin typeface="Trade Gothic Next HvyCd"/>
                          <a:ea typeface="Trade Gothic Next HvyCd" charset="0"/>
                          <a:cs typeface="Trade Gothic Next HvyCd" charset="0"/>
                        </a:rPr>
                        <a:t> </a:t>
                      </a:r>
                      <a:endParaRPr lang="en-US" sz="1200" b="1" i="0" u="none" strike="noStrike" noProof="0">
                        <a:solidFill>
                          <a:srgbClr val="C62828"/>
                        </a:solidFill>
                        <a:latin typeface="Arial"/>
                        <a:ea typeface="Trade Gothic Next HvyCd" charset="0"/>
                        <a:cs typeface="Arial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2.1b % employee groups in wellness activities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100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50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100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100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2.1c # wellness activities per school/division (monthly)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4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2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2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2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2.5a % facilities work orders within 3 days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85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94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94.6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95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2.5b % technology work orders within 5 days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85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82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charset="0"/>
                          <a:cs typeface="Trade Gothic Next HvyCd" charset="0"/>
                        </a:rPr>
                        <a:t>51</a:t>
                      </a:r>
                      <a:r>
                        <a:rPr lang="en-US" sz="1200" b="1">
                          <a:solidFill>
                            <a:srgbClr val="C62828"/>
                          </a:solidFill>
                          <a:latin typeface="Arial"/>
                        </a:rPr>
                        <a:t> ↓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/>
                          <a:ea typeface="Trade Gothic Next HvyCd" charset="0"/>
                          <a:cs typeface="Trade Gothic Next HvyCd" charset="0"/>
                        </a:rPr>
                        <a:t>71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2.5c % on-time bus arrivals by grade band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95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86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86.3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87.66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2.5d % students eating lunch by grade band (monthly)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71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75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75.1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79.8</a:t>
                      </a:r>
                      <a:r>
                        <a:rPr lang="en-US" sz="1200" b="1">
                          <a:solidFill>
                            <a:srgbClr val="008438"/>
                          </a:solidFill>
                          <a:latin typeface="Arial"/>
                        </a:rPr>
                        <a:t> ↑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2.5e # schools/departments meeting fiscal timelines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100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100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100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100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595959"/>
                          </a:solidFill>
                          <a:latin typeface="Trade Gothic Next HvyCd"/>
                          <a:ea typeface="Trade Gothic Next HvyCd" pitchFamily="34" charset="-122"/>
                          <a:cs typeface="Trade Gothic Next HvyCd" pitchFamily="34" charset="-120"/>
                        </a:rPr>
                        <a:t>100</a:t>
                      </a:r>
                      <a:endParaRPr lang="en-US" sz="1050">
                        <a:latin typeface="Trade Gothic Next HvyCd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548640" y="431596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2022-23, adopted target, and every reported year as published in the B4B MVP Balanced Scorecard. TBD = no adopted target or not yet reported.</a:t>
            </a:r>
            <a:endParaRPr lang="en-US" sz="1000"/>
          </a:p>
        </p:txBody>
      </p:sp>
      <p:sp>
        <p:nvSpPr>
          <p:cNvPr id="5" name="Text 2"/>
          <p:cNvSpPr/>
          <p:nvPr/>
        </p:nvSpPr>
        <p:spPr>
          <a:xfrm>
            <a:off x="548640" y="47365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 2: Employee wellness (2.1) and operational excellence in fiscal, technology, facilities, transportation and nutrition (2.5)</a:t>
            </a:r>
            <a:endParaRPr lang="en-US" sz="900"/>
          </a:p>
        </p:txBody>
      </p:sp>
      <p:pic>
        <p:nvPicPr>
          <p:cNvPr id="900" name="B4B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15}" type="slidenum">
              <a:rPr lang="en-US" sz="1000" b="1">
                <a:solidFill>
                  <a:srgbClr val="595959"/>
                </a:solidFill>
                <a:latin typeface="Arial"/>
              </a:rPr>
              <a:t>20</a:t>
            </a:fld>
            <a:endParaRPr lang="en-US" sz="1000"/>
          </a:p>
        </p:txBody>
      </p:sp>
      <p:sp>
        <p:nvSpPr>
          <p:cNvPr id="902" name="Year-over-year arrow key"/>
          <p:cNvSpPr txBox="1"/>
          <p:nvPr/>
        </p:nvSpPr>
        <p:spPr>
          <a:xfrm>
            <a:off x="548640" y="1019556"/>
            <a:ext cx="8046720" cy="1554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08438"/>
                </a:solidFill>
                <a:latin typeface="Arial"/>
              </a:rPr>
              <a:t>↑ Increase</a:t>
            </a:r>
            <a:r>
              <a:rPr sz="850" b="0">
                <a:solidFill>
                  <a:srgbClr val="555555"/>
                </a:solidFill>
                <a:latin typeface="Arial"/>
              </a:rPr>
              <a:t>   </a:t>
            </a:r>
            <a:r>
              <a:rPr sz="850" b="1">
                <a:solidFill>
                  <a:srgbClr val="C62828"/>
                </a:solidFill>
                <a:latin typeface="Arial"/>
              </a:rPr>
              <a:t>↓ Decrease</a:t>
            </a:r>
            <a:r>
              <a:rPr sz="850" b="0">
                <a:solidFill>
                  <a:srgbClr val="555555"/>
                </a:solidFill>
                <a:latin typeface="Arial"/>
              </a:rPr>
              <a:t> vs prior year. No arrow = unchanged or no comparable data.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146A31-D24E-71F5-B505-90D1C3F67B2A}"/>
              </a:ext>
            </a:extLst>
          </p:cNvPr>
          <p:cNvSpPr txBox="1"/>
          <p:nvPr/>
        </p:nvSpPr>
        <p:spPr>
          <a:xfrm>
            <a:off x="2583918" y="214884"/>
            <a:ext cx="6309360" cy="3228965"/>
          </a:xfrm>
          <a:prstGeom prst="rect">
            <a:avLst/>
          </a:prstGeom>
          <a:noFill/>
        </p:spPr>
        <p:txBody>
          <a:bodyPr wrap="square">
            <a:normAutofit lnSpcReduction="10000"/>
          </a:bodyPr>
          <a:lstStyle/>
          <a:p>
            <a:pPr algn="ctr" defTabSz="342900"/>
            <a:r>
              <a:rPr lang="en-US" sz="36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Specific Results</a:t>
            </a:r>
          </a:p>
          <a:p>
            <a:pPr algn="ctr" defTabSz="342900"/>
            <a:endParaRPr lang="en-US" sz="2400" b="1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defTabSz="342900"/>
            <a:r>
              <a:rPr lang="en-US" sz="2400">
                <a:solidFill>
                  <a:prstClr val="black"/>
                </a:solidFill>
                <a:latin typeface="Arial Narrow" panose="020B0606020202030204" pitchFamily="34" charset="0"/>
              </a:rPr>
              <a:t>3.1 	Develop a culture of collective ownership.</a:t>
            </a:r>
          </a:p>
          <a:p>
            <a:pPr defTabSz="342900"/>
            <a:endParaRPr lang="en-US" sz="240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defTabSz="342900"/>
            <a:r>
              <a:rPr lang="en-US" sz="2400">
                <a:solidFill>
                  <a:prstClr val="black"/>
                </a:solidFill>
                <a:latin typeface="Arial Narrow" panose="020B0606020202030204" pitchFamily="34" charset="0"/>
              </a:rPr>
              <a:t>3.2 	Develop mutual trust and relationships with and   		amongst stakeholder groups.</a:t>
            </a:r>
          </a:p>
          <a:p>
            <a:pPr defTabSz="342900"/>
            <a:endParaRPr lang="en-US" sz="240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defTabSz="342900"/>
            <a:r>
              <a:rPr lang="en-US" sz="2400">
                <a:solidFill>
                  <a:prstClr val="black"/>
                </a:solidFill>
                <a:latin typeface="Arial Narrow" panose="020B0606020202030204" pitchFamily="34" charset="0"/>
              </a:rPr>
              <a:t>3.3 	Strengthen practices of engagement to 					maximize students’ overall learning experiences.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301375-91C7-7ACE-A7C5-BC80A306F6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9080" y="3718420"/>
            <a:ext cx="2750810" cy="128371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592EFE-6CCC-77A3-6FC2-3BE629BE24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208680" cy="5140200"/>
          </a:xfrm>
          <a:prstGeom prst="rect">
            <a:avLst/>
          </a:prstGeom>
        </p:spPr>
      </p:pic>
      <p:pic>
        <p:nvPicPr>
          <p:cNvPr id="900" name="B4B 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22}" type="slidenum">
              <a:rPr lang="en-US" sz="1000" b="1">
                <a:solidFill>
                  <a:srgbClr val="595959"/>
                </a:solidFill>
                <a:latin typeface="Arial"/>
              </a:rPr>
              <a:t>21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04984375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>
                <a:solidFill>
                  <a:srgbClr val="000000"/>
                </a:solidFill>
                <a:latin typeface="Trade Gothic Next HvyCd" pitchFamily="34" charset="0"/>
                <a:ea typeface="Trade Gothic Next HvyCd" pitchFamily="34" charset="-122"/>
                <a:cs typeface="Trade Gothic Next HvyCd" pitchFamily="34" charset="-120"/>
              </a:rPr>
              <a:t>Goal 3 | Partnerships growing; engagement indices flat</a:t>
            </a:r>
            <a:endParaRPr lang="en-US" sz="2300"/>
          </a:p>
        </p:txBody>
      </p:sp>
      <p:graphicFrame>
        <p:nvGraphicFramePr>
          <p:cNvPr id="3" name="Community partner engagement chart" descr="Business and community partners actively engaged were 337 at baseline, 139 in 2023-24 and 249 in 2024-25, against a target of 1,000."/>
          <p:cNvGraphicFramePr/>
          <p:nvPr>
            <p:extLst>
              <p:ext uri="{D42A27DB-BD31-4B8C-83A1-F6EECF244321}">
                <p14:modId xmlns:p14="http://schemas.microsoft.com/office/powerpoint/2010/main" val="1547934554"/>
              </p:ext>
            </p:extLst>
          </p:nvPr>
        </p:nvGraphicFramePr>
        <p:xfrm>
          <a:off x="548640" y="1188720"/>
          <a:ext cx="512064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1188720"/>
            <a:ext cx="2651760" cy="3108960"/>
          </a:xfrm>
          <a:prstGeom prst="rect">
            <a:avLst/>
          </a:prstGeom>
          <a:solidFill>
            <a:srgbClr val="F2F2F2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1188720"/>
            <a:ext cx="54864" cy="3108960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217920" y="132588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>
                <a:solidFill>
                  <a:srgbClr val="7F6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Engagement signals</a:t>
            </a:r>
            <a:endParaRPr lang="en-US" sz="1000"/>
          </a:p>
        </p:txBody>
      </p:sp>
      <p:sp>
        <p:nvSpPr>
          <p:cNvPr id="7" name="Text 4"/>
          <p:cNvSpPr/>
          <p:nvPr/>
        </p:nvSpPr>
        <p:spPr>
          <a:xfrm>
            <a:off x="6217920" y="1645920"/>
            <a:ext cx="219456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0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Parent portal registration has risen every year but remains well short of target.</a:t>
            </a:r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0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and staff engagement indices were flat and the survey has been discontinued.</a:t>
            </a:r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0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Internships with partners continue to grow toward the per-school target.</a:t>
            </a:r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0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Specific Result 3.1 ownership measures still report no data.</a:t>
            </a:r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0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Row-level values are in the Goal 3 measures table.</a:t>
            </a:r>
            <a:endParaRPr lang="en-US" sz="1000"/>
          </a:p>
        </p:txBody>
      </p:sp>
      <p:sp>
        <p:nvSpPr>
          <p:cNvPr id="8" name="Text 5"/>
          <p:cNvSpPr/>
          <p:nvPr/>
        </p:nvSpPr>
        <p:spPr>
          <a:xfrm>
            <a:off x="548640" y="47365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 3: Build collective ownership and active engagement among all stakeholders</a:t>
            </a:r>
            <a:endParaRPr lang="en-US" sz="900"/>
          </a:p>
        </p:txBody>
      </p:sp>
      <p:pic>
        <p:nvPicPr>
          <p:cNvPr id="900" name="B4B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15}" type="slidenum">
              <a:rPr lang="en-US" sz="1000" b="1">
                <a:solidFill>
                  <a:srgbClr val="595959"/>
                </a:solidFill>
                <a:latin typeface="Arial"/>
              </a:rPr>
              <a:t>22</a:t>
            </a:fld>
            <a:endParaRPr lang="en-US" sz="1000"/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000000"/>
                </a:solidFill>
                <a:latin typeface="Trade Gothic Next HvyCd" pitchFamily="34" charset="0"/>
                <a:ea typeface="Trade Gothic Next HvyCd" pitchFamily="34" charset="-122"/>
                <a:cs typeface="Trade Gothic Next HvyCd" pitchFamily="34" charset="-120"/>
              </a:rPr>
              <a:t>Goal 3 | Stakeholder Measures</a:t>
            </a:r>
            <a:endParaRPr lang="en-US" sz="280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017303"/>
              </p:ext>
            </p:extLst>
          </p:nvPr>
        </p:nvGraphicFramePr>
        <p:xfrm>
          <a:off x="548640" y="1188720"/>
          <a:ext cx="8046719" cy="3035808"/>
        </p:xfrm>
        <a:graphic>
          <a:graphicData uri="http://schemas.openxmlformats.org/drawingml/2006/table">
            <a:tbl>
              <a:tblPr/>
              <a:tblGrid>
                <a:gridCol w="3785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7784">
                  <a:extLst>
                    <a:ext uri="{9D8B030D-6E8A-4147-A177-3AD203B41FA5}">
                      <a16:colId xmlns:a16="http://schemas.microsoft.com/office/drawing/2014/main" val="1290360100"/>
                    </a:ext>
                  </a:extLst>
                </a:gridCol>
                <a:gridCol w="649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2210358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Measure (Goal 3)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Base 22-23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Target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2023-24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2024-25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2025-26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3.1a # partners actively engaged in school/district activities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337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1000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N/A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charset="0"/>
                          <a:ea typeface="Trade Gothic Next HvyCd" charset="0"/>
                          <a:cs typeface="Trade Gothic Next HvyCd" charset="0"/>
                        </a:rPr>
                        <a:t>No data</a:t>
                      </a: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595959"/>
                          </a:solidFill>
                          <a:latin typeface="Trade Gothic Next HvyCd"/>
                        </a:rPr>
                        <a:t>342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latin typeface="Trade Gothic Next HvyCd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3.1b % stakeholders/partners attending district events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TBD*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N/A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No data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3.1d % students utilizing leadership notebooks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N/A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No data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No data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3.2a % parents/guardians volunteering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TBD*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70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charset="0"/>
                          <a:ea typeface="Trade Gothic Next HvyCd" charset="0"/>
                          <a:cs typeface="Trade Gothic Next HvyCd" charset="0"/>
                        </a:rPr>
                        <a:t>N/A</a:t>
                      </a: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charset="0"/>
                          <a:ea typeface="Trade Gothic Next HvyCd" charset="0"/>
                          <a:cs typeface="Trade Gothic Next HvyCd" charset="0"/>
                        </a:rPr>
                        <a:t>No data</a:t>
                      </a: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/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3.2b % parents/guardians attending academic meetings per year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N/A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17.52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Survey discontinued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3.2c Average student engagement index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3.83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4.95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3.71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3.77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Survey discontinued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3.2d Average staff engagement index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4.04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4.95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4.1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4.13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Survey discontinued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3.2e % parents responding to annual Title I Parent Involvement Survey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85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050" b="0">
                          <a:solidFill>
                            <a:srgbClr val="595959"/>
                          </a:solidFill>
                          <a:latin typeface="Trade Gothic Next HvyCd"/>
                        </a:rPr>
                        <a:t>27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050" b="0">
                          <a:solidFill>
                            <a:srgbClr val="595959"/>
                          </a:solidFill>
                          <a:latin typeface="Trade Gothic Next HvyCd"/>
                        </a:rPr>
                        <a:t>24.77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26.3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3.3a % parents registered to use Infinite Campus Parent Portal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76.64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77.94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charset="0"/>
                          <a:ea typeface="Trade Gothic Next HvyCd" charset="0"/>
                          <a:cs typeface="Trade Gothic Next HvyCd" charset="0"/>
                        </a:rPr>
                        <a:t>79.77</a:t>
                      </a: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charset="0"/>
                          <a:ea typeface="Trade Gothic Next HvyCd" charset="0"/>
                          <a:cs typeface="Trade Gothic Next HvyCd" charset="0"/>
                        </a:rPr>
                        <a:t>80.49</a:t>
                      </a: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394681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3.3b % students participating in extra-curricular activities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N/A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charset="0"/>
                          <a:ea typeface="Trade Gothic Next HvyCd" charset="0"/>
                          <a:cs typeface="Trade Gothic Next HvyCd" charset="0"/>
                        </a:rPr>
                        <a:t>No data</a:t>
                      </a: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595959"/>
                          </a:solidFill>
                          <a:latin typeface="Trade Gothic Next HvyCd"/>
                        </a:rPr>
                        <a:t>No data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latin typeface="Trade Gothic Next HvyCd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917181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3.3c % student-led conferences attended by stakeholders/parents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95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N/A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charset="0"/>
                          <a:ea typeface="Trade Gothic Next HvyCd" charset="0"/>
                          <a:cs typeface="Trade Gothic Next HvyCd" charset="0"/>
                        </a:rPr>
                        <a:t>50</a:t>
                      </a: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charset="0"/>
                          <a:ea typeface="Trade Gothic Next HvyCd" charset="0"/>
                          <a:cs typeface="Trade Gothic Next HvyCd" charset="0"/>
                        </a:rPr>
                        <a:t>75</a:t>
                      </a: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436582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3.3d # internships with business/community partners for high school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TBD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100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pitchFamily="34" charset="0"/>
                          <a:ea typeface="Trade Gothic Next HvyCd" pitchFamily="34" charset="-122"/>
                          <a:cs typeface="Trade Gothic Next HvyCd" pitchFamily="34" charset="-120"/>
                        </a:rPr>
                        <a:t>139</a:t>
                      </a:r>
                      <a:endParaRPr lang="en-US" sz="1050">
                        <a:latin typeface="Trade Gothic Next HvyCd" charset="0"/>
                        <a:ea typeface="Trade Gothic Next HvyCd" charset="0"/>
                        <a:cs typeface="Trade Gothic Next HvyCd" charset="0"/>
                      </a:endParaRP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0">
                          <a:solidFill>
                            <a:srgbClr val="595959"/>
                          </a:solidFill>
                          <a:latin typeface="Trade Gothic Next HvyCd" charset="0"/>
                          <a:ea typeface="Trade Gothic Next HvyCd" charset="0"/>
                          <a:cs typeface="Trade Gothic Next HvyCd" charset="0"/>
                        </a:rPr>
                        <a:t>249</a:t>
                      </a:r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/>
                    </a:p>
                  </a:txBody>
                  <a:tcPr marL="76200" marR="76200" marT="0" marB="0" anchor="ctr">
                    <a:lnL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328212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548640" y="4416552"/>
            <a:ext cx="8046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3.1c measures (students, staff, parents) are excluded: 2023-24 is N/A, and 2024-25 and 2025-26 report no data. Baselines alone do not show progress.</a:t>
            </a:r>
            <a:endParaRPr lang="en-US" sz="1000"/>
          </a:p>
        </p:txBody>
      </p:sp>
      <p:sp>
        <p:nvSpPr>
          <p:cNvPr id="5" name="Text 2"/>
          <p:cNvSpPr/>
          <p:nvPr/>
        </p:nvSpPr>
        <p:spPr>
          <a:xfrm>
            <a:off x="548640" y="47365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 3: Build collective ownership and active engagement among all stakeholders</a:t>
            </a:r>
            <a:endParaRPr lang="en-US" sz="900"/>
          </a:p>
        </p:txBody>
      </p:sp>
      <p:pic>
        <p:nvPicPr>
          <p:cNvPr id="900" name="B4B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2" name="Year-over-year arrow key"/>
          <p:cNvSpPr txBox="1"/>
          <p:nvPr/>
        </p:nvSpPr>
        <p:spPr>
          <a:xfrm>
            <a:off x="548640" y="1031877"/>
            <a:ext cx="8046720" cy="13080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850">
                <a:solidFill>
                  <a:srgbClr val="595959"/>
                </a:solidFill>
                <a:latin typeface="Arial"/>
              </a:rPr>
              <a:t>No data = NO DATA TO REPORT in source. N/A, TBD*, and blank cells follow the image.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>
                <a:solidFill>
                  <a:srgbClr val="000000"/>
                </a:solidFill>
                <a:latin typeface="Trade Gothic Next HvyCd" pitchFamily="34" charset="0"/>
                <a:ea typeface="Trade Gothic Next HvyCd" pitchFamily="34" charset="-122"/>
                <a:cs typeface="Trade Gothic Next HvyCd" pitchFamily="34" charset="-120"/>
              </a:rPr>
              <a:t>Next Steps: Continued Priorities for 2025-26</a:t>
            </a:r>
            <a:endParaRPr lang="en-US" sz="280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kern="0" spc="200">
                <a:solidFill>
                  <a:srgbClr val="7F6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Operational Priorities</a:t>
            </a:r>
            <a:endParaRPr lang="en-US" sz="1100"/>
          </a:p>
        </p:txBody>
      </p:sp>
      <p:sp>
        <p:nvSpPr>
          <p:cNvPr id="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463040"/>
            <a:ext cx="3931920" cy="2926080"/>
          </a:xfrm>
          <a:prstGeom prst="rect">
            <a:avLst/>
          </a:prstGeom>
          <a:solidFill>
            <a:srgbClr val="F2F2F2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463040"/>
            <a:ext cx="54864" cy="2926080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1627632"/>
            <a:ext cx="3383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the attendance gap: scale the practices behind the 5.6-point drop in chronic absenteeism.</a:t>
            </a:r>
            <a:endParaRPr lang="en-US" sz="105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the behavior gains while lifting the share of students with 0-1 referrals back to 95%.</a:t>
            </a:r>
            <a:endParaRPr lang="en-US" sz="105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 transportation on-time performance and technology response times.</a:t>
            </a:r>
            <a:endParaRPr lang="en-US" sz="105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instructional-staff leave days toward the 16,962 target through the wellness program.</a:t>
            </a:r>
            <a:endParaRPr lang="en-US" sz="105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 community partnerships toward 1,000 actively engaged.</a:t>
            </a:r>
            <a:endParaRPr lang="en-US" sz="1050"/>
          </a:p>
        </p:txBody>
      </p:sp>
      <p:sp>
        <p:nvSpPr>
          <p:cNvPr id="7" name="Text 5"/>
          <p:cNvSpPr/>
          <p:nvPr/>
        </p:nvSpPr>
        <p:spPr>
          <a:xfrm>
            <a:off x="4663440" y="11430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kern="0" spc="200">
                <a:solidFill>
                  <a:srgbClr val="7F6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Academic Priorities</a:t>
            </a:r>
            <a:endParaRPr lang="en-US" sz="1100"/>
          </a:p>
        </p:txBody>
      </p:sp>
      <p:sp>
        <p:nvSpPr>
          <p:cNvPr id="8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463040"/>
            <a:ext cx="3931920" cy="2926080"/>
          </a:xfrm>
          <a:prstGeom prst="rect">
            <a:avLst/>
          </a:prstGeom>
          <a:solidFill>
            <a:srgbClr val="F2F2F2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463040"/>
            <a:ext cx="54864" cy="2926080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983480" y="1627632"/>
            <a:ext cx="3383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Lift math proficiency: rows q, s and u remain 14-18 points below target despite 2025-26 gains.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the developing-or-above gains in grades 3-5 and 6-8 MATH, which now exceed target.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the grade 9-12 gap: MATH developing+ at 52.7% is still short of the 55.2% target.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Strengthen literacy readiness reporting across K-2 and grades 3-12.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 the K-2 district assessment instrument so TBD measures can be baselined.</a:t>
            </a:r>
            <a:endParaRPr lang="en-US" sz="1050"/>
          </a:p>
        </p:txBody>
      </p:sp>
      <p:sp>
        <p:nvSpPr>
          <p:cNvPr id="11" name="Text 9"/>
          <p:cNvSpPr/>
          <p:nvPr/>
        </p:nvSpPr>
        <p:spPr>
          <a:xfrm>
            <a:off x="548640" y="47365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 Senior Cabinet | B4B MVP Balanced Scorecard</a:t>
            </a:r>
            <a:endParaRPr lang="en-US" sz="900"/>
          </a:p>
        </p:txBody>
      </p:sp>
      <p:pic>
        <p:nvPicPr>
          <p:cNvPr id="900" name="B4B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352" y="4562856"/>
            <a:ext cx="429768" cy="420624"/>
          </a:xfrm>
          <a:prstGeom prst="rect">
            <a:avLst/>
          </a:prstGeom>
        </p:spPr>
      </p:pic>
      <p:sp>
        <p:nvSpPr>
          <p:cNvPr id="901" name="Slide Number Placeholder 901"/>
          <p:cNvSpPr>
            <a:spLocks noGrp="1"/>
          </p:cNvSpPr>
          <p:nvPr>
            <p:ph type="sldNum" sz="quarter" idx="99"/>
          </p:nvPr>
        </p:nvSpPr>
        <p:spPr>
          <a:xfrm>
            <a:off x="7772400" y="4690872"/>
            <a:ext cx="658368" cy="237744"/>
          </a:xfrm>
          <a:prstGeom prst="rect">
            <a:avLst/>
          </a:prstGeom>
        </p:spPr>
        <p:txBody>
          <a:bodyPr vert="horz" lIns="0" tIns="0" rIns="0" bIns="0" anchor="ctr"/>
          <a:lstStyle/>
          <a:p>
            <a:pPr algn="r"/>
            <a:fld id="{B4B00000-0000-4000-8000-000000000015}" type="slidenum">
              <a:rPr lang="en-US" sz="1000" b="1">
                <a:solidFill>
                  <a:srgbClr val="595959"/>
                </a:solidFill>
                <a:latin typeface="Arial"/>
              </a:rPr>
              <a:t>24</a:t>
            </a:fld>
            <a:endParaRPr lang="en-US"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FFD966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rade Gothic Next HvyCd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Arial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Arial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24</Slides>
  <Notes>17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1_Office Theme</vt:lpstr>
      <vt:lpstr>PowerPoint Presentation</vt:lpstr>
      <vt:lpstr>PowerPoint Presentation</vt:lpstr>
      <vt:lpstr>OUR MISSION</vt:lpstr>
      <vt:lpstr>OUR GUIDING PRINCIPLES</vt:lpstr>
      <vt:lpstr>B4B BALANCED SCORECARD</vt:lpstr>
      <vt:lpstr>How To Read This Scorecard</vt:lpstr>
      <vt:lpstr>Data Integrity: What We Cannot Yet Report, And Why</vt:lpstr>
      <vt:lpstr>PowerPoint Presentation</vt:lpstr>
      <vt:lpstr>PowerPoint Presentation</vt:lpstr>
      <vt:lpstr>Goal 1 | Discipline referrals down 31% since baseline</vt:lpstr>
      <vt:lpstr>Goal 1 | Attendance is improving but still short of target</vt:lpstr>
      <vt:lpstr>Behavior gains hold; attendance still short of target</vt:lpstr>
      <vt:lpstr>Goal 1 | Graduation up; GMAS gains across bands</vt:lpstr>
      <vt:lpstr>Goal 1 | Specific Results 1.1 and 1.2</vt:lpstr>
      <vt:lpstr>Goal 1.3 | K-2 and grade 3-5 ELA measures (rows a-g)</vt:lpstr>
      <vt:lpstr>Goal 1.3 | Grades 6-12 ELA and K-2/3-5 MATH (rows h-p)</vt:lpstr>
      <vt:lpstr>Goal 1.3 | Grades 6-12 MATH measures (rows q-u)</vt:lpstr>
      <vt:lpstr>PowerPoint Presentation</vt:lpstr>
      <vt:lpstr>Goal 2 | Specific Results 2.2–2.4</vt:lpstr>
      <vt:lpstr>Goal 2 | Specific Results 2.1 and 2.5</vt:lpstr>
      <vt:lpstr>PowerPoint Presentation</vt:lpstr>
      <vt:lpstr>Goal 3 | Partnerships growing; engagement indices flat</vt:lpstr>
      <vt:lpstr>Goal 3 | Stakeholder Measures</vt:lpstr>
      <vt:lpstr>Next Steps: Continued Priorities for 2025-26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Lovett, Katika</dc:creator>
  <cp:revision>1</cp:revision>
  <cp:lastPrinted>2026-10-08T13:43:43Z</cp:lastPrinted>
  <dcterms:created xsi:type="dcterms:W3CDTF">2026-10-02T18:22:10Z</dcterms:created>
  <dcterms:modified xsi:type="dcterms:W3CDTF">2026-10-08T15:27:30Z</dcterms:modified>
</cp:coreProperties>
</file>