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notesSlides/notesSlide9.xml" ContentType="application/vnd.openxmlformats-officedocument.presentationml.notesSlide+xml"/>
  <Override PartName="/ppt/ink/ink2.xml" ContentType="application/inkml+xml"/>
  <Override PartName="/ppt/notesSlides/notesSlide10.xml" ContentType="application/vnd.openxmlformats-officedocument.presentationml.notesSlide+xml"/>
  <Override PartName="/ppt/ink/ink3.xml" ContentType="application/inkml+xml"/>
  <Override PartName="/ppt/notesSlides/notesSlide11.xml" ContentType="application/vnd.openxmlformats-officedocument.presentationml.notesSlide+xml"/>
  <Override PartName="/ppt/ink/ink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14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15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notesSlides/notesSlide16.xml" ContentType="application/vnd.openxmlformats-officedocument.presentationml.notesSlide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7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18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notesSlides/notesSlide19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notesSlides/notesSlide20.xml" ContentType="application/vnd.openxmlformats-officedocument.presentationml.notesSlide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21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22.xml" ContentType="application/vnd.openxmlformats-officedocument.presentationml.notesSlide+xml"/>
  <Override PartName="/ppt/ink/ink41.xml" ContentType="application/inkml+xml"/>
  <Override PartName="/ppt/notesSlides/notesSlide23.xml" ContentType="application/vnd.openxmlformats-officedocument.presentationml.notesSlide+xml"/>
  <Override PartName="/ppt/ink/ink42.xml" ContentType="application/inkml+xml"/>
  <Override PartName="/ppt/notesSlides/notesSlide24.xml" ContentType="application/vnd.openxmlformats-officedocument.presentationml.notesSlide+xml"/>
  <Override PartName="/ppt/ink/ink43.xml" ContentType="application/inkml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309" r:id="rId6"/>
    <p:sldId id="311" r:id="rId7"/>
    <p:sldId id="299" r:id="rId8"/>
    <p:sldId id="279" r:id="rId9"/>
    <p:sldId id="335" r:id="rId10"/>
    <p:sldId id="318" r:id="rId11"/>
    <p:sldId id="282" r:id="rId12"/>
    <p:sldId id="316" r:id="rId13"/>
    <p:sldId id="317" r:id="rId14"/>
    <p:sldId id="273" r:id="rId15"/>
    <p:sldId id="280" r:id="rId16"/>
    <p:sldId id="327" r:id="rId17"/>
    <p:sldId id="336" r:id="rId18"/>
    <p:sldId id="263" r:id="rId19"/>
    <p:sldId id="328" r:id="rId20"/>
    <p:sldId id="337" r:id="rId21"/>
    <p:sldId id="284" r:id="rId22"/>
    <p:sldId id="329" r:id="rId23"/>
    <p:sldId id="338" r:id="rId24"/>
    <p:sldId id="281" r:id="rId25"/>
    <p:sldId id="330" r:id="rId26"/>
    <p:sldId id="339" r:id="rId27"/>
    <p:sldId id="320" r:id="rId2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084" autoAdjust="0"/>
  </p:normalViewPr>
  <p:slideViewPr>
    <p:cSldViewPr snapToGrid="0" showGuides="1">
      <p:cViewPr varScale="1">
        <p:scale>
          <a:sx n="66" d="100"/>
          <a:sy n="66" d="100"/>
        </p:scale>
        <p:origin x="1080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D01FB4F9-E39C-4FA1-99C1-94D3108F9224}"/>
    <pc:docChg chg="undo custSel addSld delSld modSld">
      <pc:chgData name="Cassady, Jamie" userId="9dd73777-b5aa-47aa-b840-bbcd432a28b1" providerId="ADAL" clId="{D01FB4F9-E39C-4FA1-99C1-94D3108F9224}" dt="2025-02-13T19:42:34.151" v="109" actId="14100"/>
      <pc:docMkLst>
        <pc:docMk/>
      </pc:docMkLst>
      <pc:sldChg chg="modSp mod">
        <pc:chgData name="Cassady, Jamie" userId="9dd73777-b5aa-47aa-b840-bbcd432a28b1" providerId="ADAL" clId="{D01FB4F9-E39C-4FA1-99C1-94D3108F9224}" dt="2025-02-13T15:18:41.282" v="99" actId="20577"/>
        <pc:sldMkLst>
          <pc:docMk/>
          <pc:sldMk cId="2554398938" sldId="257"/>
        </pc:sldMkLst>
        <pc:spChg chg="mod">
          <ac:chgData name="Cassady, Jamie" userId="9dd73777-b5aa-47aa-b840-bbcd432a28b1" providerId="ADAL" clId="{D01FB4F9-E39C-4FA1-99C1-94D3108F9224}" dt="2025-02-13T15:18:41.282" v="99" actId="20577"/>
          <ac:spMkLst>
            <pc:docMk/>
            <pc:sldMk cId="2554398938" sldId="257"/>
            <ac:spMk id="7" creationId="{93FBA676-AED3-5BE3-8DCA-C7D33605989E}"/>
          </ac:spMkLst>
        </pc:spChg>
      </pc:sldChg>
      <pc:sldChg chg="addSp delSp modSp mod">
        <pc:chgData name="Cassady, Jamie" userId="9dd73777-b5aa-47aa-b840-bbcd432a28b1" providerId="ADAL" clId="{D01FB4F9-E39C-4FA1-99C1-94D3108F9224}" dt="2025-02-13T15:07:47.879" v="65" actId="14100"/>
        <pc:sldMkLst>
          <pc:docMk/>
          <pc:sldMk cId="3992243849" sldId="263"/>
        </pc:sldMkLst>
        <pc:picChg chg="del">
          <ac:chgData name="Cassady, Jamie" userId="9dd73777-b5aa-47aa-b840-bbcd432a28b1" providerId="ADAL" clId="{D01FB4F9-E39C-4FA1-99C1-94D3108F9224}" dt="2025-02-13T15:07:18.952" v="60" actId="478"/>
          <ac:picMkLst>
            <pc:docMk/>
            <pc:sldMk cId="3992243849" sldId="263"/>
            <ac:picMk id="5" creationId="{8A2B34BB-6EF0-7D2B-C045-27A3EFC02D60}"/>
          </ac:picMkLst>
        </pc:picChg>
        <pc:picChg chg="add mod">
          <ac:chgData name="Cassady, Jamie" userId="9dd73777-b5aa-47aa-b840-bbcd432a28b1" providerId="ADAL" clId="{D01FB4F9-E39C-4FA1-99C1-94D3108F9224}" dt="2025-02-13T15:07:47.879" v="65" actId="14100"/>
          <ac:picMkLst>
            <pc:docMk/>
            <pc:sldMk cId="3992243849" sldId="263"/>
            <ac:picMk id="6" creationId="{A4998129-282D-AA76-8D86-52781C01B04D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9:42:34.151" v="109" actId="14100"/>
        <pc:sldMkLst>
          <pc:docMk/>
          <pc:sldMk cId="1532840729" sldId="273"/>
        </pc:sldMkLst>
        <pc:picChg chg="del">
          <ac:chgData name="Cassady, Jamie" userId="9dd73777-b5aa-47aa-b840-bbcd432a28b1" providerId="ADAL" clId="{D01FB4F9-E39C-4FA1-99C1-94D3108F9224}" dt="2025-02-13T19:42:20.969" v="104" actId="478"/>
          <ac:picMkLst>
            <pc:docMk/>
            <pc:sldMk cId="1532840729" sldId="273"/>
            <ac:picMk id="5" creationId="{2529649C-930D-3DDF-3CC0-D0A9D9EE42B3}"/>
          </ac:picMkLst>
        </pc:picChg>
        <pc:picChg chg="add mod">
          <ac:chgData name="Cassady, Jamie" userId="9dd73777-b5aa-47aa-b840-bbcd432a28b1" providerId="ADAL" clId="{D01FB4F9-E39C-4FA1-99C1-94D3108F9224}" dt="2025-02-13T19:42:34.151" v="109" actId="14100"/>
          <ac:picMkLst>
            <pc:docMk/>
            <pc:sldMk cId="1532840729" sldId="273"/>
            <ac:picMk id="6" creationId="{5E02E489-A842-CD11-C779-B30F58397B76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5:06:47.207" v="59" actId="14100"/>
        <pc:sldMkLst>
          <pc:docMk/>
          <pc:sldMk cId="2610217531" sldId="280"/>
        </pc:sldMkLst>
        <pc:picChg chg="add mod">
          <ac:chgData name="Cassady, Jamie" userId="9dd73777-b5aa-47aa-b840-bbcd432a28b1" providerId="ADAL" clId="{D01FB4F9-E39C-4FA1-99C1-94D3108F9224}" dt="2025-02-13T15:06:47.207" v="59" actId="14100"/>
          <ac:picMkLst>
            <pc:docMk/>
            <pc:sldMk cId="2610217531" sldId="280"/>
            <ac:picMk id="5" creationId="{4D70FFD2-9B1B-7D64-E3CC-ADDB5475122C}"/>
          </ac:picMkLst>
        </pc:picChg>
        <pc:picChg chg="del">
          <ac:chgData name="Cassady, Jamie" userId="9dd73777-b5aa-47aa-b840-bbcd432a28b1" providerId="ADAL" clId="{D01FB4F9-E39C-4FA1-99C1-94D3108F9224}" dt="2025-02-13T15:06:32.793" v="54" actId="478"/>
          <ac:picMkLst>
            <pc:docMk/>
            <pc:sldMk cId="2610217531" sldId="280"/>
            <ac:picMk id="6" creationId="{D1A58CC9-BE47-DA94-040B-BC7FCD7D2912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5:09:13.892" v="77" actId="14100"/>
        <pc:sldMkLst>
          <pc:docMk/>
          <pc:sldMk cId="3262273678" sldId="281"/>
        </pc:sldMkLst>
        <pc:picChg chg="add mod">
          <ac:chgData name="Cassady, Jamie" userId="9dd73777-b5aa-47aa-b840-bbcd432a28b1" providerId="ADAL" clId="{D01FB4F9-E39C-4FA1-99C1-94D3108F9224}" dt="2025-02-13T15:09:13.892" v="77" actId="14100"/>
          <ac:picMkLst>
            <pc:docMk/>
            <pc:sldMk cId="3262273678" sldId="281"/>
            <ac:picMk id="5" creationId="{B28A1CED-2FB4-048A-BE34-AC6982E1F2C6}"/>
          </ac:picMkLst>
        </pc:picChg>
        <pc:picChg chg="del">
          <ac:chgData name="Cassady, Jamie" userId="9dd73777-b5aa-47aa-b840-bbcd432a28b1" providerId="ADAL" clId="{D01FB4F9-E39C-4FA1-99C1-94D3108F9224}" dt="2025-02-13T15:08:58.145" v="72" actId="478"/>
          <ac:picMkLst>
            <pc:docMk/>
            <pc:sldMk cId="3262273678" sldId="281"/>
            <ac:picMk id="6" creationId="{28BEFBFF-F401-AF21-4612-90C543962DC8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0T17:32:39.377" v="34" actId="14100"/>
        <pc:sldMkLst>
          <pc:docMk/>
          <pc:sldMk cId="1112657531" sldId="282"/>
        </pc:sldMkLst>
        <pc:picChg chg="add mod">
          <ac:chgData name="Cassady, Jamie" userId="9dd73777-b5aa-47aa-b840-bbcd432a28b1" providerId="ADAL" clId="{D01FB4F9-E39C-4FA1-99C1-94D3108F9224}" dt="2025-02-10T17:32:39.377" v="34" actId="14100"/>
          <ac:picMkLst>
            <pc:docMk/>
            <pc:sldMk cId="1112657531" sldId="282"/>
            <ac:picMk id="6" creationId="{39593616-2766-C0AE-A0B5-59F13470EB5D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5:08:32.317" v="71" actId="14100"/>
        <pc:sldMkLst>
          <pc:docMk/>
          <pc:sldMk cId="3574807416" sldId="284"/>
        </pc:sldMkLst>
        <pc:picChg chg="del">
          <ac:chgData name="Cassady, Jamie" userId="9dd73777-b5aa-47aa-b840-bbcd432a28b1" providerId="ADAL" clId="{D01FB4F9-E39C-4FA1-99C1-94D3108F9224}" dt="2025-02-13T15:08:14.369" v="66" actId="478"/>
          <ac:picMkLst>
            <pc:docMk/>
            <pc:sldMk cId="3574807416" sldId="284"/>
            <ac:picMk id="5" creationId="{463B92C6-0601-67B3-7D2A-3DF8540821AC}"/>
          </ac:picMkLst>
        </pc:picChg>
        <pc:picChg chg="add mod">
          <ac:chgData name="Cassady, Jamie" userId="9dd73777-b5aa-47aa-b840-bbcd432a28b1" providerId="ADAL" clId="{D01FB4F9-E39C-4FA1-99C1-94D3108F9224}" dt="2025-02-13T15:08:32.317" v="71" actId="14100"/>
          <ac:picMkLst>
            <pc:docMk/>
            <pc:sldMk cId="3574807416" sldId="284"/>
            <ac:picMk id="6" creationId="{AF57D993-3D4E-0968-39EB-6FB9123A9384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0T17:33:36.255" v="40" actId="14100"/>
        <pc:sldMkLst>
          <pc:docMk/>
          <pc:sldMk cId="2414254567" sldId="316"/>
        </pc:sldMkLst>
        <pc:picChg chg="add mod">
          <ac:chgData name="Cassady, Jamie" userId="9dd73777-b5aa-47aa-b840-bbcd432a28b1" providerId="ADAL" clId="{D01FB4F9-E39C-4FA1-99C1-94D3108F9224}" dt="2025-02-10T17:33:36.255" v="40" actId="14100"/>
          <ac:picMkLst>
            <pc:docMk/>
            <pc:sldMk cId="2414254567" sldId="316"/>
            <ac:picMk id="5" creationId="{CE7FE628-C6DC-989F-F6EB-0E9E2427FFA8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0T17:34:20.944" v="46" actId="14100"/>
        <pc:sldMkLst>
          <pc:docMk/>
          <pc:sldMk cId="3431049850" sldId="317"/>
        </pc:sldMkLst>
        <pc:picChg chg="add mod">
          <ac:chgData name="Cassady, Jamie" userId="9dd73777-b5aa-47aa-b840-bbcd432a28b1" providerId="ADAL" clId="{D01FB4F9-E39C-4FA1-99C1-94D3108F9224}" dt="2025-02-10T17:34:20.944" v="46" actId="14100"/>
          <ac:picMkLst>
            <pc:docMk/>
            <pc:sldMk cId="3431049850" sldId="317"/>
            <ac:picMk id="5" creationId="{50B147BE-719F-B797-D852-6CFA68148973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0T17:30:44.429" v="28" actId="14100"/>
        <pc:sldMkLst>
          <pc:docMk/>
          <pc:sldMk cId="301002493" sldId="318"/>
        </pc:sldMkLst>
        <pc:picChg chg="add mod">
          <ac:chgData name="Cassady, Jamie" userId="9dd73777-b5aa-47aa-b840-bbcd432a28b1" providerId="ADAL" clId="{D01FB4F9-E39C-4FA1-99C1-94D3108F9224}" dt="2025-02-10T17:30:44.429" v="28" actId="14100"/>
          <ac:picMkLst>
            <pc:docMk/>
            <pc:sldMk cId="301002493" sldId="318"/>
            <ac:picMk id="6" creationId="{102CD82D-E3A4-BEC1-4C45-F2390F80A014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4:30:56.552" v="53" actId="14100"/>
        <pc:sldMkLst>
          <pc:docMk/>
          <pc:sldMk cId="2989976133" sldId="327"/>
        </pc:sldMkLst>
        <pc:picChg chg="del">
          <ac:chgData name="Cassady, Jamie" userId="9dd73777-b5aa-47aa-b840-bbcd432a28b1" providerId="ADAL" clId="{D01FB4F9-E39C-4FA1-99C1-94D3108F9224}" dt="2025-02-13T14:30:16.017" v="47" actId="478"/>
          <ac:picMkLst>
            <pc:docMk/>
            <pc:sldMk cId="2989976133" sldId="327"/>
            <ac:picMk id="5" creationId="{73CAAE32-BAA7-7133-FA46-111A53001EF5}"/>
          </ac:picMkLst>
        </pc:picChg>
        <pc:picChg chg="add del">
          <ac:chgData name="Cassady, Jamie" userId="9dd73777-b5aa-47aa-b840-bbcd432a28b1" providerId="ADAL" clId="{D01FB4F9-E39C-4FA1-99C1-94D3108F9224}" dt="2025-02-13T14:30:42.269" v="49" actId="478"/>
          <ac:picMkLst>
            <pc:docMk/>
            <pc:sldMk cId="2989976133" sldId="327"/>
            <ac:picMk id="6" creationId="{8B353E8C-A28A-531F-E72B-909529882FCD}"/>
          </ac:picMkLst>
        </pc:picChg>
        <pc:picChg chg="add mod">
          <ac:chgData name="Cassady, Jamie" userId="9dd73777-b5aa-47aa-b840-bbcd432a28b1" providerId="ADAL" clId="{D01FB4F9-E39C-4FA1-99C1-94D3108F9224}" dt="2025-02-13T14:30:56.552" v="53" actId="14100"/>
          <ac:picMkLst>
            <pc:docMk/>
            <pc:sldMk cId="2989976133" sldId="327"/>
            <ac:picMk id="13" creationId="{1B8236B0-2B12-B085-BD1D-8756161914FE}"/>
          </ac:picMkLst>
        </pc:picChg>
      </pc:sldChg>
      <pc:sldChg chg="del">
        <pc:chgData name="Cassady, Jamie" userId="9dd73777-b5aa-47aa-b840-bbcd432a28b1" providerId="ADAL" clId="{D01FB4F9-E39C-4FA1-99C1-94D3108F9224}" dt="2025-02-13T18:54:03.947" v="102" actId="2696"/>
        <pc:sldMkLst>
          <pc:docMk/>
          <pc:sldMk cId="2335295290" sldId="331"/>
        </pc:sldMkLst>
      </pc:sldChg>
      <pc:sldChg chg="del">
        <pc:chgData name="Cassady, Jamie" userId="9dd73777-b5aa-47aa-b840-bbcd432a28b1" providerId="ADAL" clId="{D01FB4F9-E39C-4FA1-99C1-94D3108F9224}" dt="2025-02-13T18:54:14.828" v="103" actId="2696"/>
        <pc:sldMkLst>
          <pc:docMk/>
          <pc:sldMk cId="2823925070" sldId="332"/>
        </pc:sldMkLst>
      </pc:sldChg>
      <pc:sldChg chg="del">
        <pc:chgData name="Cassady, Jamie" userId="9dd73777-b5aa-47aa-b840-bbcd432a28b1" providerId="ADAL" clId="{D01FB4F9-E39C-4FA1-99C1-94D3108F9224}" dt="2025-02-13T18:53:55.330" v="101" actId="2696"/>
        <pc:sldMkLst>
          <pc:docMk/>
          <pc:sldMk cId="1230132369" sldId="333"/>
        </pc:sldMkLst>
      </pc:sldChg>
      <pc:sldChg chg="del">
        <pc:chgData name="Cassady, Jamie" userId="9dd73777-b5aa-47aa-b840-bbcd432a28b1" providerId="ADAL" clId="{D01FB4F9-E39C-4FA1-99C1-94D3108F9224}" dt="2025-02-13T18:53:50.591" v="100" actId="2696"/>
        <pc:sldMkLst>
          <pc:docMk/>
          <pc:sldMk cId="750145400" sldId="334"/>
        </pc:sldMkLst>
      </pc:sldChg>
      <pc:sldChg chg="addSp delSp modSp mod">
        <pc:chgData name="Cassady, Jamie" userId="9dd73777-b5aa-47aa-b840-bbcd432a28b1" providerId="ADAL" clId="{D01FB4F9-E39C-4FA1-99C1-94D3108F9224}" dt="2025-02-13T15:14:45.464" v="81" actId="14100"/>
        <pc:sldMkLst>
          <pc:docMk/>
          <pc:sldMk cId="1448465451" sldId="336"/>
        </pc:sldMkLst>
        <pc:picChg chg="add mod">
          <ac:chgData name="Cassady, Jamie" userId="9dd73777-b5aa-47aa-b840-bbcd432a28b1" providerId="ADAL" clId="{D01FB4F9-E39C-4FA1-99C1-94D3108F9224}" dt="2025-02-13T15:14:45.464" v="81" actId="14100"/>
          <ac:picMkLst>
            <pc:docMk/>
            <pc:sldMk cId="1448465451" sldId="336"/>
            <ac:picMk id="5" creationId="{B724F547-C6C2-F828-BDF4-A5D3FD638191}"/>
          </ac:picMkLst>
        </pc:picChg>
        <pc:picChg chg="del">
          <ac:chgData name="Cassady, Jamie" userId="9dd73777-b5aa-47aa-b840-bbcd432a28b1" providerId="ADAL" clId="{D01FB4F9-E39C-4FA1-99C1-94D3108F9224}" dt="2025-02-13T15:14:37.943" v="78" actId="478"/>
          <ac:picMkLst>
            <pc:docMk/>
            <pc:sldMk cId="1448465451" sldId="336"/>
            <ac:picMk id="6" creationId="{EA7F8B1A-C0AF-376D-8588-996408FD03D8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5:15:51.638" v="87" actId="14100"/>
        <pc:sldMkLst>
          <pc:docMk/>
          <pc:sldMk cId="2948545304" sldId="337"/>
        </pc:sldMkLst>
        <pc:picChg chg="del">
          <ac:chgData name="Cassady, Jamie" userId="9dd73777-b5aa-47aa-b840-bbcd432a28b1" providerId="ADAL" clId="{D01FB4F9-E39C-4FA1-99C1-94D3108F9224}" dt="2025-02-13T15:15:37.367" v="82" actId="478"/>
          <ac:picMkLst>
            <pc:docMk/>
            <pc:sldMk cId="2948545304" sldId="337"/>
            <ac:picMk id="5" creationId="{760FAA63-A97E-2267-EC08-ED03E74E682E}"/>
          </ac:picMkLst>
        </pc:picChg>
        <pc:picChg chg="add mod">
          <ac:chgData name="Cassady, Jamie" userId="9dd73777-b5aa-47aa-b840-bbcd432a28b1" providerId="ADAL" clId="{D01FB4F9-E39C-4FA1-99C1-94D3108F9224}" dt="2025-02-13T15:15:51.638" v="87" actId="14100"/>
          <ac:picMkLst>
            <pc:docMk/>
            <pc:sldMk cId="2948545304" sldId="337"/>
            <ac:picMk id="6" creationId="{60071211-1E40-5A26-91BB-E0C92F4A9FB2}"/>
          </ac:picMkLst>
        </pc:picChg>
      </pc:sldChg>
      <pc:sldChg chg="addSp delSp modSp mod">
        <pc:chgData name="Cassady, Jamie" userId="9dd73777-b5aa-47aa-b840-bbcd432a28b1" providerId="ADAL" clId="{D01FB4F9-E39C-4FA1-99C1-94D3108F9224}" dt="2025-02-13T15:16:46.233" v="91" actId="14100"/>
        <pc:sldMkLst>
          <pc:docMk/>
          <pc:sldMk cId="1123164062" sldId="338"/>
        </pc:sldMkLst>
        <pc:picChg chg="del">
          <ac:chgData name="Cassady, Jamie" userId="9dd73777-b5aa-47aa-b840-bbcd432a28b1" providerId="ADAL" clId="{D01FB4F9-E39C-4FA1-99C1-94D3108F9224}" dt="2025-02-13T15:16:39.103" v="88" actId="478"/>
          <ac:picMkLst>
            <pc:docMk/>
            <pc:sldMk cId="1123164062" sldId="338"/>
            <ac:picMk id="5" creationId="{6D68BFFB-D043-FAFF-45B2-365962B5619B}"/>
          </ac:picMkLst>
        </pc:picChg>
        <pc:picChg chg="add mod">
          <ac:chgData name="Cassady, Jamie" userId="9dd73777-b5aa-47aa-b840-bbcd432a28b1" providerId="ADAL" clId="{D01FB4F9-E39C-4FA1-99C1-94D3108F9224}" dt="2025-02-13T15:16:46.233" v="91" actId="14100"/>
          <ac:picMkLst>
            <pc:docMk/>
            <pc:sldMk cId="1123164062" sldId="338"/>
            <ac:picMk id="6" creationId="{B54C3A4D-A8F9-E246-EEC4-6D7A4F4273FD}"/>
          </ac:picMkLst>
        </pc:picChg>
      </pc:sldChg>
      <pc:sldChg chg="addSp delSp modSp add del mod">
        <pc:chgData name="Cassady, Jamie" userId="9dd73777-b5aa-47aa-b840-bbcd432a28b1" providerId="ADAL" clId="{D01FB4F9-E39C-4FA1-99C1-94D3108F9224}" dt="2025-02-13T15:17:40.998" v="97" actId="14100"/>
        <pc:sldMkLst>
          <pc:docMk/>
          <pc:sldMk cId="3503241524" sldId="339"/>
        </pc:sldMkLst>
        <pc:picChg chg="add mod">
          <ac:chgData name="Cassady, Jamie" userId="9dd73777-b5aa-47aa-b840-bbcd432a28b1" providerId="ADAL" clId="{D01FB4F9-E39C-4FA1-99C1-94D3108F9224}" dt="2025-02-13T15:17:40.998" v="97" actId="14100"/>
          <ac:picMkLst>
            <pc:docMk/>
            <pc:sldMk cId="3503241524" sldId="339"/>
            <ac:picMk id="5" creationId="{C370A5EF-C8CF-7279-A75C-C55AB81DDE7C}"/>
          </ac:picMkLst>
        </pc:picChg>
        <pc:picChg chg="del">
          <ac:chgData name="Cassady, Jamie" userId="9dd73777-b5aa-47aa-b840-bbcd432a28b1" providerId="ADAL" clId="{D01FB4F9-E39C-4FA1-99C1-94D3108F9224}" dt="2025-02-13T15:17:30.879" v="94" actId="478"/>
          <ac:picMkLst>
            <pc:docMk/>
            <pc:sldMk cId="3503241524" sldId="339"/>
            <ac:picMk id="6" creationId="{1EC1AA04-C5C5-2AF5-9D14-9557B8D3E6DE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2:56:04.80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0 258,'44'-1,"0"2,0 2,62 13,-52-8,1-2,-1-2,103-7,-38 0,-115 3,1 1,0-2,-1 1,1 0,0-1,-1 0,1 0,-1-1,1 1,-1-1,0 0,1 0,6-5,-5 2,0-1,-1-1,0 1,0-1,-1 0,1 0,3-8,6-12,1 1,2 0,30-35,-42 54,1 1,0 0,1 1,-1 0,1 0,0 0,0 1,0-1,1 2,0-1,-1 1,1 0,0 1,1 0,-1 0,0 1,15-1,-20 2,0 0,-1 0,1 1,-1-1,1 1,0-1,-1 1,1 0,-1 0,0 0,1 0,-1 0,0 0,0 1,1-1,-1 1,0 0,-1 0,1 0,0-1,2 5,-1-1,-1 0,0-1,0 1,0 0,-1 0,0 0,0 0,0 0,0 1,-1 7,0 0,-1 1,-1-1,0 1,0-1,-1 0,-1 0,-10 22,-99 160,-66 51,157-209,1 0,3 2,-27 77,2-7,40-104,0 1,-1-1,0 1,0-1,0 0,-1-1,0 1,0-1,0 0,0 0,-1 0,0-1,1 0,-1 0,0 0,-1-1,1 0,-10 2,-13 3,0-2,-52 2,66-6,2 1,0-2,1 1,-1-2,0 0,-14-3,24 4,0-1,0 0,0 0,0-1,0 1,0-1,0 1,1-1,-1 0,1 0,-1 0,1 0,0 0,0-1,0 1,0-1,0 1,0-1,1 0,-1 0,1 0,0 0,0 0,0 0,-1-4,3 11,29 117,-22-91,1-1,2 0,21 40,-26-58,-1 0,0 1,0-1,-1 1,0 0,-1 0,3 20,-4 1,-1 50,0 14,0-87,0-1,1 1,0-1,0 0,1 0,0 1,1-2,0 1,0 0,1-1,0 0,0 0,1 0,0-1,1 0,-1 0,1 0,1-1,-1 0,1-1,0 0,0 0,10 4,35 9,16 8,-66-24,1 1,-1 0,0 0,0 0,0 0,-1 0,1 1,-1-1,0 1,1-1,-2 1,1 0,0 0,-1 0,0 0,0 0,0 0,0 1,0 7,0 11,0 1,-4 33,0-23,1 32,3 224,0-283,1 1,0 0,1-1,0 0,0 1,0-1,1 0,6 8,-4-5,0-1,-1 1,-1 0,4 10,2 13,2 0,24 50,-35-83,0 1,0 0,-1 0,1 0,0 0,-1 0,1 0,-1 0,0 0,1 0,-1 0,0 1,1-1,-1 0,0 0,0 0,0 0,0 1,0-1,0 0,0 0,-1 0,1 0,0 0,-1 0,1 1,-1-1,1 0,-1 0,1 0,-1 0,0 0,1-1,-1 1,0 0,0 0,0 0,0-1,0 1,1 0,-1-1,-1 1,1-1,0 1,0-1,0 1,0-1,0 0,0 0,0 1,-2-1,-9 1,0 0,0-1,0 0,-15-2,7 0,-131 1,-59-3,206 3,1 1,0-1,0 0,0 0,0 0,0 0,0 0,0-1,0 1,0-1,0 0,1 0,-1 0,1 0,-1 0,1-1,0 1,0-1,0 1,0-1,1 0,-1 0,1 0,-1 0,1 0,0 0,0 0,0 0,1-1,-1-3,-1-13,0 1,2-1,0 0,4-20,-2 5,-1 9,-1-7,2-1,1 1,2-1,1 1,10-34,29-50,14-45,-51 136,-2-1,0 1,-2-1,0-38,-6-70,3-84,30 26,-2 49,-17 98,-3 1,-2-2,2-55,-9 65,-2 1,-1 0,-13-62,-16-9,18 64,-11-57,20 63,3-1,2-48,0 67,0-2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8:58.79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1623 13,'-36'0,"-1"1,1 2,-59 13,42-8,-1-1,1-4,-1-1,-54-6,-10 1,90 3,-14 1,0-2,0-2,-74-14,69 9,-1 2,1 2,-1 3,-61 4,3 0,26-2,-97-3,151-3,5-1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01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0,'1095'0,"-1068"0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5.74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1025 0,'-997'0,"969"0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9:28.045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1077 0,'-677'0,"650"3,1 0,0 1,0 2,0 1,-32 12,-23 7,48-18,-40 14,49-12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6:08.5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5076 67,'-1191'0,"1149"2,1 3,-1 1,-46 13,45-9,0-1,-76 4,72-12,-227-4,246-1,1-1,0-1,-31-12,27 8,-56-11,20 10,19 3,-93-5,114 11,1-1,-36-8,34 5,-54-3,-447 8,254 2,242 1,1 1,-37 9,34-6,-54 4,-631-8,347-5,329 3,-1 2,1 2,-47 10,64-8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4.5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4948 131,'0'-3,"0"1,-1-1,1 0,-1 0,0 0,0 1,0-1,0 1,0-1,-1 1,1-1,-1 1,1-1,-1 1,0 0,0 0,0 0,0 0,-1 0,1 1,0-1,-1 1,1-1,-1 1,1 0,-1 0,0 0,1 0,-1 1,0-1,-4 0,-13-2,1 1,-1 1,-30 2,29-1,-433 3,428-2,0 2,-48 11,6 0,-2-2,25-4,-1-1,-49 0,-13-6,-170-5,247 0,0-3,0 0,-58-23,59 19,-1 0,-1 2,-49-7,-12 0,62 10,0 1,-36-2,-541 7,283 1,287 2,1 1,-1 1,-45 14,-58 8,-294-18,255-11,51 0,-141 5,171 12,64-9,-56 4,-261-11,324 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6.91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0,'16'1,"-1"1,1 0,25 8,28 4,51 3,-68-9,82 4,-75-13,-35 0,0 0,0 2,1 0,-1 2,0 0,-1 2,29 9,-18-3,1-1,0-2,1-2,-1-1,1-1,0-2,0-2,65-7,-75 1,-5-1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59.44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1,'1101'0,"-1074"0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12-05T13:07:23.02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3952 134,'-30'1,"1"-2,-35-6,54 5,-1-1,1 0,0 0,0-1,0 0,0 0,1-1,0-1,-13-9,10 7,-1 1,0 0,-1 1,0 1,1 0,-2 1,1 0,0 1,-18-1,-10-4,-14 0,1 3,-1 2,-82 6,31 0,12-5,-96 5,174-1,1 2,-1 0,1 1,-28 13,-40 10,57-22,-13 4,-1-3,-75 5,-40 4,102-9,-58 2,-1256-11,1337 4,-59 10,71-7,-1-2,0 0,0-1,0-2,0 0,0 0,-23-5,-20-5,1 2,-1 4,-82 4,93 0,25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A55F4-D5B7-412E-B184-74986D1920F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5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19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8CECC-86C6-0AB8-0211-3BB712DA8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53D8B9-A35A-86AF-5FE8-16A56438A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EA459-4357-E6DF-8957-3E11AC18D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6E6FF-B555-8093-39E2-AC2F5B8017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85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4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687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3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9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743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10076-AD48-251C-CE40-D62E6F1F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6B1407-23B4-7646-12D4-7794A5A17A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7A5A3B-0386-F36F-C2BA-B583F5C389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DA293-71A5-2AB5-EB07-1F70853B40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110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8BF75-8BC6-124C-A14A-16BDCBB37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77A45D-6601-7E91-038A-FF7B3245BC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1B8DE6-D17B-9312-717C-78A5F27242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F0730D-0B05-BE1F-88CC-147B3DF120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84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82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521BA-D78B-4D1D-EA31-DB1D06061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D8342-D354-FF7D-92B3-C1D667CD4D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55893-9976-67D5-C342-18614DBB3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5DDB9-1F07-6A97-97E4-91557CC6D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49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638A4-8E22-ED31-F7AD-4178FF068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81CA65-9212-BA36-392C-3188010BE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1E060-0AAA-C918-E589-7946EE156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CF03D3-4DB3-7465-FDE0-E8EAD0EF8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978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12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432B6-F2CE-5193-F3C7-E792A031F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216B38-1B9B-2F70-07F3-60F06BA88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07456F-6651-5626-4D0A-528DBAC091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F8B3C-921A-92AA-73F3-15CA1AE5D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01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F3774-F59E-5ECA-2CB2-A36779072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1DD2A2-751A-A2D2-9F2B-3930BBD69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706EE9-B469-83D9-EE04-720586EDC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38AA6-3B51-ABE1-A623-A6477C424C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497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691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E646E-ADCC-5303-89B2-5AAF57DB3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DEA101-EC45-3A97-157A-98F3F35524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E5084-42B5-B98F-84EA-64E053A333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529E8-3218-687C-E26F-23C31CC91F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7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C7247-DE17-9DED-1B08-5F94C7DB4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49EF6-2DBC-2D7E-6029-5629C8312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56DAF-2AB6-D5FF-4A41-2467A5E3A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F4FD6-4530-A4E5-766A-05A057E1FF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38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0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4" Type="http://schemas.openxmlformats.org/officeDocument/2006/relationships/customXml" Target="../ink/ink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20.png"/><Relationship Id="rId4" Type="http://schemas.openxmlformats.org/officeDocument/2006/relationships/customXml" Target="../ink/ink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20.png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0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customXml" Target="../ink/ink6.xml"/><Relationship Id="rId12" Type="http://schemas.openxmlformats.org/officeDocument/2006/relationships/image" Target="../media/image4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0.png"/><Relationship Id="rId11" Type="http://schemas.openxmlformats.org/officeDocument/2006/relationships/customXml" Target="../ink/ink8.xml"/><Relationship Id="rId10" Type="http://schemas.openxmlformats.org/officeDocument/2006/relationships/image" Target="../media/image440.png"/><Relationship Id="rId4" Type="http://schemas.openxmlformats.org/officeDocument/2006/relationships/customXml" Target="../ink/ink5.xml"/><Relationship Id="rId9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6.png"/><Relationship Id="rId7" Type="http://schemas.openxmlformats.org/officeDocument/2006/relationships/image" Target="../media/image180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0.xml"/><Relationship Id="rId11" Type="http://schemas.openxmlformats.org/officeDocument/2006/relationships/image" Target="../media/image200.png"/><Relationship Id="rId5" Type="http://schemas.openxmlformats.org/officeDocument/2006/relationships/image" Target="../media/image171.png"/><Relationship Id="rId10" Type="http://schemas.openxmlformats.org/officeDocument/2006/relationships/customXml" Target="../ink/ink12.xml"/><Relationship Id="rId4" Type="http://schemas.openxmlformats.org/officeDocument/2006/relationships/customXml" Target="../ink/ink9.xml"/><Relationship Id="rId9" Type="http://schemas.openxmlformats.org/officeDocument/2006/relationships/image" Target="../media/image1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5.xml"/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4.xml"/><Relationship Id="rId11" Type="http://schemas.openxmlformats.org/officeDocument/2006/relationships/image" Target="../media/image28.png"/><Relationship Id="rId5" Type="http://schemas.openxmlformats.org/officeDocument/2006/relationships/image" Target="../media/image25.png"/><Relationship Id="rId10" Type="http://schemas.openxmlformats.org/officeDocument/2006/relationships/customXml" Target="../ink/ink16.xml"/><Relationship Id="rId4" Type="http://schemas.openxmlformats.org/officeDocument/2006/relationships/customXml" Target="../ink/ink13.xml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customXml" Target="../ink/ink18.xml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customXml" Target="../ink/ink20.xml"/><Relationship Id="rId10" Type="http://schemas.openxmlformats.org/officeDocument/2006/relationships/image" Target="../media/image35.png"/><Relationship Id="rId4" Type="http://schemas.openxmlformats.org/officeDocument/2006/relationships/customXml" Target="../ink/ink17.xml"/><Relationship Id="rId9" Type="http://schemas.openxmlformats.org/officeDocument/2006/relationships/customXml" Target="../ink/ink1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3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2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24.xml"/><Relationship Id="rId4" Type="http://schemas.openxmlformats.org/officeDocument/2006/relationships/customXml" Target="../ink/ink21.xml"/><Relationship Id="rId9" Type="http://schemas.openxmlformats.org/officeDocument/2006/relationships/image" Target="../media/image2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7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6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28.xml"/><Relationship Id="rId4" Type="http://schemas.openxmlformats.org/officeDocument/2006/relationships/customXml" Target="../ink/ink25.xml"/><Relationship Id="rId9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1.xml"/><Relationship Id="rId3" Type="http://schemas.openxmlformats.org/officeDocument/2006/relationships/image" Target="../media/image6.png"/><Relationship Id="rId7" Type="http://schemas.openxmlformats.org/officeDocument/2006/relationships/image" Target="../media/image161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0.xml"/><Relationship Id="rId11" Type="http://schemas.openxmlformats.org/officeDocument/2006/relationships/image" Target="../media/image181.png"/><Relationship Id="rId5" Type="http://schemas.openxmlformats.org/officeDocument/2006/relationships/image" Target="../media/image150.png"/><Relationship Id="rId10" Type="http://schemas.openxmlformats.org/officeDocument/2006/relationships/customXml" Target="../ink/ink32.xml"/><Relationship Id="rId4" Type="http://schemas.openxmlformats.org/officeDocument/2006/relationships/customXml" Target="../ink/ink29.xml"/><Relationship Id="rId9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3" Type="http://schemas.openxmlformats.org/officeDocument/2006/relationships/image" Target="../media/image6.png"/><Relationship Id="rId7" Type="http://schemas.openxmlformats.org/officeDocument/2006/relationships/image" Target="../media/image250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4.xml"/><Relationship Id="rId11" Type="http://schemas.openxmlformats.org/officeDocument/2006/relationships/image" Target="../media/image270.png"/><Relationship Id="rId5" Type="http://schemas.openxmlformats.org/officeDocument/2006/relationships/image" Target="../media/image240.png"/><Relationship Id="rId10" Type="http://schemas.openxmlformats.org/officeDocument/2006/relationships/customXml" Target="../ink/ink36.xml"/><Relationship Id="rId4" Type="http://schemas.openxmlformats.org/officeDocument/2006/relationships/customXml" Target="../ink/ink33.xml"/><Relationship Id="rId9" Type="http://schemas.openxmlformats.org/officeDocument/2006/relationships/image" Target="../media/image26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customXml" Target="../ink/ink39.xml"/><Relationship Id="rId3" Type="http://schemas.openxmlformats.org/officeDocument/2006/relationships/image" Target="../media/image6.png"/><Relationship Id="rId7" Type="http://schemas.openxmlformats.org/officeDocument/2006/relationships/image" Target="../media/image3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38.xml"/><Relationship Id="rId11" Type="http://schemas.openxmlformats.org/officeDocument/2006/relationships/image" Target="../media/image39.png"/><Relationship Id="rId5" Type="http://schemas.openxmlformats.org/officeDocument/2006/relationships/image" Target="../media/image32.png"/><Relationship Id="rId10" Type="http://schemas.openxmlformats.org/officeDocument/2006/relationships/customXml" Target="../ink/ink40.xml"/><Relationship Id="rId4" Type="http://schemas.openxmlformats.org/officeDocument/2006/relationships/customXml" Target="../ink/ink37.xml"/><Relationship Id="rId9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0.png"/><Relationship Id="rId4" Type="http://schemas.openxmlformats.org/officeDocument/2006/relationships/customXml" Target="../ink/ink4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20.png"/><Relationship Id="rId4" Type="http://schemas.openxmlformats.org/officeDocument/2006/relationships/customXml" Target="../ink/ink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6.png"/><Relationship Id="rId4" Type="http://schemas.openxmlformats.org/officeDocument/2006/relationships/customXml" Target="../ink/ink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Board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Update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Jamie Cassady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Assistant Superintendent of Student Affairs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February 13,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n/>
                <a:solidFill>
                  <a:srgbClr val="FFC000"/>
                </a:solidFill>
                <a:latin typeface="Trade Gothic Next HvyCd" panose="020B0906040303020004" pitchFamily="34" charset="0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kern="100" dirty="0">
                <a:solidFill>
                  <a:prstClr val="white"/>
                </a:solidFill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lang="en-US" sz="2200" dirty="0">
              <a:solidFill>
                <a:prstClr val="white"/>
              </a:solidFill>
              <a:latin typeface="Trade Gothic Next HvyCd" panose="020B09060403030200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lang="en-US" sz="2200" dirty="0">
              <a:latin typeface="Trade Gothic Next HvyCd" panose="020B0906040303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285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1FAA-3F56-E474-2891-A0DE4460C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554" y="2908304"/>
            <a:ext cx="3537585" cy="13436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GUIDING PRINCIPLES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DFF555DE-DB6B-5E33-732B-D0DF28E9043A}"/>
              </a:ext>
            </a:extLst>
          </p:cNvPr>
          <p:cNvSpPr txBox="1">
            <a:spLocks/>
          </p:cNvSpPr>
          <p:nvPr/>
        </p:nvSpPr>
        <p:spPr>
          <a:xfrm>
            <a:off x="795182" y="4371975"/>
            <a:ext cx="4213672" cy="22370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Personalized Learning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Collaboration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Engagement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Safety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dirty="0">
                <a:latin typeface="Trade Gothic Next HvyCd" panose="020B0906040303020004" pitchFamily="34" charset="0"/>
              </a:rPr>
              <a:t> Effective Leadership</a:t>
            </a:r>
          </a:p>
        </p:txBody>
      </p:sp>
      <p:pic>
        <p:nvPicPr>
          <p:cNvPr id="5" name="Picture 4" descr="A picture containing text, screenshot, font, design">
            <a:extLst>
              <a:ext uri="{FF2B5EF4-FFF2-40B4-BE49-F238E27FC236}">
                <a16:creationId xmlns:a16="http://schemas.microsoft.com/office/drawing/2014/main" id="{7501B1D4-D9B4-D654-5FC3-928AE1A8D3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70" b="24629"/>
          <a:stretch/>
        </p:blipFill>
        <p:spPr>
          <a:xfrm>
            <a:off x="7269737" y="1366837"/>
            <a:ext cx="4644678" cy="5491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98A7FA9-2814-F59A-7F38-37B487986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745" y="164113"/>
            <a:ext cx="3099248" cy="198790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2657D71-AE76-97AA-DA0E-D3CD3078A36F}"/>
              </a:ext>
            </a:extLst>
          </p:cNvPr>
          <p:cNvSpPr txBox="1">
            <a:spLocks/>
          </p:cNvSpPr>
          <p:nvPr/>
        </p:nvSpPr>
        <p:spPr>
          <a:xfrm>
            <a:off x="7145790" y="911859"/>
            <a:ext cx="1792352" cy="10242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LEARNER </a:t>
            </a:r>
            <a:b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</a:br>
            <a:r>
              <a:rPr lang="en-US" sz="40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OUTCOMES</a:t>
            </a:r>
          </a:p>
          <a:p>
            <a:endParaRPr lang="en-US" sz="3200" b="1" dirty="0">
              <a:ln w="0"/>
              <a:latin typeface="Trade Gothic Next HvyCd" panose="020B09060403030200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F9BBDF-2C80-DD54-83B7-9F2B4A0F367A}"/>
              </a:ext>
            </a:extLst>
          </p:cNvPr>
          <p:cNvSpPr txBox="1">
            <a:spLocks/>
          </p:cNvSpPr>
          <p:nvPr/>
        </p:nvSpPr>
        <p:spPr>
          <a:xfrm>
            <a:off x="374839" y="350541"/>
            <a:ext cx="3537585" cy="745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FFC7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OUR GOALS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2C7A1F4-E378-CECE-21D4-1DF1B81A8468}"/>
              </a:ext>
            </a:extLst>
          </p:cNvPr>
          <p:cNvSpPr txBox="1">
            <a:spLocks/>
          </p:cNvSpPr>
          <p:nvPr/>
        </p:nvSpPr>
        <p:spPr>
          <a:xfrm>
            <a:off x="789467" y="1197608"/>
            <a:ext cx="4213672" cy="1343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Student Achievement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Staff Effectiveness</a:t>
            </a:r>
          </a:p>
          <a:p>
            <a:pPr>
              <a:buClr>
                <a:schemeClr val="accent4"/>
              </a:buClr>
              <a:buFont typeface="Wingdings" panose="05000000000000000000" pitchFamily="2" charset="2"/>
              <a:buChar char="Ø"/>
            </a:pPr>
            <a:r>
              <a:rPr lang="en-US" sz="2200" kern="100" dirty="0">
                <a:latin typeface="Trade Gothic Next HvyCd" panose="020B0906040303020004" pitchFamily="34" charset="0"/>
                <a:cs typeface="Arial" panose="020B0604020202020204" pitchFamily="34" charset="0"/>
              </a:rPr>
              <a:t> Stakeholder Engagement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4A67C5-BB2D-D4CE-A2B2-3C8E11B6C1A4}"/>
              </a:ext>
            </a:extLst>
          </p:cNvPr>
          <p:cNvSpPr txBox="1"/>
          <p:nvPr/>
        </p:nvSpPr>
        <p:spPr>
          <a:xfrm>
            <a:off x="4587302" y="2476043"/>
            <a:ext cx="3081338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rade Gothic Next" panose="020B0503040303020004" pitchFamily="34" charset="0"/>
              </a:rPr>
              <a:t>Each student </a:t>
            </a:r>
          </a:p>
          <a:p>
            <a:r>
              <a:rPr lang="en-US" sz="2000" dirty="0">
                <a:latin typeface="Trade Gothic Next" panose="020B0503040303020004" pitchFamily="34" charset="0"/>
              </a:rPr>
              <a:t>will graduate </a:t>
            </a:r>
            <a:r>
              <a:rPr lang="en-US" sz="2000" b="1" i="1" dirty="0">
                <a:latin typeface="Trade Gothic Next" panose="020B0503040303020004" pitchFamily="34" charset="0"/>
              </a:rPr>
              <a:t>empowered</a:t>
            </a:r>
            <a:r>
              <a:rPr lang="en-US" sz="2000" dirty="0">
                <a:latin typeface="Trade Gothic Next" panose="020B0503040303020004" pitchFamily="34" charset="0"/>
              </a:rPr>
              <a:t> to make a well-informed decision about their next step. They will learn about themselves as they </a:t>
            </a:r>
            <a:r>
              <a:rPr lang="en-US" sz="2000" b="1" i="1" dirty="0">
                <a:latin typeface="Trade Gothic Next" panose="020B0503040303020004" pitchFamily="34" charset="0"/>
              </a:rPr>
              <a:t>engage</a:t>
            </a:r>
            <a:r>
              <a:rPr lang="en-US" sz="2000" dirty="0">
                <a:latin typeface="Trade Gothic Next" panose="020B0503040303020004" pitchFamily="34" charset="0"/>
              </a:rPr>
              <a:t> in rigorous content and gain </a:t>
            </a:r>
            <a:r>
              <a:rPr lang="en-US" sz="2000" b="1" i="1" dirty="0">
                <a:latin typeface="Trade Gothic Next" panose="020B0503040303020004" pitchFamily="34" charset="0"/>
              </a:rPr>
              <a:t>exposure</a:t>
            </a:r>
            <a:r>
              <a:rPr lang="en-US" sz="2000" dirty="0">
                <a:latin typeface="Trade Gothic Next" panose="020B0503040303020004" pitchFamily="34" charset="0"/>
              </a:rPr>
              <a:t> through personalized learning </a:t>
            </a:r>
            <a:r>
              <a:rPr lang="en-US" sz="2000" b="1" i="1" dirty="0">
                <a:latin typeface="Trade Gothic Next" panose="020B0503040303020004" pitchFamily="34" charset="0"/>
              </a:rPr>
              <a:t>experiences</a:t>
            </a:r>
            <a:r>
              <a:rPr lang="en-US" sz="2000" dirty="0">
                <a:latin typeface="Trade Gothic Next" panose="020B0503040303020004" pitchFamily="34" charset="0"/>
              </a:rPr>
              <a:t>, thereby </a:t>
            </a:r>
            <a:r>
              <a:rPr lang="en-US" sz="2000" b="1" i="1" dirty="0">
                <a:latin typeface="Trade Gothic Next" panose="020B0503040303020004" pitchFamily="34" charset="0"/>
              </a:rPr>
              <a:t>enlightening</a:t>
            </a:r>
            <a:r>
              <a:rPr lang="en-US" sz="2000" dirty="0">
                <a:latin typeface="Trade Gothic Next" panose="020B0503040303020004" pitchFamily="34" charset="0"/>
              </a:rPr>
              <a:t> them to choose their most meaningful pathway.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28808E4-1EC9-EB48-37AA-4B66D2CAE58C}"/>
              </a:ext>
            </a:extLst>
          </p:cNvPr>
          <p:cNvCxnSpPr>
            <a:cxnSpLocks/>
          </p:cNvCxnSpPr>
          <p:nvPr/>
        </p:nvCxnSpPr>
        <p:spPr>
          <a:xfrm>
            <a:off x="4375150" y="2516770"/>
            <a:ext cx="0" cy="3987444"/>
          </a:xfrm>
          <a:prstGeom prst="line">
            <a:avLst/>
          </a:prstGeom>
          <a:ln w="19050">
            <a:solidFill>
              <a:srgbClr val="FFC7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9F2E784-CA47-8743-40B6-CDD826103E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26" r="6357" b="12015"/>
          <a:stretch/>
        </p:blipFill>
        <p:spPr>
          <a:xfrm>
            <a:off x="10593926" y="76200"/>
            <a:ext cx="1444436" cy="151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20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report out on attendance and discipline.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average daily attendance, total referrals and number of ISS/OSS 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Continue to </a:t>
            </a:r>
            <a:r>
              <a:rPr lang="en-US" sz="2200" dirty="0">
                <a:latin typeface="Arial Narrow" panose="020B0606020202030204" pitchFamily="34" charset="0"/>
              </a:rPr>
              <a:t>monitor Northeast and Howard Middle as it pertains to discipline.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AGENDA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27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71504" y="1501875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Attendance Rate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E2A8FA-0516-E6F1-EBFA-24D71806D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4" y="1309842"/>
            <a:ext cx="11048991" cy="474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05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0ABE54-A7E9-2478-D4D0-D84D7D1E3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45050"/>
            <a:ext cx="12192000" cy="396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3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122897-D8D5-5793-493E-CF69796107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126988"/>
            <a:ext cx="11734531" cy="536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99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Chronically Absent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38B231-AA9A-68D0-95D0-0DEFD1D85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343" y="1126988"/>
            <a:ext cx="11684000" cy="535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969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224DD-7823-013B-A2AB-C5C396C74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E0710D6-4773-3E11-E259-05B8D4E5018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434708-68BD-C4CE-14D0-AADA52E7AA3A}"/>
              </a:ext>
            </a:extLst>
          </p:cNvPr>
          <p:cNvSpPr txBox="1"/>
          <p:nvPr/>
        </p:nvSpPr>
        <p:spPr>
          <a:xfrm>
            <a:off x="225240" y="165515"/>
            <a:ext cx="110523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Comparison of Percentage of Students Chronically Absent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B90BAD-482E-2793-26AD-FC03D16B4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B91636-1FF0-6C13-2AD1-79A7BE3AC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229" y="1309842"/>
            <a:ext cx="10943772" cy="519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2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02CD82D-E3A4-BEC1-4C45-F2390F80A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0" y="1123950"/>
            <a:ext cx="11647446" cy="536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0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Elementary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39593616-2766-C0AE-A0B5-59F13470EB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344" y="984770"/>
            <a:ext cx="11311230" cy="570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57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Middle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E7FE628-C6DC-989F-F6EB-0E9E2427FF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0" y="1126989"/>
            <a:ext cx="11589389" cy="541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25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High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14:cNvPr>
              <p14:cNvContentPartPr/>
              <p14:nvPr/>
            </p14:nvContentPartPr>
            <p14:xfrm>
              <a:off x="532426" y="4351830"/>
              <a:ext cx="395640" cy="999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82E41555-C586-1465-0F89-3267D799EC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8426" y="4243830"/>
                <a:ext cx="503280" cy="121464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50B147BE-719F-B797-D852-6CFA68148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240" y="1126989"/>
            <a:ext cx="11574874" cy="533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9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02E489-A842-CD11-C779-B30F58397B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309842"/>
            <a:ext cx="11048991" cy="538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40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45DDE33D-C71A-D630-3C7C-5FBB2955A8C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7786" y="340611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7295EB4-5CB1-2BC0-009C-2E0C7F30CA1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35875B9-BFAB-BF02-EC37-2E654E07992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AD46B1D-E765-3159-5DA1-BD8A886CB0B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4D70FFD2-9B1B-7D64-E3CC-ADDB5475122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9768" y="1126989"/>
            <a:ext cx="11670446" cy="5346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7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9902F-FEDC-2C3C-8A4C-1E61CA69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981FE60-AC63-293B-824A-FFA1F790CD1C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0A97A0-E045-2D20-A012-54FEB7EF8C8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2ADD45-1800-3DA2-AE15-41D958243455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22FE47-B3CE-5903-B818-BBDEB80B04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A2675B8-A020-9A10-7D78-40A5591B0B9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B3A9B04-614C-766C-0A2C-01A70FA8BF7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DEC5040-2F43-C347-6B7C-012B62E1754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0CFFA71-78ED-BFF6-1ECA-FEB43DD503D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1B8236B0-2B12-B085-BD1D-8756161914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5240" y="904875"/>
            <a:ext cx="11741520" cy="57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C442D3-D8A7-7BA9-0302-64B297421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6BCE6A-0881-E3BA-3F20-470554E7EF8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F6F7FAE-42A6-95D4-76CE-C47B0EE4990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B9256A-C673-4728-B83A-2669A10A09F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 Behavior Comparison with Previous Year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52C0BF-3480-6E71-CE69-C37D0F249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14:cNvPr>
              <p14:cNvContentPartPr/>
              <p14:nvPr/>
            </p14:nvContentPartPr>
            <p14:xfrm>
              <a:off x="271786" y="3513750"/>
              <a:ext cx="584640" cy="19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F8166BD-CB27-CD2D-ADB2-9BF6979BB25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7786" y="3405750"/>
                <a:ext cx="692280" cy="23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14:cNvPr>
              <p14:cNvContentPartPr/>
              <p14:nvPr/>
            </p14:nvContentPartPr>
            <p14:xfrm>
              <a:off x="6932866" y="3541470"/>
              <a:ext cx="40428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F9ACFE8-B4C1-C8C8-7D86-CF8C62D71B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78866" y="3433470"/>
                <a:ext cx="5119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14:cNvPr>
              <p14:cNvContentPartPr/>
              <p14:nvPr/>
            </p14:nvContentPartPr>
            <p14:xfrm>
              <a:off x="3519706" y="3518430"/>
              <a:ext cx="369360" cy="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BA9C7B4-3291-3A93-2804-E86EEC9BAB2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5706" y="3410430"/>
                <a:ext cx="47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14:cNvPr>
              <p14:cNvContentPartPr/>
              <p14:nvPr/>
            </p14:nvContentPartPr>
            <p14:xfrm>
              <a:off x="8003866" y="3506910"/>
              <a:ext cx="388080" cy="392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26888ADB-FAC0-864A-3BC8-7D169344DA0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949866" y="3398910"/>
                <a:ext cx="495720" cy="25488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724F547-C6C2-F828-BDF4-A5D3FD6381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087" y="1309843"/>
            <a:ext cx="11553825" cy="5363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465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3466" y="3398550"/>
                <a:ext cx="1935360" cy="26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67026" y="4266510"/>
                <a:ext cx="1889280" cy="264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90226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508826" y="429027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4998129-282D-AA76-8D86-52781C01B04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114" y="934956"/>
            <a:ext cx="11959772" cy="564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43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0D3DF8-2F20-598C-307A-81473E8D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2ED2E8F-A5E3-2C28-3BEB-55BC39BA71F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3F1F35-68D4-EF56-E10F-6726D5EF37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F34714-E962-F964-ABB4-7921278D69EC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0192780-AC0F-4B6E-84BC-359541433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A214CF-EA40-50CF-EA85-A12EE628697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E97B74DC-D020-71F0-3DBA-D8B169E5CF0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7505413-1B1B-360A-01E1-3BE5A39CB95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EA45640-0CD7-989C-D349-E9B9046D75C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F5D5048-437F-7C77-9E90-6F332A47B40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106" y="1030574"/>
            <a:ext cx="11657788" cy="561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450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D72F3-0005-A0AC-8911-14765398F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D2EB56E-46CB-0154-F000-2664BE46F58E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5E40C8-7A4B-06F2-049B-CD2E5B15141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2457C7-239B-B9D0-DB06-971B485FCFFA}"/>
              </a:ext>
            </a:extLst>
          </p:cNvPr>
          <p:cNvSpPr txBox="1"/>
          <p:nvPr/>
        </p:nvSpPr>
        <p:spPr>
          <a:xfrm>
            <a:off x="550826" y="116414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Elementary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72851BB-D3DC-EA4F-0860-E5497FA38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C8D4B2F-C98D-7BC5-A5C8-A0F28CE46A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B50402A-6291-1870-52C4-43B95B96DCC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4765C63-F3D2-F3BB-457C-0843F6AA881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3C7084C-B04A-1669-325F-15D9DCFBA27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0071211-1E40-5A26-91BB-E0C92F4A9FB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309843"/>
            <a:ext cx="11747879" cy="5192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453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6C4EFB-C106-8959-72F6-350737D9AAE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788EDC8-B2AB-2C01-1F27-7D9A5959FD8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0CAA9B3-C565-F883-8B2A-C38541E3ABC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39C830E-57BF-C3E0-1D0C-A0FE3655EC3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AF57D993-3D4E-0968-39EB-6FB9123A93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26989"/>
            <a:ext cx="11854860" cy="543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07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D69EC-5A6D-49D0-20D5-D7B29E3E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AA96062-5D15-9327-AFC6-56386053B68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B272BF-1DC6-545F-BAEE-AB0AEBC50E9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A2E78-8290-23A2-7600-B24F2C0BD60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AA4476-7129-499F-ED36-44524564C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9870A2A-781A-0F53-232D-FC3627908E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B90CEDA-CBD4-E8E4-A7B6-8C50C91E9D6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42DFD3-409E-0E88-C28B-B5029C78F30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652D04E-33DE-D0FF-C3ED-24B5F484EDB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CBF6A5C-43C4-FCBD-F2EC-8516005190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026" y="1174869"/>
            <a:ext cx="11863881" cy="53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10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73F04-E532-E15D-6DC6-BB4C61814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7CF34CE-5CBF-B350-6675-5833AE2EE95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D2A45B-DE10-F859-5F25-25D8B42C763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0158462-2BD2-D665-857C-C422C20226EF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Middle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271CAE5-3F8D-53D2-ED78-0416B81A6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14:cNvPr>
              <p14:cNvContentPartPr/>
              <p14:nvPr/>
            </p14:nvContentPartPr>
            <p14:xfrm>
              <a:off x="267106" y="3506190"/>
              <a:ext cx="1827720" cy="478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40D6E58-ECA2-C778-9779-4546CADE0AF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3095" y="3397372"/>
                <a:ext cx="1935381" cy="26515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14:cNvPr>
              <p14:cNvContentPartPr/>
              <p14:nvPr/>
            </p14:nvContentPartPr>
            <p14:xfrm>
              <a:off x="221026" y="4374150"/>
              <a:ext cx="1781640" cy="48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37B92B71-79BE-B9EC-EDEE-5073B219630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67026" y="4265344"/>
                <a:ext cx="1889280" cy="2658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14:cNvPr>
              <p14:cNvContentPartPr/>
              <p14:nvPr/>
            </p14:nvContentPartPr>
            <p14:xfrm>
              <a:off x="6955906" y="4374870"/>
              <a:ext cx="422640" cy="493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7E0A8A-F192-0542-B6FD-B18620BB623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01906" y="4266870"/>
                <a:ext cx="530280" cy="26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14:cNvPr>
              <p14:cNvContentPartPr/>
              <p14:nvPr/>
            </p14:nvContentPartPr>
            <p14:xfrm>
              <a:off x="11562466" y="4397910"/>
              <a:ext cx="40644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812C97E-1BAB-BFB2-CB9E-8F3C2A5E18B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08466" y="4289910"/>
                <a:ext cx="51408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54C3A4D-A8F9-E246-EEC4-6D7A4F4273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1450" y="1126990"/>
            <a:ext cx="11849100" cy="537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64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C5A3034-E51B-A5B2-F01D-FFAE3CDBCA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6986" y="3420150"/>
                <a:ext cx="1530360" cy="273960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28A1CED-2FB4-048A-BE34-AC6982E1F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284" y="1126989"/>
            <a:ext cx="11456090" cy="540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736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E3ABF-3753-2B4C-D74A-1B7EDA4C0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B9F9061-AEAB-5BF1-1A7A-621DC29C895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086B3A-0EC3-098A-9CDB-EFB0B155C8B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295DB5-AC68-ABE9-5D30-B6313CC34F7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DCFD95-48BA-70C2-D2EE-D79CBA4E4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ED71BBB-695B-B35B-A87B-BBD4ADAF15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3094E7C-4522-B4F5-ABC9-CE6F535BB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996" y="1019175"/>
            <a:ext cx="11470378" cy="567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64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4EF023-4498-6582-1054-646CB218AD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8A07892-02AB-6525-FA87-F40996F1F067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D68260-9BFC-47B3-2560-654EFF93839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36610E-8B65-0CE0-A66A-FD1821D0D85D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High School Discipline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B6FE6F3-2B2B-7732-4AAA-2E238BB4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14:cNvPr>
              <p14:cNvContentPartPr/>
              <p14:nvPr/>
            </p14:nvContentPartPr>
            <p14:xfrm>
              <a:off x="440626" y="3527790"/>
              <a:ext cx="1422720" cy="583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0F1FE47-9A31-6E66-6337-F732641699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6626" y="3419119"/>
                <a:ext cx="1530360" cy="275299"/>
              </a:xfrm>
              <a:prstGeom prst="rect">
                <a:avLst/>
              </a:prstGeom>
            </p:spPr>
          </p:pic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C370A5EF-C8CF-7279-A75C-C55AB81DDE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50" y="1309842"/>
            <a:ext cx="11696700" cy="517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2415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 flipV="1">
            <a:off x="6096000" y="984769"/>
            <a:ext cx="749643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 Goes </a:t>
            </a: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Hearings by Month </a:t>
            </a:r>
            <a:endParaRPr 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77BF8B-DA59-A856-E9EC-E6247708A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1" y="1126989"/>
            <a:ext cx="10914742" cy="537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9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55635</TotalTime>
  <Words>787</Words>
  <Application>Microsoft Office PowerPoint</Application>
  <PresentationFormat>Widescreen</PresentationFormat>
  <Paragraphs>223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Calibri</vt:lpstr>
      <vt:lpstr>Calibri Light</vt:lpstr>
      <vt:lpstr>Trade Gothic Next</vt:lpstr>
      <vt:lpstr>Trade Gothic Next Cond</vt:lpstr>
      <vt:lpstr>Trade Gothic Next HvyCd</vt:lpstr>
      <vt:lpstr>Wingdings</vt:lpstr>
      <vt:lpstr>Office Theme</vt:lpstr>
      <vt:lpstr>PowerPoint Presentation</vt:lpstr>
      <vt:lpstr>OUR VISION</vt:lpstr>
      <vt:lpstr>OUR GUIDING PRINCIPLES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46</cp:revision>
  <cp:lastPrinted>2024-04-18T13:59:41Z</cp:lastPrinted>
  <dcterms:created xsi:type="dcterms:W3CDTF">2023-08-08T11:56:51Z</dcterms:created>
  <dcterms:modified xsi:type="dcterms:W3CDTF">2025-02-13T19:51:33Z</dcterms:modified>
</cp:coreProperties>
</file>