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292" r:id="rId5"/>
    <p:sldId id="298" r:id="rId6"/>
    <p:sldId id="297" r:id="rId7"/>
    <p:sldId id="287" r:id="rId8"/>
    <p:sldId id="291" r:id="rId9"/>
    <p:sldId id="299" r:id="rId10"/>
    <p:sldId id="294" r:id="rId11"/>
    <p:sldId id="302" r:id="rId12"/>
    <p:sldId id="301" r:id="rId13"/>
    <p:sldId id="303" r:id="rId14"/>
    <p:sldId id="300" r:id="rId15"/>
    <p:sldId id="295" r:id="rId16"/>
    <p:sldId id="304" r:id="rId17"/>
    <p:sldId id="279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2472" autoAdjust="0"/>
  </p:normalViewPr>
  <p:slideViewPr>
    <p:cSldViewPr snapToGrid="0">
      <p:cViewPr varScale="1">
        <p:scale>
          <a:sx n="103" d="100"/>
          <a:sy n="103" d="100"/>
        </p:scale>
        <p:origin x="105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02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12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3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50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09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13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9915" y="245950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New Springdale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Sam Kitchens</a:t>
            </a:r>
          </a:p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Assistant Superintendent of Operations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July 20,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94" y="1657323"/>
            <a:ext cx="11145230" cy="4345109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provide conceptual plans and preliminary updates to the construction of the new Springdale Elementary School.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facility specifications, site plans, traffic flows and conceptual renditions of the new Springdale Elementary School.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Clarity of project construction progression of the new Springdale Elementary School.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New Springdale Elementary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225241" y="1501875"/>
            <a:ext cx="7931208" cy="2000548"/>
          </a:xfrm>
          <a:custGeom>
            <a:avLst/>
            <a:gdLst>
              <a:gd name="connsiteX0" fmla="*/ 0 w 7931208"/>
              <a:gd name="connsiteY0" fmla="*/ 0 h 2000548"/>
              <a:gd name="connsiteX1" fmla="*/ 407891 w 7931208"/>
              <a:gd name="connsiteY1" fmla="*/ 0 h 2000548"/>
              <a:gd name="connsiteX2" fmla="*/ 974406 w 7931208"/>
              <a:gd name="connsiteY2" fmla="*/ 0 h 2000548"/>
              <a:gd name="connsiteX3" fmla="*/ 1620232 w 7931208"/>
              <a:gd name="connsiteY3" fmla="*/ 0 h 2000548"/>
              <a:gd name="connsiteX4" fmla="*/ 1948811 w 7931208"/>
              <a:gd name="connsiteY4" fmla="*/ 0 h 2000548"/>
              <a:gd name="connsiteX5" fmla="*/ 2277390 w 7931208"/>
              <a:gd name="connsiteY5" fmla="*/ 0 h 2000548"/>
              <a:gd name="connsiteX6" fmla="*/ 3002529 w 7931208"/>
              <a:gd name="connsiteY6" fmla="*/ 0 h 2000548"/>
              <a:gd name="connsiteX7" fmla="*/ 3569044 w 7931208"/>
              <a:gd name="connsiteY7" fmla="*/ 0 h 2000548"/>
              <a:gd name="connsiteX8" fmla="*/ 3897622 w 7931208"/>
              <a:gd name="connsiteY8" fmla="*/ 0 h 2000548"/>
              <a:gd name="connsiteX9" fmla="*/ 4464137 w 7931208"/>
              <a:gd name="connsiteY9" fmla="*/ 0 h 2000548"/>
              <a:gd name="connsiteX10" fmla="*/ 5189276 w 7931208"/>
              <a:gd name="connsiteY10" fmla="*/ 0 h 2000548"/>
              <a:gd name="connsiteX11" fmla="*/ 5676479 w 7931208"/>
              <a:gd name="connsiteY11" fmla="*/ 0 h 2000548"/>
              <a:gd name="connsiteX12" fmla="*/ 6163682 w 7931208"/>
              <a:gd name="connsiteY12" fmla="*/ 0 h 2000548"/>
              <a:gd name="connsiteX13" fmla="*/ 6730197 w 7931208"/>
              <a:gd name="connsiteY13" fmla="*/ 0 h 2000548"/>
              <a:gd name="connsiteX14" fmla="*/ 7376023 w 7931208"/>
              <a:gd name="connsiteY14" fmla="*/ 0 h 2000548"/>
              <a:gd name="connsiteX15" fmla="*/ 7931208 w 7931208"/>
              <a:gd name="connsiteY15" fmla="*/ 0 h 2000548"/>
              <a:gd name="connsiteX16" fmla="*/ 7931208 w 7931208"/>
              <a:gd name="connsiteY16" fmla="*/ 520142 h 2000548"/>
              <a:gd name="connsiteX17" fmla="*/ 7931208 w 7931208"/>
              <a:gd name="connsiteY17" fmla="*/ 1000274 h 2000548"/>
              <a:gd name="connsiteX18" fmla="*/ 7931208 w 7931208"/>
              <a:gd name="connsiteY18" fmla="*/ 1460400 h 2000548"/>
              <a:gd name="connsiteX19" fmla="*/ 7931208 w 7931208"/>
              <a:gd name="connsiteY19" fmla="*/ 2000548 h 2000548"/>
              <a:gd name="connsiteX20" fmla="*/ 7285381 w 7931208"/>
              <a:gd name="connsiteY20" fmla="*/ 2000548 h 2000548"/>
              <a:gd name="connsiteX21" fmla="*/ 6956802 w 7931208"/>
              <a:gd name="connsiteY21" fmla="*/ 2000548 h 2000548"/>
              <a:gd name="connsiteX22" fmla="*/ 6390288 w 7931208"/>
              <a:gd name="connsiteY22" fmla="*/ 2000548 h 2000548"/>
              <a:gd name="connsiteX23" fmla="*/ 5903085 w 7931208"/>
              <a:gd name="connsiteY23" fmla="*/ 2000548 h 2000548"/>
              <a:gd name="connsiteX24" fmla="*/ 5415882 w 7931208"/>
              <a:gd name="connsiteY24" fmla="*/ 2000548 h 2000548"/>
              <a:gd name="connsiteX25" fmla="*/ 4928679 w 7931208"/>
              <a:gd name="connsiteY25" fmla="*/ 2000548 h 2000548"/>
              <a:gd name="connsiteX26" fmla="*/ 4441476 w 7931208"/>
              <a:gd name="connsiteY26" fmla="*/ 2000548 h 2000548"/>
              <a:gd name="connsiteX27" fmla="*/ 3795650 w 7931208"/>
              <a:gd name="connsiteY27" fmla="*/ 2000548 h 2000548"/>
              <a:gd name="connsiteX28" fmla="*/ 3229135 w 7931208"/>
              <a:gd name="connsiteY28" fmla="*/ 2000548 h 2000548"/>
              <a:gd name="connsiteX29" fmla="*/ 2900556 w 7931208"/>
              <a:gd name="connsiteY29" fmla="*/ 2000548 h 2000548"/>
              <a:gd name="connsiteX30" fmla="*/ 2413353 w 7931208"/>
              <a:gd name="connsiteY30" fmla="*/ 2000548 h 2000548"/>
              <a:gd name="connsiteX31" fmla="*/ 1767526 w 7931208"/>
              <a:gd name="connsiteY31" fmla="*/ 2000548 h 2000548"/>
              <a:gd name="connsiteX32" fmla="*/ 1359636 w 7931208"/>
              <a:gd name="connsiteY32" fmla="*/ 2000548 h 2000548"/>
              <a:gd name="connsiteX33" fmla="*/ 634497 w 7931208"/>
              <a:gd name="connsiteY33" fmla="*/ 2000548 h 2000548"/>
              <a:gd name="connsiteX34" fmla="*/ 0 w 7931208"/>
              <a:gd name="connsiteY34" fmla="*/ 2000548 h 2000548"/>
              <a:gd name="connsiteX35" fmla="*/ 0 w 7931208"/>
              <a:gd name="connsiteY35" fmla="*/ 1500411 h 2000548"/>
              <a:gd name="connsiteX36" fmla="*/ 0 w 7931208"/>
              <a:gd name="connsiteY36" fmla="*/ 1060290 h 2000548"/>
              <a:gd name="connsiteX37" fmla="*/ 0 w 7931208"/>
              <a:gd name="connsiteY37" fmla="*/ 560153 h 2000548"/>
              <a:gd name="connsiteX38" fmla="*/ 0 w 7931208"/>
              <a:gd name="connsiteY38" fmla="*/ 0 h 200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7931208" h="2000548" fill="none" extrusionOk="0">
                <a:moveTo>
                  <a:pt x="0" y="0"/>
                </a:moveTo>
                <a:cubicBezTo>
                  <a:pt x="128896" y="-3650"/>
                  <a:pt x="213573" y="34409"/>
                  <a:pt x="407891" y="0"/>
                </a:cubicBezTo>
                <a:cubicBezTo>
                  <a:pt x="602209" y="-34409"/>
                  <a:pt x="768035" y="65472"/>
                  <a:pt x="974406" y="0"/>
                </a:cubicBezTo>
                <a:cubicBezTo>
                  <a:pt x="1180777" y="-65472"/>
                  <a:pt x="1328159" y="5259"/>
                  <a:pt x="1620232" y="0"/>
                </a:cubicBezTo>
                <a:cubicBezTo>
                  <a:pt x="1912305" y="-5259"/>
                  <a:pt x="1800326" y="847"/>
                  <a:pt x="1948811" y="0"/>
                </a:cubicBezTo>
                <a:cubicBezTo>
                  <a:pt x="2097296" y="-847"/>
                  <a:pt x="2150973" y="24192"/>
                  <a:pt x="2277390" y="0"/>
                </a:cubicBezTo>
                <a:cubicBezTo>
                  <a:pt x="2403807" y="-24192"/>
                  <a:pt x="2680960" y="59601"/>
                  <a:pt x="3002529" y="0"/>
                </a:cubicBezTo>
                <a:cubicBezTo>
                  <a:pt x="3324098" y="-59601"/>
                  <a:pt x="3289683" y="11011"/>
                  <a:pt x="3569044" y="0"/>
                </a:cubicBezTo>
                <a:cubicBezTo>
                  <a:pt x="3848405" y="-11011"/>
                  <a:pt x="3781790" y="15760"/>
                  <a:pt x="3897622" y="0"/>
                </a:cubicBezTo>
                <a:cubicBezTo>
                  <a:pt x="4013454" y="-15760"/>
                  <a:pt x="4266532" y="59653"/>
                  <a:pt x="4464137" y="0"/>
                </a:cubicBezTo>
                <a:cubicBezTo>
                  <a:pt x="4661743" y="-59653"/>
                  <a:pt x="4840412" y="34399"/>
                  <a:pt x="5189276" y="0"/>
                </a:cubicBezTo>
                <a:cubicBezTo>
                  <a:pt x="5538140" y="-34399"/>
                  <a:pt x="5433550" y="45591"/>
                  <a:pt x="5676479" y="0"/>
                </a:cubicBezTo>
                <a:cubicBezTo>
                  <a:pt x="5919408" y="-45591"/>
                  <a:pt x="5972691" y="12547"/>
                  <a:pt x="6163682" y="0"/>
                </a:cubicBezTo>
                <a:cubicBezTo>
                  <a:pt x="6354673" y="-12547"/>
                  <a:pt x="6456991" y="60781"/>
                  <a:pt x="6730197" y="0"/>
                </a:cubicBezTo>
                <a:cubicBezTo>
                  <a:pt x="7003403" y="-60781"/>
                  <a:pt x="7074043" y="10862"/>
                  <a:pt x="7376023" y="0"/>
                </a:cubicBezTo>
                <a:cubicBezTo>
                  <a:pt x="7678003" y="-10862"/>
                  <a:pt x="7778758" y="19238"/>
                  <a:pt x="7931208" y="0"/>
                </a:cubicBezTo>
                <a:cubicBezTo>
                  <a:pt x="7988340" y="230034"/>
                  <a:pt x="7918200" y="288224"/>
                  <a:pt x="7931208" y="520142"/>
                </a:cubicBezTo>
                <a:cubicBezTo>
                  <a:pt x="7944216" y="752060"/>
                  <a:pt x="7909946" y="815999"/>
                  <a:pt x="7931208" y="1000274"/>
                </a:cubicBezTo>
                <a:cubicBezTo>
                  <a:pt x="7952470" y="1184549"/>
                  <a:pt x="7913002" y="1324273"/>
                  <a:pt x="7931208" y="1460400"/>
                </a:cubicBezTo>
                <a:cubicBezTo>
                  <a:pt x="7949414" y="1596527"/>
                  <a:pt x="7922799" y="1841037"/>
                  <a:pt x="7931208" y="2000548"/>
                </a:cubicBezTo>
                <a:cubicBezTo>
                  <a:pt x="7687256" y="2040618"/>
                  <a:pt x="7435492" y="1974565"/>
                  <a:pt x="7285381" y="2000548"/>
                </a:cubicBezTo>
                <a:cubicBezTo>
                  <a:pt x="7135270" y="2026531"/>
                  <a:pt x="7053525" y="1971279"/>
                  <a:pt x="6956802" y="2000548"/>
                </a:cubicBezTo>
                <a:cubicBezTo>
                  <a:pt x="6860079" y="2029817"/>
                  <a:pt x="6538992" y="1946246"/>
                  <a:pt x="6390288" y="2000548"/>
                </a:cubicBezTo>
                <a:cubicBezTo>
                  <a:pt x="6241584" y="2054850"/>
                  <a:pt x="6130927" y="1971732"/>
                  <a:pt x="5903085" y="2000548"/>
                </a:cubicBezTo>
                <a:cubicBezTo>
                  <a:pt x="5675243" y="2029364"/>
                  <a:pt x="5610316" y="1997298"/>
                  <a:pt x="5415882" y="2000548"/>
                </a:cubicBezTo>
                <a:cubicBezTo>
                  <a:pt x="5221448" y="2003798"/>
                  <a:pt x="5031675" y="1955924"/>
                  <a:pt x="4928679" y="2000548"/>
                </a:cubicBezTo>
                <a:cubicBezTo>
                  <a:pt x="4825683" y="2045172"/>
                  <a:pt x="4625664" y="1971755"/>
                  <a:pt x="4441476" y="2000548"/>
                </a:cubicBezTo>
                <a:cubicBezTo>
                  <a:pt x="4257288" y="2029341"/>
                  <a:pt x="3944440" y="1955424"/>
                  <a:pt x="3795650" y="2000548"/>
                </a:cubicBezTo>
                <a:cubicBezTo>
                  <a:pt x="3646860" y="2045672"/>
                  <a:pt x="3415809" y="1974685"/>
                  <a:pt x="3229135" y="2000548"/>
                </a:cubicBezTo>
                <a:cubicBezTo>
                  <a:pt x="3042462" y="2026411"/>
                  <a:pt x="3030334" y="1974152"/>
                  <a:pt x="2900556" y="2000548"/>
                </a:cubicBezTo>
                <a:cubicBezTo>
                  <a:pt x="2770778" y="2026944"/>
                  <a:pt x="2647961" y="1970628"/>
                  <a:pt x="2413353" y="2000548"/>
                </a:cubicBezTo>
                <a:cubicBezTo>
                  <a:pt x="2178745" y="2030468"/>
                  <a:pt x="1922043" y="1933203"/>
                  <a:pt x="1767526" y="2000548"/>
                </a:cubicBezTo>
                <a:cubicBezTo>
                  <a:pt x="1613009" y="2067893"/>
                  <a:pt x="1509128" y="1987681"/>
                  <a:pt x="1359636" y="2000548"/>
                </a:cubicBezTo>
                <a:cubicBezTo>
                  <a:pt x="1210144" y="2013415"/>
                  <a:pt x="795192" y="1970615"/>
                  <a:pt x="634497" y="2000548"/>
                </a:cubicBezTo>
                <a:cubicBezTo>
                  <a:pt x="473802" y="2030481"/>
                  <a:pt x="257630" y="1985452"/>
                  <a:pt x="0" y="2000548"/>
                </a:cubicBezTo>
                <a:cubicBezTo>
                  <a:pt x="-37963" y="1871924"/>
                  <a:pt x="48399" y="1620478"/>
                  <a:pt x="0" y="1500411"/>
                </a:cubicBezTo>
                <a:cubicBezTo>
                  <a:pt x="-48399" y="1380344"/>
                  <a:pt x="9665" y="1208849"/>
                  <a:pt x="0" y="1060290"/>
                </a:cubicBezTo>
                <a:cubicBezTo>
                  <a:pt x="-9665" y="911731"/>
                  <a:pt x="42772" y="716832"/>
                  <a:pt x="0" y="560153"/>
                </a:cubicBezTo>
                <a:cubicBezTo>
                  <a:pt x="-42772" y="403474"/>
                  <a:pt x="274" y="152038"/>
                  <a:pt x="0" y="0"/>
                </a:cubicBezTo>
                <a:close/>
              </a:path>
              <a:path w="7931208" h="2000548" stroke="0" extrusionOk="0">
                <a:moveTo>
                  <a:pt x="0" y="0"/>
                </a:moveTo>
                <a:cubicBezTo>
                  <a:pt x="208107" y="-45264"/>
                  <a:pt x="285057" y="21726"/>
                  <a:pt x="487203" y="0"/>
                </a:cubicBezTo>
                <a:cubicBezTo>
                  <a:pt x="689349" y="-21726"/>
                  <a:pt x="705693" y="2929"/>
                  <a:pt x="815781" y="0"/>
                </a:cubicBezTo>
                <a:cubicBezTo>
                  <a:pt x="925869" y="-2929"/>
                  <a:pt x="1263313" y="4651"/>
                  <a:pt x="1540920" y="0"/>
                </a:cubicBezTo>
                <a:cubicBezTo>
                  <a:pt x="1818527" y="-4651"/>
                  <a:pt x="1865341" y="49299"/>
                  <a:pt x="2028123" y="0"/>
                </a:cubicBezTo>
                <a:cubicBezTo>
                  <a:pt x="2190905" y="-49299"/>
                  <a:pt x="2416049" y="27554"/>
                  <a:pt x="2515326" y="0"/>
                </a:cubicBezTo>
                <a:cubicBezTo>
                  <a:pt x="2614603" y="-27554"/>
                  <a:pt x="2935632" y="53026"/>
                  <a:pt x="3240465" y="0"/>
                </a:cubicBezTo>
                <a:cubicBezTo>
                  <a:pt x="3545298" y="-53026"/>
                  <a:pt x="3489659" y="14777"/>
                  <a:pt x="3648356" y="0"/>
                </a:cubicBezTo>
                <a:cubicBezTo>
                  <a:pt x="3807053" y="-14777"/>
                  <a:pt x="4022656" y="35092"/>
                  <a:pt x="4373495" y="0"/>
                </a:cubicBezTo>
                <a:cubicBezTo>
                  <a:pt x="4724334" y="-35092"/>
                  <a:pt x="4800903" y="53404"/>
                  <a:pt x="5098634" y="0"/>
                </a:cubicBezTo>
                <a:cubicBezTo>
                  <a:pt x="5396365" y="-53404"/>
                  <a:pt x="5546478" y="54449"/>
                  <a:pt x="5665149" y="0"/>
                </a:cubicBezTo>
                <a:cubicBezTo>
                  <a:pt x="5783821" y="-54449"/>
                  <a:pt x="6086405" y="73065"/>
                  <a:pt x="6390288" y="0"/>
                </a:cubicBezTo>
                <a:cubicBezTo>
                  <a:pt x="6694171" y="-73065"/>
                  <a:pt x="6648372" y="27216"/>
                  <a:pt x="6877490" y="0"/>
                </a:cubicBezTo>
                <a:cubicBezTo>
                  <a:pt x="7106608" y="-27216"/>
                  <a:pt x="7155999" y="17308"/>
                  <a:pt x="7364693" y="0"/>
                </a:cubicBezTo>
                <a:cubicBezTo>
                  <a:pt x="7573387" y="-17308"/>
                  <a:pt x="7678764" y="44021"/>
                  <a:pt x="7931208" y="0"/>
                </a:cubicBezTo>
                <a:cubicBezTo>
                  <a:pt x="7943272" y="216724"/>
                  <a:pt x="7919352" y="260772"/>
                  <a:pt x="7931208" y="480132"/>
                </a:cubicBezTo>
                <a:cubicBezTo>
                  <a:pt x="7943064" y="699492"/>
                  <a:pt x="7882763" y="841617"/>
                  <a:pt x="7931208" y="980269"/>
                </a:cubicBezTo>
                <a:cubicBezTo>
                  <a:pt x="7979653" y="1118921"/>
                  <a:pt x="7905535" y="1290843"/>
                  <a:pt x="7931208" y="1500411"/>
                </a:cubicBezTo>
                <a:cubicBezTo>
                  <a:pt x="7956881" y="1709979"/>
                  <a:pt x="7921190" y="1755711"/>
                  <a:pt x="7931208" y="2000548"/>
                </a:cubicBezTo>
                <a:cubicBezTo>
                  <a:pt x="7668902" y="2033750"/>
                  <a:pt x="7559579" y="1951698"/>
                  <a:pt x="7285381" y="2000548"/>
                </a:cubicBezTo>
                <a:cubicBezTo>
                  <a:pt x="7011183" y="2049398"/>
                  <a:pt x="7011429" y="1973531"/>
                  <a:pt x="6877490" y="2000548"/>
                </a:cubicBezTo>
                <a:cubicBezTo>
                  <a:pt x="6743551" y="2027565"/>
                  <a:pt x="6308670" y="1958416"/>
                  <a:pt x="6152351" y="2000548"/>
                </a:cubicBezTo>
                <a:cubicBezTo>
                  <a:pt x="5996032" y="2042680"/>
                  <a:pt x="5848545" y="1975297"/>
                  <a:pt x="5585836" y="2000548"/>
                </a:cubicBezTo>
                <a:cubicBezTo>
                  <a:pt x="5323128" y="2025799"/>
                  <a:pt x="5295450" y="1953971"/>
                  <a:pt x="5177946" y="2000548"/>
                </a:cubicBezTo>
                <a:cubicBezTo>
                  <a:pt x="5060442" y="2047125"/>
                  <a:pt x="4735016" y="1999603"/>
                  <a:pt x="4611431" y="2000548"/>
                </a:cubicBezTo>
                <a:cubicBezTo>
                  <a:pt x="4487847" y="2001493"/>
                  <a:pt x="4389605" y="1990722"/>
                  <a:pt x="4282852" y="2000548"/>
                </a:cubicBezTo>
                <a:cubicBezTo>
                  <a:pt x="4176099" y="2010374"/>
                  <a:pt x="4077540" y="1990255"/>
                  <a:pt x="3954274" y="2000548"/>
                </a:cubicBezTo>
                <a:cubicBezTo>
                  <a:pt x="3831008" y="2010841"/>
                  <a:pt x="3653654" y="1965274"/>
                  <a:pt x="3387759" y="2000548"/>
                </a:cubicBezTo>
                <a:cubicBezTo>
                  <a:pt x="3121865" y="2035822"/>
                  <a:pt x="3092238" y="1968071"/>
                  <a:pt x="2979868" y="2000548"/>
                </a:cubicBezTo>
                <a:cubicBezTo>
                  <a:pt x="2867498" y="2033025"/>
                  <a:pt x="2535934" y="1992492"/>
                  <a:pt x="2334041" y="2000548"/>
                </a:cubicBezTo>
                <a:cubicBezTo>
                  <a:pt x="2132148" y="2008604"/>
                  <a:pt x="2072930" y="1997814"/>
                  <a:pt x="1926151" y="2000548"/>
                </a:cubicBezTo>
                <a:cubicBezTo>
                  <a:pt x="1779372" y="2003282"/>
                  <a:pt x="1561954" y="1961012"/>
                  <a:pt x="1280324" y="2000548"/>
                </a:cubicBezTo>
                <a:cubicBezTo>
                  <a:pt x="998694" y="2040084"/>
                  <a:pt x="1031506" y="1990079"/>
                  <a:pt x="951745" y="2000548"/>
                </a:cubicBezTo>
                <a:cubicBezTo>
                  <a:pt x="871984" y="2011017"/>
                  <a:pt x="378519" y="1999108"/>
                  <a:pt x="0" y="2000548"/>
                </a:cubicBezTo>
                <a:cubicBezTo>
                  <a:pt x="-17885" y="1813641"/>
                  <a:pt x="24625" y="1754237"/>
                  <a:pt x="0" y="1540422"/>
                </a:cubicBezTo>
                <a:cubicBezTo>
                  <a:pt x="-24625" y="1326607"/>
                  <a:pt x="41801" y="1119675"/>
                  <a:pt x="0" y="1000274"/>
                </a:cubicBezTo>
                <a:cubicBezTo>
                  <a:pt x="-41801" y="880873"/>
                  <a:pt x="27879" y="718862"/>
                  <a:pt x="0" y="520142"/>
                </a:cubicBezTo>
                <a:cubicBezTo>
                  <a:pt x="-27879" y="321422"/>
                  <a:pt x="49365" y="188122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Facility Specifications: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Facility – 90,410 square feet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– 26.96 acres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Capacity – 775 FTE, expandable to 900 FTE</a:t>
            </a:r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Facility Specifications &amp; Site Details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B22B9C-3AFA-331D-2832-B33C99FE51E7}"/>
              </a:ext>
            </a:extLst>
          </p:cNvPr>
          <p:cNvSpPr txBox="1"/>
          <p:nvPr/>
        </p:nvSpPr>
        <p:spPr>
          <a:xfrm>
            <a:off x="4462272" y="3923283"/>
            <a:ext cx="6720840" cy="2000548"/>
          </a:xfrm>
          <a:custGeom>
            <a:avLst/>
            <a:gdLst>
              <a:gd name="connsiteX0" fmla="*/ 0 w 6720840"/>
              <a:gd name="connsiteY0" fmla="*/ 0 h 2000548"/>
              <a:gd name="connsiteX1" fmla="*/ 425653 w 6720840"/>
              <a:gd name="connsiteY1" fmla="*/ 0 h 2000548"/>
              <a:gd name="connsiteX2" fmla="*/ 985723 w 6720840"/>
              <a:gd name="connsiteY2" fmla="*/ 0 h 2000548"/>
              <a:gd name="connsiteX3" fmla="*/ 1680210 w 6720840"/>
              <a:gd name="connsiteY3" fmla="*/ 0 h 2000548"/>
              <a:gd name="connsiteX4" fmla="*/ 2105863 w 6720840"/>
              <a:gd name="connsiteY4" fmla="*/ 0 h 2000548"/>
              <a:gd name="connsiteX5" fmla="*/ 2733142 w 6720840"/>
              <a:gd name="connsiteY5" fmla="*/ 0 h 2000548"/>
              <a:gd name="connsiteX6" fmla="*/ 3158795 w 6720840"/>
              <a:gd name="connsiteY6" fmla="*/ 0 h 2000548"/>
              <a:gd name="connsiteX7" fmla="*/ 3718865 w 6720840"/>
              <a:gd name="connsiteY7" fmla="*/ 0 h 2000548"/>
              <a:gd name="connsiteX8" fmla="*/ 4346143 w 6720840"/>
              <a:gd name="connsiteY8" fmla="*/ 0 h 2000548"/>
              <a:gd name="connsiteX9" fmla="*/ 4704588 w 6720840"/>
              <a:gd name="connsiteY9" fmla="*/ 0 h 2000548"/>
              <a:gd name="connsiteX10" fmla="*/ 5063033 w 6720840"/>
              <a:gd name="connsiteY10" fmla="*/ 0 h 2000548"/>
              <a:gd name="connsiteX11" fmla="*/ 5757520 w 6720840"/>
              <a:gd name="connsiteY11" fmla="*/ 0 h 2000548"/>
              <a:gd name="connsiteX12" fmla="*/ 6720840 w 6720840"/>
              <a:gd name="connsiteY12" fmla="*/ 0 h 2000548"/>
              <a:gd name="connsiteX13" fmla="*/ 6720840 w 6720840"/>
              <a:gd name="connsiteY13" fmla="*/ 440121 h 2000548"/>
              <a:gd name="connsiteX14" fmla="*/ 6720840 w 6720840"/>
              <a:gd name="connsiteY14" fmla="*/ 920252 h 2000548"/>
              <a:gd name="connsiteX15" fmla="*/ 6720840 w 6720840"/>
              <a:gd name="connsiteY15" fmla="*/ 1440395 h 2000548"/>
              <a:gd name="connsiteX16" fmla="*/ 6720840 w 6720840"/>
              <a:gd name="connsiteY16" fmla="*/ 2000548 h 2000548"/>
              <a:gd name="connsiteX17" fmla="*/ 6160770 w 6720840"/>
              <a:gd name="connsiteY17" fmla="*/ 2000548 h 2000548"/>
              <a:gd name="connsiteX18" fmla="*/ 5466283 w 6720840"/>
              <a:gd name="connsiteY18" fmla="*/ 2000548 h 2000548"/>
              <a:gd name="connsiteX19" fmla="*/ 4771796 w 6720840"/>
              <a:gd name="connsiteY19" fmla="*/ 2000548 h 2000548"/>
              <a:gd name="connsiteX20" fmla="*/ 4144518 w 6720840"/>
              <a:gd name="connsiteY20" fmla="*/ 2000548 h 2000548"/>
              <a:gd name="connsiteX21" fmla="*/ 3517240 w 6720840"/>
              <a:gd name="connsiteY21" fmla="*/ 2000548 h 2000548"/>
              <a:gd name="connsiteX22" fmla="*/ 2889961 w 6720840"/>
              <a:gd name="connsiteY22" fmla="*/ 2000548 h 2000548"/>
              <a:gd name="connsiteX23" fmla="*/ 2464308 w 6720840"/>
              <a:gd name="connsiteY23" fmla="*/ 2000548 h 2000548"/>
              <a:gd name="connsiteX24" fmla="*/ 1769821 w 6720840"/>
              <a:gd name="connsiteY24" fmla="*/ 2000548 h 2000548"/>
              <a:gd name="connsiteX25" fmla="*/ 1209751 w 6720840"/>
              <a:gd name="connsiteY25" fmla="*/ 2000548 h 2000548"/>
              <a:gd name="connsiteX26" fmla="*/ 851306 w 6720840"/>
              <a:gd name="connsiteY26" fmla="*/ 2000548 h 2000548"/>
              <a:gd name="connsiteX27" fmla="*/ 0 w 6720840"/>
              <a:gd name="connsiteY27" fmla="*/ 2000548 h 2000548"/>
              <a:gd name="connsiteX28" fmla="*/ 0 w 6720840"/>
              <a:gd name="connsiteY28" fmla="*/ 1520416 h 2000548"/>
              <a:gd name="connsiteX29" fmla="*/ 0 w 6720840"/>
              <a:gd name="connsiteY29" fmla="*/ 1020279 h 2000548"/>
              <a:gd name="connsiteX30" fmla="*/ 0 w 6720840"/>
              <a:gd name="connsiteY30" fmla="*/ 480132 h 2000548"/>
              <a:gd name="connsiteX31" fmla="*/ 0 w 6720840"/>
              <a:gd name="connsiteY31" fmla="*/ 0 h 200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720840" h="2000548" fill="none" extrusionOk="0">
                <a:moveTo>
                  <a:pt x="0" y="0"/>
                </a:moveTo>
                <a:cubicBezTo>
                  <a:pt x="115391" y="-33203"/>
                  <a:pt x="302474" y="12401"/>
                  <a:pt x="425653" y="0"/>
                </a:cubicBezTo>
                <a:cubicBezTo>
                  <a:pt x="548832" y="-12401"/>
                  <a:pt x="781223" y="12596"/>
                  <a:pt x="985723" y="0"/>
                </a:cubicBezTo>
                <a:cubicBezTo>
                  <a:pt x="1190223" y="-12596"/>
                  <a:pt x="1418491" y="68530"/>
                  <a:pt x="1680210" y="0"/>
                </a:cubicBezTo>
                <a:cubicBezTo>
                  <a:pt x="1941929" y="-68530"/>
                  <a:pt x="1978886" y="24643"/>
                  <a:pt x="2105863" y="0"/>
                </a:cubicBezTo>
                <a:cubicBezTo>
                  <a:pt x="2232840" y="-24643"/>
                  <a:pt x="2568734" y="16312"/>
                  <a:pt x="2733142" y="0"/>
                </a:cubicBezTo>
                <a:cubicBezTo>
                  <a:pt x="2897550" y="-16312"/>
                  <a:pt x="3059755" y="5394"/>
                  <a:pt x="3158795" y="0"/>
                </a:cubicBezTo>
                <a:cubicBezTo>
                  <a:pt x="3257835" y="-5394"/>
                  <a:pt x="3580272" y="36882"/>
                  <a:pt x="3718865" y="0"/>
                </a:cubicBezTo>
                <a:cubicBezTo>
                  <a:pt x="3857458" y="-36882"/>
                  <a:pt x="4077030" y="49964"/>
                  <a:pt x="4346143" y="0"/>
                </a:cubicBezTo>
                <a:cubicBezTo>
                  <a:pt x="4615256" y="-49964"/>
                  <a:pt x="4598774" y="23794"/>
                  <a:pt x="4704588" y="0"/>
                </a:cubicBezTo>
                <a:cubicBezTo>
                  <a:pt x="4810402" y="-23794"/>
                  <a:pt x="4970031" y="10492"/>
                  <a:pt x="5063033" y="0"/>
                </a:cubicBezTo>
                <a:cubicBezTo>
                  <a:pt x="5156035" y="-10492"/>
                  <a:pt x="5518086" y="35803"/>
                  <a:pt x="5757520" y="0"/>
                </a:cubicBezTo>
                <a:cubicBezTo>
                  <a:pt x="5996954" y="-35803"/>
                  <a:pt x="6391650" y="2741"/>
                  <a:pt x="6720840" y="0"/>
                </a:cubicBezTo>
                <a:cubicBezTo>
                  <a:pt x="6739817" y="153419"/>
                  <a:pt x="6669027" y="306012"/>
                  <a:pt x="6720840" y="440121"/>
                </a:cubicBezTo>
                <a:cubicBezTo>
                  <a:pt x="6772653" y="574230"/>
                  <a:pt x="6703193" y="715184"/>
                  <a:pt x="6720840" y="920252"/>
                </a:cubicBezTo>
                <a:cubicBezTo>
                  <a:pt x="6738487" y="1125320"/>
                  <a:pt x="6718223" y="1311071"/>
                  <a:pt x="6720840" y="1440395"/>
                </a:cubicBezTo>
                <a:cubicBezTo>
                  <a:pt x="6723457" y="1569719"/>
                  <a:pt x="6702860" y="1748661"/>
                  <a:pt x="6720840" y="2000548"/>
                </a:cubicBezTo>
                <a:cubicBezTo>
                  <a:pt x="6545935" y="2001885"/>
                  <a:pt x="6413033" y="1952546"/>
                  <a:pt x="6160770" y="2000548"/>
                </a:cubicBezTo>
                <a:cubicBezTo>
                  <a:pt x="5908507" y="2048550"/>
                  <a:pt x="5795503" y="1982806"/>
                  <a:pt x="5466283" y="2000548"/>
                </a:cubicBezTo>
                <a:cubicBezTo>
                  <a:pt x="5137063" y="2018290"/>
                  <a:pt x="5048061" y="1967771"/>
                  <a:pt x="4771796" y="2000548"/>
                </a:cubicBezTo>
                <a:cubicBezTo>
                  <a:pt x="4495531" y="2033325"/>
                  <a:pt x="4270013" y="1953365"/>
                  <a:pt x="4144518" y="2000548"/>
                </a:cubicBezTo>
                <a:cubicBezTo>
                  <a:pt x="4019023" y="2047731"/>
                  <a:pt x="3775364" y="1983451"/>
                  <a:pt x="3517240" y="2000548"/>
                </a:cubicBezTo>
                <a:cubicBezTo>
                  <a:pt x="3259116" y="2017645"/>
                  <a:pt x="3059195" y="1949207"/>
                  <a:pt x="2889961" y="2000548"/>
                </a:cubicBezTo>
                <a:cubicBezTo>
                  <a:pt x="2720727" y="2051889"/>
                  <a:pt x="2581294" y="1960705"/>
                  <a:pt x="2464308" y="2000548"/>
                </a:cubicBezTo>
                <a:cubicBezTo>
                  <a:pt x="2347322" y="2040391"/>
                  <a:pt x="2051914" y="1994275"/>
                  <a:pt x="1769821" y="2000548"/>
                </a:cubicBezTo>
                <a:cubicBezTo>
                  <a:pt x="1487728" y="2006821"/>
                  <a:pt x="1406343" y="1972674"/>
                  <a:pt x="1209751" y="2000548"/>
                </a:cubicBezTo>
                <a:cubicBezTo>
                  <a:pt x="1013159" y="2028422"/>
                  <a:pt x="930168" y="1984827"/>
                  <a:pt x="851306" y="2000548"/>
                </a:cubicBezTo>
                <a:cubicBezTo>
                  <a:pt x="772444" y="2016269"/>
                  <a:pt x="242446" y="1924876"/>
                  <a:pt x="0" y="2000548"/>
                </a:cubicBezTo>
                <a:cubicBezTo>
                  <a:pt x="-25806" y="1850942"/>
                  <a:pt x="15721" y="1628285"/>
                  <a:pt x="0" y="1520416"/>
                </a:cubicBezTo>
                <a:cubicBezTo>
                  <a:pt x="-15721" y="1412547"/>
                  <a:pt x="3127" y="1214343"/>
                  <a:pt x="0" y="1020279"/>
                </a:cubicBezTo>
                <a:cubicBezTo>
                  <a:pt x="-3127" y="826215"/>
                  <a:pt x="37112" y="605658"/>
                  <a:pt x="0" y="480132"/>
                </a:cubicBezTo>
                <a:cubicBezTo>
                  <a:pt x="-37112" y="354606"/>
                  <a:pt x="53566" y="174877"/>
                  <a:pt x="0" y="0"/>
                </a:cubicBezTo>
                <a:close/>
              </a:path>
              <a:path w="6720840" h="2000548" stroke="0" extrusionOk="0">
                <a:moveTo>
                  <a:pt x="0" y="0"/>
                </a:moveTo>
                <a:cubicBezTo>
                  <a:pt x="207913" y="-12530"/>
                  <a:pt x="269121" y="36654"/>
                  <a:pt x="492862" y="0"/>
                </a:cubicBezTo>
                <a:cubicBezTo>
                  <a:pt x="716603" y="-36654"/>
                  <a:pt x="672630" y="1826"/>
                  <a:pt x="851306" y="0"/>
                </a:cubicBezTo>
                <a:cubicBezTo>
                  <a:pt x="1029982" y="-1826"/>
                  <a:pt x="1396153" y="2391"/>
                  <a:pt x="1545793" y="0"/>
                </a:cubicBezTo>
                <a:cubicBezTo>
                  <a:pt x="1695433" y="-2391"/>
                  <a:pt x="1906369" y="43994"/>
                  <a:pt x="2038655" y="0"/>
                </a:cubicBezTo>
                <a:cubicBezTo>
                  <a:pt x="2170941" y="-43994"/>
                  <a:pt x="2398420" y="4824"/>
                  <a:pt x="2531516" y="0"/>
                </a:cubicBezTo>
                <a:cubicBezTo>
                  <a:pt x="2664612" y="-4824"/>
                  <a:pt x="3083428" y="42471"/>
                  <a:pt x="3226003" y="0"/>
                </a:cubicBezTo>
                <a:cubicBezTo>
                  <a:pt x="3368578" y="-42471"/>
                  <a:pt x="3493270" y="9979"/>
                  <a:pt x="3651656" y="0"/>
                </a:cubicBezTo>
                <a:cubicBezTo>
                  <a:pt x="3810042" y="-9979"/>
                  <a:pt x="4020520" y="25948"/>
                  <a:pt x="4346143" y="0"/>
                </a:cubicBezTo>
                <a:cubicBezTo>
                  <a:pt x="4671766" y="-25948"/>
                  <a:pt x="4735342" y="17764"/>
                  <a:pt x="5040630" y="0"/>
                </a:cubicBezTo>
                <a:cubicBezTo>
                  <a:pt x="5345918" y="-17764"/>
                  <a:pt x="5436769" y="41723"/>
                  <a:pt x="5600700" y="0"/>
                </a:cubicBezTo>
                <a:cubicBezTo>
                  <a:pt x="5764631" y="-41723"/>
                  <a:pt x="6487967" y="4946"/>
                  <a:pt x="6720840" y="0"/>
                </a:cubicBezTo>
                <a:cubicBezTo>
                  <a:pt x="6753265" y="128696"/>
                  <a:pt x="6707827" y="307803"/>
                  <a:pt x="6720840" y="480132"/>
                </a:cubicBezTo>
                <a:cubicBezTo>
                  <a:pt x="6733853" y="652461"/>
                  <a:pt x="6681756" y="704975"/>
                  <a:pt x="6720840" y="920252"/>
                </a:cubicBezTo>
                <a:cubicBezTo>
                  <a:pt x="6759924" y="1135529"/>
                  <a:pt x="6700458" y="1276233"/>
                  <a:pt x="6720840" y="1420389"/>
                </a:cubicBezTo>
                <a:cubicBezTo>
                  <a:pt x="6741222" y="1564545"/>
                  <a:pt x="6697473" y="1738370"/>
                  <a:pt x="6720840" y="2000548"/>
                </a:cubicBezTo>
                <a:cubicBezTo>
                  <a:pt x="6509593" y="2063109"/>
                  <a:pt x="6325745" y="1941359"/>
                  <a:pt x="6160770" y="2000548"/>
                </a:cubicBezTo>
                <a:cubicBezTo>
                  <a:pt x="5995795" y="2059737"/>
                  <a:pt x="5624356" y="1946199"/>
                  <a:pt x="5466283" y="2000548"/>
                </a:cubicBezTo>
                <a:cubicBezTo>
                  <a:pt x="5308210" y="2054897"/>
                  <a:pt x="5176712" y="1951019"/>
                  <a:pt x="4906213" y="2000548"/>
                </a:cubicBezTo>
                <a:cubicBezTo>
                  <a:pt x="4635714" y="2050077"/>
                  <a:pt x="4629001" y="1980646"/>
                  <a:pt x="4547768" y="2000548"/>
                </a:cubicBezTo>
                <a:cubicBezTo>
                  <a:pt x="4466536" y="2020450"/>
                  <a:pt x="4240151" y="1990936"/>
                  <a:pt x="4122115" y="2000548"/>
                </a:cubicBezTo>
                <a:cubicBezTo>
                  <a:pt x="4004079" y="2010160"/>
                  <a:pt x="3599482" y="1983535"/>
                  <a:pt x="3427628" y="2000548"/>
                </a:cubicBezTo>
                <a:cubicBezTo>
                  <a:pt x="3255774" y="2017561"/>
                  <a:pt x="3135565" y="1963692"/>
                  <a:pt x="2867558" y="2000548"/>
                </a:cubicBezTo>
                <a:cubicBezTo>
                  <a:pt x="2599551" y="2037404"/>
                  <a:pt x="2614852" y="1969252"/>
                  <a:pt x="2441905" y="2000548"/>
                </a:cubicBezTo>
                <a:cubicBezTo>
                  <a:pt x="2268958" y="2031844"/>
                  <a:pt x="2009396" y="1967883"/>
                  <a:pt x="1881835" y="2000548"/>
                </a:cubicBezTo>
                <a:cubicBezTo>
                  <a:pt x="1754274" y="2033213"/>
                  <a:pt x="1643414" y="1997346"/>
                  <a:pt x="1523390" y="2000548"/>
                </a:cubicBezTo>
                <a:cubicBezTo>
                  <a:pt x="1403366" y="2003750"/>
                  <a:pt x="1260358" y="1976637"/>
                  <a:pt x="1164946" y="2000548"/>
                </a:cubicBezTo>
                <a:cubicBezTo>
                  <a:pt x="1069534" y="2024459"/>
                  <a:pt x="871282" y="1965180"/>
                  <a:pt x="604876" y="2000548"/>
                </a:cubicBezTo>
                <a:cubicBezTo>
                  <a:pt x="338470" y="2035916"/>
                  <a:pt x="123341" y="1988020"/>
                  <a:pt x="0" y="2000548"/>
                </a:cubicBezTo>
                <a:cubicBezTo>
                  <a:pt x="-46776" y="1776594"/>
                  <a:pt x="26261" y="1589400"/>
                  <a:pt x="0" y="1480406"/>
                </a:cubicBezTo>
                <a:cubicBezTo>
                  <a:pt x="-26261" y="1371412"/>
                  <a:pt x="44806" y="1177760"/>
                  <a:pt x="0" y="1000274"/>
                </a:cubicBezTo>
                <a:cubicBezTo>
                  <a:pt x="-44806" y="822788"/>
                  <a:pt x="45089" y="737755"/>
                  <a:pt x="0" y="560153"/>
                </a:cubicBezTo>
                <a:cubicBezTo>
                  <a:pt x="-45089" y="382551"/>
                  <a:pt x="41023" y="19634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Details: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 loop capacity - 120 cars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Parking space capacity - 175 spaces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 drop-off at rear of the facility</a:t>
            </a:r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69982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  </a:t>
            </a:r>
            <a:r>
              <a:rPr lang="en-US" sz="3200" b="1" dirty="0">
                <a:solidFill>
                  <a:schemeClr val="bg1"/>
                </a:solidFill>
              </a:rPr>
              <a:t>SITE PLAN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 descr="A picture containing text, map, plan&#10;&#10;Description automatically generated">
            <a:extLst>
              <a:ext uri="{FF2B5EF4-FFF2-40B4-BE49-F238E27FC236}">
                <a16:creationId xmlns:a16="http://schemas.microsoft.com/office/drawing/2014/main" id="{65A902C6-BF37-AB20-BC5E-296B9B8555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" t="2415" r="2148" b="4000"/>
          <a:stretch/>
        </p:blipFill>
        <p:spPr>
          <a:xfrm>
            <a:off x="1426464" y="995548"/>
            <a:ext cx="9328404" cy="575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26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2C7E09-BC4D-235B-4FBB-8B5A62EA6C23}"/>
              </a:ext>
            </a:extLst>
          </p:cNvPr>
          <p:cNvSpPr txBox="1"/>
          <p:nvPr/>
        </p:nvSpPr>
        <p:spPr>
          <a:xfrm>
            <a:off x="219456" y="278980"/>
            <a:ext cx="245973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RENDITION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C79071-6E49-7FF8-D31D-DA255ED9D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084" y="1098235"/>
            <a:ext cx="9970635" cy="562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2C7E09-BC4D-235B-4FBB-8B5A62EA6C23}"/>
              </a:ext>
            </a:extLst>
          </p:cNvPr>
          <p:cNvSpPr txBox="1"/>
          <p:nvPr/>
        </p:nvSpPr>
        <p:spPr>
          <a:xfrm>
            <a:off x="219456" y="278980"/>
            <a:ext cx="245973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RENDITION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5BC4FA-0F9B-6535-2966-06EDBEE49FCE}"/>
              </a:ext>
            </a:extLst>
          </p:cNvPr>
          <p:cNvSpPr txBox="1"/>
          <p:nvPr/>
        </p:nvSpPr>
        <p:spPr>
          <a:xfrm>
            <a:off x="859689" y="5355163"/>
            <a:ext cx="2733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Front View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077823-05B7-0677-4157-386ECE7B1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690" y="1098235"/>
            <a:ext cx="10472622" cy="562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02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2C7E09-BC4D-235B-4FBB-8B5A62EA6C23}"/>
              </a:ext>
            </a:extLst>
          </p:cNvPr>
          <p:cNvSpPr txBox="1"/>
          <p:nvPr/>
        </p:nvSpPr>
        <p:spPr>
          <a:xfrm>
            <a:off x="219456" y="278980"/>
            <a:ext cx="245973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RENDITION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CCA153-AF61-8155-C8C7-F7ACFBFE182F}"/>
              </a:ext>
            </a:extLst>
          </p:cNvPr>
          <p:cNvSpPr txBox="1"/>
          <p:nvPr/>
        </p:nvSpPr>
        <p:spPr>
          <a:xfrm>
            <a:off x="957309" y="5655050"/>
            <a:ext cx="2733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Front View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CF204B-F9BC-2005-9D65-19215B2F0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309" y="1098235"/>
            <a:ext cx="9989710" cy="561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27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2C7E09-BC4D-235B-4FBB-8B5A62EA6C23}"/>
              </a:ext>
            </a:extLst>
          </p:cNvPr>
          <p:cNvSpPr txBox="1"/>
          <p:nvPr/>
        </p:nvSpPr>
        <p:spPr>
          <a:xfrm>
            <a:off x="219456" y="278980"/>
            <a:ext cx="245973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RENDITION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CCA153-AF61-8155-C8C7-F7ACFBFE182F}"/>
              </a:ext>
            </a:extLst>
          </p:cNvPr>
          <p:cNvSpPr txBox="1"/>
          <p:nvPr/>
        </p:nvSpPr>
        <p:spPr>
          <a:xfrm>
            <a:off x="774429" y="5911629"/>
            <a:ext cx="2733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Front View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8E399-2A88-2033-EE0E-4F6C8F5B13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621" b="2469"/>
          <a:stretch/>
        </p:blipFill>
        <p:spPr>
          <a:xfrm>
            <a:off x="292608" y="1225296"/>
            <a:ext cx="11301984" cy="51798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F8B52A-404B-1144-83DA-83E2D797A263}"/>
              </a:ext>
            </a:extLst>
          </p:cNvPr>
          <p:cNvSpPr txBox="1"/>
          <p:nvPr/>
        </p:nvSpPr>
        <p:spPr>
          <a:xfrm>
            <a:off x="706052" y="5052410"/>
            <a:ext cx="35305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Side View  Northside Drive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569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2C7E09-BC4D-235B-4FBB-8B5A62EA6C23}"/>
              </a:ext>
            </a:extLst>
          </p:cNvPr>
          <p:cNvSpPr txBox="1"/>
          <p:nvPr/>
        </p:nvSpPr>
        <p:spPr>
          <a:xfrm>
            <a:off x="210312" y="278980"/>
            <a:ext cx="397764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SITE CLEARING AERIAL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5" name="Picture 14" descr="A picture containing tree, cloud, outdoor, aerial photography&#10;&#10;Description automatically generated">
            <a:extLst>
              <a:ext uri="{FF2B5EF4-FFF2-40B4-BE49-F238E27FC236}">
                <a16:creationId xmlns:a16="http://schemas.microsoft.com/office/drawing/2014/main" id="{F774AECD-6CB4-36BB-DEA8-C32A010C7A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3" t="44371" r="11748" b="7376"/>
          <a:stretch/>
        </p:blipFill>
        <p:spPr>
          <a:xfrm>
            <a:off x="374904" y="1126989"/>
            <a:ext cx="11292840" cy="513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23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PROJECT SCHEDULE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17F8DA-AA2B-BC37-8BFB-C89B62BB2994}"/>
              </a:ext>
            </a:extLst>
          </p:cNvPr>
          <p:cNvSpPr txBox="1"/>
          <p:nvPr/>
        </p:nvSpPr>
        <p:spPr>
          <a:xfrm>
            <a:off x="832041" y="1190997"/>
            <a:ext cx="102139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</a:t>
            </a:r>
          </a:p>
          <a:p>
            <a:pPr lvl="1" defTabSz="914400">
              <a:defRPr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2023 – August 2023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Process</a:t>
            </a:r>
          </a:p>
          <a:p>
            <a:pPr lvl="1" defTabSz="914400"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Site clearing, temporary stormwater drains, patch parking.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defTabSz="914400"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2023 – May 2024</a:t>
            </a:r>
          </a:p>
          <a:p>
            <a:pPr lvl="1" defTabSz="914400">
              <a:defRPr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Groundbreaking for new construction, infrastructure, construction of new school and parent loop and parking lot.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1" defTabSz="914400">
              <a:defRPr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2024 – August 2024</a:t>
            </a:r>
          </a:p>
          <a:p>
            <a:pPr lvl="1" defTabSz="914400"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Demolish old school, finalize parking and greenspaces.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4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ae6a5d-cf64-47c7-a7f9-8f4110a71691">
      <Terms xmlns="http://schemas.microsoft.com/office/infopath/2007/PartnerControls"/>
    </lcf76f155ced4ddcb4097134ff3c332f>
    <TaxCatchAll xmlns="f00ac697-58da-44ab-9da0-7f64d5d429e7" xsi:nil="true"/>
    <SharedWithUsers xmlns="f00ac697-58da-44ab-9da0-7f64d5d429e7">
      <UserInfo>
        <DisplayName>Bailey, Daphne</DisplayName>
        <AccountId>1753</AccountId>
        <AccountType/>
      </UserInfo>
      <UserInfo>
        <DisplayName>Edmonds, Armetrice</DisplayName>
        <AccountId>1394</AccountId>
        <AccountType/>
      </UserInfo>
      <UserInfo>
        <DisplayName>Lovett, Katika</DisplayName>
        <AccountId>46823</AccountId>
        <AccountType/>
      </UserInfo>
      <UserInfo>
        <DisplayName>Sims, Dan</DisplayName>
        <AccountId>46640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D1AC5D1BE028479AD9D4FBEDBEEE3F" ma:contentTypeVersion="17" ma:contentTypeDescription="Create a new document." ma:contentTypeScope="" ma:versionID="bc63f825acb7682fa476893f2073cd9d">
  <xsd:schema xmlns:xsd="http://www.w3.org/2001/XMLSchema" xmlns:xs="http://www.w3.org/2001/XMLSchema" xmlns:p="http://schemas.microsoft.com/office/2006/metadata/properties" xmlns:ns2="3fae6a5d-cf64-47c7-a7f9-8f4110a71691" xmlns:ns3="f00ac697-58da-44ab-9da0-7f64d5d429e7" targetNamespace="http://schemas.microsoft.com/office/2006/metadata/properties" ma:root="true" ma:fieldsID="f1aae586664f738aa8a3431f6158bed4" ns2:_="" ns3:_="">
    <xsd:import namespace="3fae6a5d-cf64-47c7-a7f9-8f4110a71691"/>
    <xsd:import namespace="f00ac697-58da-44ab-9da0-7f64d5d429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ae6a5d-cf64-47c7-a7f9-8f4110a71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8b5c29-6ec2-45ab-accb-d02a3b8c98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ac697-58da-44ab-9da0-7f64d5d429e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1a38ce0-6204-43d6-a20f-2fa304d2faf9}" ma:internalName="TaxCatchAll" ma:showField="CatchAllData" ma:web="f00ac697-58da-44ab-9da0-7f64d5d429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30EAEA-469E-459C-81C7-B4620B805CE7}">
  <ds:schemaRefs>
    <ds:schemaRef ds:uri="http://schemas.microsoft.com/office/2006/metadata/properties"/>
    <ds:schemaRef ds:uri="http://schemas.microsoft.com/office/infopath/2007/PartnerControls"/>
    <ds:schemaRef ds:uri="3fae6a5d-cf64-47c7-a7f9-8f4110a71691"/>
    <ds:schemaRef ds:uri="f00ac697-58da-44ab-9da0-7f64d5d429e7"/>
  </ds:schemaRefs>
</ds:datastoreItem>
</file>

<file path=customXml/itemProps2.xml><?xml version="1.0" encoding="utf-8"?>
<ds:datastoreItem xmlns:ds="http://schemas.openxmlformats.org/officeDocument/2006/customXml" ds:itemID="{D04C82AE-2897-4CE4-B49F-9C2D924CDC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6909AD-0920-4C63-B384-304A6FD424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ae6a5d-cf64-47c7-a7f9-8f4110a71691"/>
    <ds:schemaRef ds:uri="f00ac697-58da-44ab-9da0-7f64d5d429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6175</TotalTime>
  <Words>351</Words>
  <Application>Microsoft Office PowerPoint</Application>
  <PresentationFormat>Widescreen</PresentationFormat>
  <Paragraphs>77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Ingram, Cynthia</cp:lastModifiedBy>
  <cp:revision>21</cp:revision>
  <cp:lastPrinted>2023-05-01T18:56:22Z</cp:lastPrinted>
  <dcterms:created xsi:type="dcterms:W3CDTF">2023-05-01T16:02:45Z</dcterms:created>
  <dcterms:modified xsi:type="dcterms:W3CDTF">2023-07-20T14:53:03Z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0x010100F2D1AC5D1BE028479AD9D4FBEDBEEE3F</vt:lpwstr>
  </property>
</Properties>
</file>