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2" r:id="rId5"/>
    <p:sldId id="283" r:id="rId6"/>
    <p:sldId id="271" r:id="rId7"/>
    <p:sldId id="256" r:id="rId8"/>
    <p:sldId id="260" r:id="rId9"/>
    <p:sldId id="259" r:id="rId10"/>
    <p:sldId id="272" r:id="rId11"/>
    <p:sldId id="273" r:id="rId12"/>
    <p:sldId id="258" r:id="rId13"/>
    <p:sldId id="261" r:id="rId14"/>
    <p:sldId id="274" r:id="rId15"/>
    <p:sldId id="262" r:id="rId16"/>
    <p:sldId id="263" r:id="rId17"/>
    <p:sldId id="267" r:id="rId18"/>
    <p:sldId id="264" r:id="rId19"/>
    <p:sldId id="265" r:id="rId20"/>
    <p:sldId id="268" r:id="rId21"/>
    <p:sldId id="275" r:id="rId22"/>
    <p:sldId id="276" r:id="rId23"/>
    <p:sldId id="266" r:id="rId24"/>
    <p:sldId id="269" r:id="rId25"/>
    <p:sldId id="270" r:id="rId26"/>
    <p:sldId id="277" r:id="rId27"/>
    <p:sldId id="278" r:id="rId28"/>
    <p:sldId id="280" r:id="rId29"/>
    <p:sldId id="279"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CE8"/>
    <a:srgbClr val="EAEFF7"/>
    <a:srgbClr val="FFED6E"/>
    <a:srgbClr val="F5F7F9"/>
    <a:srgbClr val="E0EAE4"/>
    <a:srgbClr val="F0ACB2"/>
    <a:srgbClr val="F0F3B2"/>
    <a:srgbClr val="870013"/>
    <a:srgbClr val="6BADFA"/>
    <a:srgbClr val="1A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A3B7B-E96F-40EC-BFC8-75416241E9FE}" vWet="4" dt="2024-03-27T13:28:46.828"/>
    <p1510:client id="{8CEBB01B-09B8-475A-8A64-B921ED352E11}" v="659" dt="2024-03-27T13:30:15.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Tomberlin" userId="5665aa61-13ac-46db-9c6d-70fef2933e4c" providerId="ADAL" clId="{8CEBB01B-09B8-475A-8A64-B921ED352E11}"/>
    <pc:docChg chg="undo redo custSel addSld delSld modSld sldOrd">
      <pc:chgData name="Thomas Tomberlin" userId="5665aa61-13ac-46db-9c6d-70fef2933e4c" providerId="ADAL" clId="{8CEBB01B-09B8-475A-8A64-B921ED352E11}" dt="2024-03-27T13:30:15.694" v="10404" actId="20577"/>
      <pc:docMkLst>
        <pc:docMk/>
      </pc:docMkLst>
      <pc:sldChg chg="addSp delSp modSp add del mod modClrScheme modAnim chgLayout">
        <pc:chgData name="Thomas Tomberlin" userId="5665aa61-13ac-46db-9c6d-70fef2933e4c" providerId="ADAL" clId="{8CEBB01B-09B8-475A-8A64-B921ED352E11}" dt="2024-03-26T20:51:58.663" v="9865" actId="1076"/>
        <pc:sldMkLst>
          <pc:docMk/>
          <pc:sldMk cId="559726778" sldId="256"/>
        </pc:sldMkLst>
        <pc:spChg chg="add del mod ord">
          <ac:chgData name="Thomas Tomberlin" userId="5665aa61-13ac-46db-9c6d-70fef2933e4c" providerId="ADAL" clId="{8CEBB01B-09B8-475A-8A64-B921ED352E11}" dt="2024-03-26T20:48:11.556" v="9752" actId="700"/>
          <ac:spMkLst>
            <pc:docMk/>
            <pc:sldMk cId="559726778" sldId="256"/>
            <ac:spMk id="2" creationId="{D9D3D5CD-3A29-CF7D-822D-2C444865961F}"/>
          </ac:spMkLst>
        </pc:spChg>
        <pc:spChg chg="add del mod">
          <ac:chgData name="Thomas Tomberlin" userId="5665aa61-13ac-46db-9c6d-70fef2933e4c" providerId="ADAL" clId="{8CEBB01B-09B8-475A-8A64-B921ED352E11}" dt="2024-03-18T18:30:32.584" v="1219" actId="478"/>
          <ac:spMkLst>
            <pc:docMk/>
            <pc:sldMk cId="559726778" sldId="256"/>
            <ac:spMk id="2" creationId="{E3223863-6EDF-D295-8B6C-6EFB17801A78}"/>
          </ac:spMkLst>
        </pc:spChg>
        <pc:spChg chg="add mod">
          <ac:chgData name="Thomas Tomberlin" userId="5665aa61-13ac-46db-9c6d-70fef2933e4c" providerId="ADAL" clId="{8CEBB01B-09B8-475A-8A64-B921ED352E11}" dt="2024-03-18T18:50:59.031" v="1449" actId="1076"/>
          <ac:spMkLst>
            <pc:docMk/>
            <pc:sldMk cId="559726778" sldId="256"/>
            <ac:spMk id="3" creationId="{92811453-714A-8C23-1C26-4B1E7ADBAE3B}"/>
          </ac:spMkLst>
        </pc:spChg>
        <pc:spChg chg="mod">
          <ac:chgData name="Thomas Tomberlin" userId="5665aa61-13ac-46db-9c6d-70fef2933e4c" providerId="ADAL" clId="{8CEBB01B-09B8-475A-8A64-B921ED352E11}" dt="2024-03-26T20:51:58.663" v="9865" actId="1076"/>
          <ac:spMkLst>
            <pc:docMk/>
            <pc:sldMk cId="559726778" sldId="256"/>
            <ac:spMk id="4" creationId="{417AEDC1-F92D-ABB2-2AFD-F91BF94F3D62}"/>
          </ac:spMkLst>
        </pc:spChg>
        <pc:spChg chg="mod ord">
          <ac:chgData name="Thomas Tomberlin" userId="5665aa61-13ac-46db-9c6d-70fef2933e4c" providerId="ADAL" clId="{8CEBB01B-09B8-475A-8A64-B921ED352E11}" dt="2024-03-26T20:48:31.092" v="9756" actId="1076"/>
          <ac:spMkLst>
            <pc:docMk/>
            <pc:sldMk cId="559726778" sldId="256"/>
            <ac:spMk id="5" creationId="{8144BCC2-84B0-41A8-C04B-DF12106B146D}"/>
          </ac:spMkLst>
        </pc:spChg>
        <pc:spChg chg="add del mod">
          <ac:chgData name="Thomas Tomberlin" userId="5665aa61-13ac-46db-9c6d-70fef2933e4c" providerId="ADAL" clId="{8CEBB01B-09B8-475A-8A64-B921ED352E11}" dt="2024-03-26T20:48:17.344" v="9754" actId="6264"/>
          <ac:spMkLst>
            <pc:docMk/>
            <pc:sldMk cId="559726778" sldId="256"/>
            <ac:spMk id="6" creationId="{9ABC081C-2EC8-6914-269C-6C98084AD0FD}"/>
          </ac:spMkLst>
        </pc:spChg>
        <pc:spChg chg="add del mod ord">
          <ac:chgData name="Thomas Tomberlin" userId="5665aa61-13ac-46db-9c6d-70fef2933e4c" providerId="ADAL" clId="{8CEBB01B-09B8-475A-8A64-B921ED352E11}" dt="2024-03-26T20:48:17.344" v="9754" actId="6264"/>
          <ac:spMkLst>
            <pc:docMk/>
            <pc:sldMk cId="559726778" sldId="256"/>
            <ac:spMk id="8" creationId="{F06AB2AB-DDB9-2E10-B593-2514729118B5}"/>
          </ac:spMkLst>
        </pc:spChg>
        <pc:spChg chg="add mod">
          <ac:chgData name="Thomas Tomberlin" userId="5665aa61-13ac-46db-9c6d-70fef2933e4c" providerId="ADAL" clId="{8CEBB01B-09B8-475A-8A64-B921ED352E11}" dt="2024-03-26T20:51:28.287" v="9863" actId="1076"/>
          <ac:spMkLst>
            <pc:docMk/>
            <pc:sldMk cId="559726778" sldId="256"/>
            <ac:spMk id="21" creationId="{0B7D95F8-28B4-D3C3-E3A7-49C43A2A698D}"/>
          </ac:spMkLst>
        </pc:spChg>
        <pc:spChg chg="add mod">
          <ac:chgData name="Thomas Tomberlin" userId="5665aa61-13ac-46db-9c6d-70fef2933e4c" providerId="ADAL" clId="{8CEBB01B-09B8-475A-8A64-B921ED352E11}" dt="2024-03-26T20:51:20.731" v="9861" actId="1076"/>
          <ac:spMkLst>
            <pc:docMk/>
            <pc:sldMk cId="559726778" sldId="256"/>
            <ac:spMk id="22" creationId="{F266D94A-438C-281F-1700-E3801CC34018}"/>
          </ac:spMkLst>
        </pc:spChg>
        <pc:spChg chg="add mod">
          <ac:chgData name="Thomas Tomberlin" userId="5665aa61-13ac-46db-9c6d-70fef2933e4c" providerId="ADAL" clId="{8CEBB01B-09B8-475A-8A64-B921ED352E11}" dt="2024-03-26T20:51:32.974" v="9864" actId="1076"/>
          <ac:spMkLst>
            <pc:docMk/>
            <pc:sldMk cId="559726778" sldId="256"/>
            <ac:spMk id="23" creationId="{FF44BD57-25C9-86E2-FDB6-99F8FBC6772D}"/>
          </ac:spMkLst>
        </pc:spChg>
        <pc:picChg chg="mod">
          <ac:chgData name="Thomas Tomberlin" userId="5665aa61-13ac-46db-9c6d-70fef2933e4c" providerId="ADAL" clId="{8CEBB01B-09B8-475A-8A64-B921ED352E11}" dt="2024-03-26T20:51:16.362" v="9860" actId="14100"/>
          <ac:picMkLst>
            <pc:docMk/>
            <pc:sldMk cId="559726778" sldId="256"/>
            <ac:picMk id="1026" creationId="{3688349F-9303-9AAE-6144-6C0BCF331BF7}"/>
          </ac:picMkLst>
        </pc:picChg>
        <pc:cxnChg chg="add mod">
          <ac:chgData name="Thomas Tomberlin" userId="5665aa61-13ac-46db-9c6d-70fef2933e4c" providerId="ADAL" clId="{8CEBB01B-09B8-475A-8A64-B921ED352E11}" dt="2024-03-18T18:44:14.271" v="1420" actId="692"/>
          <ac:cxnSpMkLst>
            <pc:docMk/>
            <pc:sldMk cId="559726778" sldId="256"/>
            <ac:cxnSpMk id="7" creationId="{3DFBFE3D-184B-9BC7-4B53-6A519510B30C}"/>
          </ac:cxnSpMkLst>
        </pc:cxnChg>
        <pc:cxnChg chg="add mod">
          <ac:chgData name="Thomas Tomberlin" userId="5665aa61-13ac-46db-9c6d-70fef2933e4c" providerId="ADAL" clId="{8CEBB01B-09B8-475A-8A64-B921ED352E11}" dt="2024-03-18T18:45:38.092" v="1423" actId="14100"/>
          <ac:cxnSpMkLst>
            <pc:docMk/>
            <pc:sldMk cId="559726778" sldId="256"/>
            <ac:cxnSpMk id="10" creationId="{20FD5F20-CCD2-7534-387F-1534627C81D9}"/>
          </ac:cxnSpMkLst>
        </pc:cxnChg>
        <pc:cxnChg chg="add mod">
          <ac:chgData name="Thomas Tomberlin" userId="5665aa61-13ac-46db-9c6d-70fef2933e4c" providerId="ADAL" clId="{8CEBB01B-09B8-475A-8A64-B921ED352E11}" dt="2024-03-18T18:45:56.462" v="1425" actId="1076"/>
          <ac:cxnSpMkLst>
            <pc:docMk/>
            <pc:sldMk cId="559726778" sldId="256"/>
            <ac:cxnSpMk id="12" creationId="{B98F83F2-B9FA-8618-AB13-99307478FA0D}"/>
          </ac:cxnSpMkLst>
        </pc:cxnChg>
        <pc:cxnChg chg="add mod">
          <ac:chgData name="Thomas Tomberlin" userId="5665aa61-13ac-46db-9c6d-70fef2933e4c" providerId="ADAL" clId="{8CEBB01B-09B8-475A-8A64-B921ED352E11}" dt="2024-03-18T18:46:27.512" v="1429" actId="14100"/>
          <ac:cxnSpMkLst>
            <pc:docMk/>
            <pc:sldMk cId="559726778" sldId="256"/>
            <ac:cxnSpMk id="13" creationId="{458BF33D-78F5-2436-3C9B-47A2D15D2C2E}"/>
          </ac:cxnSpMkLst>
        </pc:cxnChg>
        <pc:cxnChg chg="add mod">
          <ac:chgData name="Thomas Tomberlin" userId="5665aa61-13ac-46db-9c6d-70fef2933e4c" providerId="ADAL" clId="{8CEBB01B-09B8-475A-8A64-B921ED352E11}" dt="2024-03-18T18:47:37.854" v="1436" actId="14100"/>
          <ac:cxnSpMkLst>
            <pc:docMk/>
            <pc:sldMk cId="559726778" sldId="256"/>
            <ac:cxnSpMk id="16" creationId="{87FE6ACC-6973-0D89-2647-DDDF2EAB56AA}"/>
          </ac:cxnSpMkLst>
        </pc:cxnChg>
        <pc:cxnChg chg="add mod">
          <ac:chgData name="Thomas Tomberlin" userId="5665aa61-13ac-46db-9c6d-70fef2933e4c" providerId="ADAL" clId="{8CEBB01B-09B8-475A-8A64-B921ED352E11}" dt="2024-03-18T18:48:17.612" v="1439" actId="14100"/>
          <ac:cxnSpMkLst>
            <pc:docMk/>
            <pc:sldMk cId="559726778" sldId="256"/>
            <ac:cxnSpMk id="19" creationId="{14572EEF-2546-E261-1024-0E7D0A0F92E2}"/>
          </ac:cxnSpMkLst>
        </pc:cxnChg>
      </pc:sldChg>
      <pc:sldChg chg="addSp delSp del mod">
        <pc:chgData name="Thomas Tomberlin" userId="5665aa61-13ac-46db-9c6d-70fef2933e4c" providerId="ADAL" clId="{8CEBB01B-09B8-475A-8A64-B921ED352E11}" dt="2024-03-18T18:55:06.549" v="1495" actId="2696"/>
        <pc:sldMkLst>
          <pc:docMk/>
          <pc:sldMk cId="255598183" sldId="257"/>
        </pc:sldMkLst>
        <pc:spChg chg="add del">
          <ac:chgData name="Thomas Tomberlin" userId="5665aa61-13ac-46db-9c6d-70fef2933e4c" providerId="ADAL" clId="{8CEBB01B-09B8-475A-8A64-B921ED352E11}" dt="2024-03-18T18:23:13.544" v="1203" actId="478"/>
          <ac:spMkLst>
            <pc:docMk/>
            <pc:sldMk cId="255598183" sldId="257"/>
            <ac:spMk id="2" creationId="{2813ABAE-C38B-C990-B028-C64A42982FC0}"/>
          </ac:spMkLst>
        </pc:spChg>
      </pc:sldChg>
      <pc:sldChg chg="addSp modSp mod ord modClrScheme modAnim chgLayout">
        <pc:chgData name="Thomas Tomberlin" userId="5665aa61-13ac-46db-9c6d-70fef2933e4c" providerId="ADAL" clId="{8CEBB01B-09B8-475A-8A64-B921ED352E11}" dt="2024-03-26T20:59:19.376" v="10090"/>
        <pc:sldMkLst>
          <pc:docMk/>
          <pc:sldMk cId="2406744791" sldId="258"/>
        </pc:sldMkLst>
        <pc:spChg chg="mod ord">
          <ac:chgData name="Thomas Tomberlin" userId="5665aa61-13ac-46db-9c6d-70fef2933e4c" providerId="ADAL" clId="{8CEBB01B-09B8-475A-8A64-B921ED352E11}" dt="2024-03-26T20:53:24.819" v="9883" actId="14100"/>
          <ac:spMkLst>
            <pc:docMk/>
            <pc:sldMk cId="2406744791" sldId="258"/>
            <ac:spMk id="2" creationId="{377A0792-0F90-F20F-3B37-964DADB88F6E}"/>
          </ac:spMkLst>
        </pc:spChg>
        <pc:spChg chg="add mod">
          <ac:chgData name="Thomas Tomberlin" userId="5665aa61-13ac-46db-9c6d-70fef2933e4c" providerId="ADAL" clId="{8CEBB01B-09B8-475A-8A64-B921ED352E11}" dt="2024-03-26T20:54:32.442" v="9888" actId="2085"/>
          <ac:spMkLst>
            <pc:docMk/>
            <pc:sldMk cId="2406744791" sldId="258"/>
            <ac:spMk id="3" creationId="{2EEBE377-1467-1816-6577-E5D93496FD26}"/>
          </ac:spMkLst>
        </pc:spChg>
        <pc:spChg chg="add mod">
          <ac:chgData name="Thomas Tomberlin" userId="5665aa61-13ac-46db-9c6d-70fef2933e4c" providerId="ADAL" clId="{8CEBB01B-09B8-475A-8A64-B921ED352E11}" dt="2024-03-26T20:57:25.213" v="10041" actId="20577"/>
          <ac:spMkLst>
            <pc:docMk/>
            <pc:sldMk cId="2406744791" sldId="258"/>
            <ac:spMk id="4" creationId="{4EA2C772-800C-12F3-AB8A-3B01FA36B5B2}"/>
          </ac:spMkLst>
        </pc:spChg>
        <pc:spChg chg="add mod">
          <ac:chgData name="Thomas Tomberlin" userId="5665aa61-13ac-46db-9c6d-70fef2933e4c" providerId="ADAL" clId="{8CEBB01B-09B8-475A-8A64-B921ED352E11}" dt="2024-03-26T20:57:44.225" v="10050" actId="20577"/>
          <ac:spMkLst>
            <pc:docMk/>
            <pc:sldMk cId="2406744791" sldId="258"/>
            <ac:spMk id="5" creationId="{90E1817D-9FDB-BA31-F088-45A3AABAD762}"/>
          </ac:spMkLst>
        </pc:spChg>
        <pc:spChg chg="add mod">
          <ac:chgData name="Thomas Tomberlin" userId="5665aa61-13ac-46db-9c6d-70fef2933e4c" providerId="ADAL" clId="{8CEBB01B-09B8-475A-8A64-B921ED352E11}" dt="2024-03-26T20:58:28.373" v="10082" actId="20577"/>
          <ac:spMkLst>
            <pc:docMk/>
            <pc:sldMk cId="2406744791" sldId="258"/>
            <ac:spMk id="6" creationId="{0297BCD5-9F43-2C42-9957-32025924E03B}"/>
          </ac:spMkLst>
        </pc:spChg>
        <pc:picChg chg="mod ord">
          <ac:chgData name="Thomas Tomberlin" userId="5665aa61-13ac-46db-9c6d-70fef2933e4c" providerId="ADAL" clId="{8CEBB01B-09B8-475A-8A64-B921ED352E11}" dt="2024-03-26T20:53:31.563" v="9884" actId="14100"/>
          <ac:picMkLst>
            <pc:docMk/>
            <pc:sldMk cId="2406744791" sldId="258"/>
            <ac:picMk id="2050" creationId="{C0F649AF-F5C3-B959-1E63-23A3E7117A83}"/>
          </ac:picMkLst>
        </pc:picChg>
      </pc:sldChg>
      <pc:sldChg chg="addSp delSp modSp mod modClrScheme modAnim chgLayout">
        <pc:chgData name="Thomas Tomberlin" userId="5665aa61-13ac-46db-9c6d-70fef2933e4c" providerId="ADAL" clId="{8CEBB01B-09B8-475A-8A64-B921ED352E11}" dt="2024-03-27T13:28:12.710" v="10395"/>
        <pc:sldMkLst>
          <pc:docMk/>
          <pc:sldMk cId="495951738" sldId="259"/>
        </pc:sldMkLst>
        <pc:spChg chg="mod ord">
          <ac:chgData name="Thomas Tomberlin" userId="5665aa61-13ac-46db-9c6d-70fef2933e4c" providerId="ADAL" clId="{8CEBB01B-09B8-475A-8A64-B921ED352E11}" dt="2024-03-26T20:50:54.425" v="9857" actId="14100"/>
          <ac:spMkLst>
            <pc:docMk/>
            <pc:sldMk cId="495951738" sldId="259"/>
            <ac:spMk id="2" creationId="{2E486BCF-B138-4E39-30A6-6AF3E01F2C40}"/>
          </ac:spMkLst>
        </pc:spChg>
        <pc:spChg chg="add del mod">
          <ac:chgData name="Thomas Tomberlin" userId="5665aa61-13ac-46db-9c6d-70fef2933e4c" providerId="ADAL" clId="{8CEBB01B-09B8-475A-8A64-B921ED352E11}" dt="2024-03-20T19:48:06.585" v="6545" actId="478"/>
          <ac:spMkLst>
            <pc:docMk/>
            <pc:sldMk cId="495951738" sldId="259"/>
            <ac:spMk id="3" creationId="{888857B8-72B5-EF23-B22F-B480205FB1C5}"/>
          </ac:spMkLst>
        </pc:spChg>
        <pc:spChg chg="add mod">
          <ac:chgData name="Thomas Tomberlin" userId="5665aa61-13ac-46db-9c6d-70fef2933e4c" providerId="ADAL" clId="{8CEBB01B-09B8-475A-8A64-B921ED352E11}" dt="2024-03-27T13:27:48.058" v="10392" actId="1076"/>
          <ac:spMkLst>
            <pc:docMk/>
            <pc:sldMk cId="495951738" sldId="259"/>
            <ac:spMk id="5" creationId="{86682738-01CF-068D-E611-9A4713BD70AF}"/>
          </ac:spMkLst>
        </pc:spChg>
        <pc:spChg chg="add mod">
          <ac:chgData name="Thomas Tomberlin" userId="5665aa61-13ac-46db-9c6d-70fef2933e4c" providerId="ADAL" clId="{8CEBB01B-09B8-475A-8A64-B921ED352E11}" dt="2024-03-27T13:27:42.419" v="10391" actId="1076"/>
          <ac:spMkLst>
            <pc:docMk/>
            <pc:sldMk cId="495951738" sldId="259"/>
            <ac:spMk id="6" creationId="{C043F668-E320-408E-AD9A-9D638F8ED24C}"/>
          </ac:spMkLst>
        </pc:spChg>
        <pc:graphicFrameChg chg="mod ord">
          <ac:chgData name="Thomas Tomberlin" userId="5665aa61-13ac-46db-9c6d-70fef2933e4c" providerId="ADAL" clId="{8CEBB01B-09B8-475A-8A64-B921ED352E11}" dt="2024-03-27T13:28:12.710" v="10395"/>
          <ac:graphicFrameMkLst>
            <pc:docMk/>
            <pc:sldMk cId="495951738" sldId="259"/>
            <ac:graphicFrameMk id="4" creationId="{CE767470-4D26-5A29-8427-BAD7613246C8}"/>
          </ac:graphicFrameMkLst>
        </pc:graphicFrameChg>
      </pc:sldChg>
      <pc:sldChg chg="modSp mod modClrScheme chgLayout">
        <pc:chgData name="Thomas Tomberlin" userId="5665aa61-13ac-46db-9c6d-70fef2933e4c" providerId="ADAL" clId="{8CEBB01B-09B8-475A-8A64-B921ED352E11}" dt="2024-03-27T13:28:37.419" v="10396" actId="1076"/>
        <pc:sldMkLst>
          <pc:docMk/>
          <pc:sldMk cId="4256739583" sldId="260"/>
        </pc:sldMkLst>
        <pc:spChg chg="mod ord">
          <ac:chgData name="Thomas Tomberlin" userId="5665aa61-13ac-46db-9c6d-70fef2933e4c" providerId="ADAL" clId="{8CEBB01B-09B8-475A-8A64-B921ED352E11}" dt="2024-03-26T20:50:24.567" v="9852" actId="1076"/>
          <ac:spMkLst>
            <pc:docMk/>
            <pc:sldMk cId="4256739583" sldId="260"/>
            <ac:spMk id="2" creationId="{CB5DC40C-7C31-0A00-7077-A9A39F5E745D}"/>
          </ac:spMkLst>
        </pc:spChg>
        <pc:graphicFrameChg chg="mod ord modGraphic">
          <ac:chgData name="Thomas Tomberlin" userId="5665aa61-13ac-46db-9c6d-70fef2933e4c" providerId="ADAL" clId="{8CEBB01B-09B8-475A-8A64-B921ED352E11}" dt="2024-03-27T13:28:37.419" v="10396" actId="1076"/>
          <ac:graphicFrameMkLst>
            <pc:docMk/>
            <pc:sldMk cId="4256739583" sldId="260"/>
            <ac:graphicFrameMk id="4" creationId="{C285E215-BD0E-4A56-4FC6-9E861FD210CF}"/>
          </ac:graphicFrameMkLst>
        </pc:graphicFrameChg>
      </pc:sldChg>
      <pc:sldChg chg="modSp mod modClrScheme chgLayout">
        <pc:chgData name="Thomas Tomberlin" userId="5665aa61-13ac-46db-9c6d-70fef2933e4c" providerId="ADAL" clId="{8CEBB01B-09B8-475A-8A64-B921ED352E11}" dt="2024-03-26T21:00:18.433" v="10093" actId="1076"/>
        <pc:sldMkLst>
          <pc:docMk/>
          <pc:sldMk cId="1782671112" sldId="261"/>
        </pc:sldMkLst>
        <pc:spChg chg="mod ord">
          <ac:chgData name="Thomas Tomberlin" userId="5665aa61-13ac-46db-9c6d-70fef2933e4c" providerId="ADAL" clId="{8CEBB01B-09B8-475A-8A64-B921ED352E11}" dt="2024-03-26T21:00:18.433" v="10093" actId="1076"/>
          <ac:spMkLst>
            <pc:docMk/>
            <pc:sldMk cId="1782671112" sldId="261"/>
            <ac:spMk id="2" creationId="{9EC12727-FD46-87D6-4A83-DD5D06E57894}"/>
          </ac:spMkLst>
        </pc:spChg>
        <pc:picChg chg="mod ord">
          <ac:chgData name="Thomas Tomberlin" userId="5665aa61-13ac-46db-9c6d-70fef2933e4c" providerId="ADAL" clId="{8CEBB01B-09B8-475A-8A64-B921ED352E11}" dt="2024-03-26T21:00:14.947" v="10092" actId="1076"/>
          <ac:picMkLst>
            <pc:docMk/>
            <pc:sldMk cId="1782671112" sldId="261"/>
            <ac:picMk id="3074" creationId="{56380E4F-6233-5D3E-A523-24C6ED373F31}"/>
          </ac:picMkLst>
        </pc:picChg>
      </pc:sldChg>
      <pc:sldChg chg="addSp delSp modSp mod modClrScheme modAnim chgLayout">
        <pc:chgData name="Thomas Tomberlin" userId="5665aa61-13ac-46db-9c6d-70fef2933e4c" providerId="ADAL" clId="{8CEBB01B-09B8-475A-8A64-B921ED352E11}" dt="2024-03-26T21:06:00.786" v="10242" actId="478"/>
        <pc:sldMkLst>
          <pc:docMk/>
          <pc:sldMk cId="1950994868" sldId="262"/>
        </pc:sldMkLst>
        <pc:spChg chg="mod ord">
          <ac:chgData name="Thomas Tomberlin" userId="5665aa61-13ac-46db-9c6d-70fef2933e4c" providerId="ADAL" clId="{8CEBB01B-09B8-475A-8A64-B921ED352E11}" dt="2024-03-26T21:00:31.522" v="10094" actId="700"/>
          <ac:spMkLst>
            <pc:docMk/>
            <pc:sldMk cId="1950994868" sldId="262"/>
            <ac:spMk id="2" creationId="{BFB0D77D-16FC-E2F6-3310-7354D0F79507}"/>
          </ac:spMkLst>
        </pc:spChg>
        <pc:spChg chg="add mod">
          <ac:chgData name="Thomas Tomberlin" userId="5665aa61-13ac-46db-9c6d-70fef2933e4c" providerId="ADAL" clId="{8CEBB01B-09B8-475A-8A64-B921ED352E11}" dt="2024-03-26T21:00:41.986" v="10096" actId="1076"/>
          <ac:spMkLst>
            <pc:docMk/>
            <pc:sldMk cId="1950994868" sldId="262"/>
            <ac:spMk id="3" creationId="{2160EC6F-22D5-BF38-DBA1-FBF2C524C9F9}"/>
          </ac:spMkLst>
        </pc:spChg>
        <pc:spChg chg="add mod">
          <ac:chgData name="Thomas Tomberlin" userId="5665aa61-13ac-46db-9c6d-70fef2933e4c" providerId="ADAL" clId="{8CEBB01B-09B8-475A-8A64-B921ED352E11}" dt="2024-03-26T21:03:56.215" v="10232" actId="1076"/>
          <ac:spMkLst>
            <pc:docMk/>
            <pc:sldMk cId="1950994868" sldId="262"/>
            <ac:spMk id="4" creationId="{EF0DABDC-BD00-F723-6D6C-24872F10C9FE}"/>
          </ac:spMkLst>
        </pc:spChg>
        <pc:spChg chg="add mod">
          <ac:chgData name="Thomas Tomberlin" userId="5665aa61-13ac-46db-9c6d-70fef2933e4c" providerId="ADAL" clId="{8CEBB01B-09B8-475A-8A64-B921ED352E11}" dt="2024-03-26T21:00:44.554" v="10097" actId="1076"/>
          <ac:spMkLst>
            <pc:docMk/>
            <pc:sldMk cId="1950994868" sldId="262"/>
            <ac:spMk id="8" creationId="{93996B59-F0B8-6638-C79B-3A99F3B61B00}"/>
          </ac:spMkLst>
        </pc:spChg>
        <pc:spChg chg="add del mod">
          <ac:chgData name="Thomas Tomberlin" userId="5665aa61-13ac-46db-9c6d-70fef2933e4c" providerId="ADAL" clId="{8CEBB01B-09B8-475A-8A64-B921ED352E11}" dt="2024-03-18T19:39:36.458" v="2493"/>
          <ac:spMkLst>
            <pc:docMk/>
            <pc:sldMk cId="1950994868" sldId="262"/>
            <ac:spMk id="9" creationId="{D8BFC484-58CE-CFBE-804A-5A52C457DF40}"/>
          </ac:spMkLst>
        </pc:spChg>
        <pc:spChg chg="add del mod">
          <ac:chgData name="Thomas Tomberlin" userId="5665aa61-13ac-46db-9c6d-70fef2933e4c" providerId="ADAL" clId="{8CEBB01B-09B8-475A-8A64-B921ED352E11}" dt="2024-03-26T21:06:00.786" v="10242" actId="478"/>
          <ac:spMkLst>
            <pc:docMk/>
            <pc:sldMk cId="1950994868" sldId="262"/>
            <ac:spMk id="9" creationId="{DEC4049E-D255-0D6A-5057-C6A71431FC60}"/>
          </ac:spMkLst>
        </pc:spChg>
        <pc:spChg chg="add mod ord">
          <ac:chgData name="Thomas Tomberlin" userId="5665aa61-13ac-46db-9c6d-70fef2933e4c" providerId="ADAL" clId="{8CEBB01B-09B8-475A-8A64-B921ED352E11}" dt="2024-03-26T21:03:52.129" v="10231" actId="1076"/>
          <ac:spMkLst>
            <pc:docMk/>
            <pc:sldMk cId="1950994868" sldId="262"/>
            <ac:spMk id="10" creationId="{F9B6DB2F-B2EE-868D-13C3-42DFE22E0774}"/>
          </ac:spMkLst>
        </pc:spChg>
        <pc:picChg chg="mod">
          <ac:chgData name="Thomas Tomberlin" userId="5665aa61-13ac-46db-9c6d-70fef2933e4c" providerId="ADAL" clId="{8CEBB01B-09B8-475A-8A64-B921ED352E11}" dt="2024-03-26T21:00:39.667" v="10095" actId="1076"/>
          <ac:picMkLst>
            <pc:docMk/>
            <pc:sldMk cId="1950994868" sldId="262"/>
            <ac:picMk id="4098" creationId="{7B6D8D0D-D4B0-533D-7B85-12256437582C}"/>
          </ac:picMkLst>
        </pc:picChg>
      </pc:sldChg>
      <pc:sldChg chg="addSp delSp modSp mod setBg modClrScheme modAnim chgLayout">
        <pc:chgData name="Thomas Tomberlin" userId="5665aa61-13ac-46db-9c6d-70fef2933e4c" providerId="ADAL" clId="{8CEBB01B-09B8-475A-8A64-B921ED352E11}" dt="2024-03-26T21:06:33.068" v="10250" actId="14100"/>
        <pc:sldMkLst>
          <pc:docMk/>
          <pc:sldMk cId="3067334331" sldId="263"/>
        </pc:sldMkLst>
        <pc:spChg chg="mod ord">
          <ac:chgData name="Thomas Tomberlin" userId="5665aa61-13ac-46db-9c6d-70fef2933e4c" providerId="ADAL" clId="{8CEBB01B-09B8-475A-8A64-B921ED352E11}" dt="2024-03-26T21:04:29.004" v="10235" actId="700"/>
          <ac:spMkLst>
            <pc:docMk/>
            <pc:sldMk cId="3067334331" sldId="263"/>
            <ac:spMk id="2" creationId="{FCFD3E15-B8E6-470F-1EF0-8EF54649CC90}"/>
          </ac:spMkLst>
        </pc:spChg>
        <pc:spChg chg="add mod">
          <ac:chgData name="Thomas Tomberlin" userId="5665aa61-13ac-46db-9c6d-70fef2933e4c" providerId="ADAL" clId="{8CEBB01B-09B8-475A-8A64-B921ED352E11}" dt="2024-03-26T21:06:33.068" v="10250" actId="14100"/>
          <ac:spMkLst>
            <pc:docMk/>
            <pc:sldMk cId="3067334331" sldId="263"/>
            <ac:spMk id="3" creationId="{2F34F564-06C9-B07E-13D3-279B5608EAEA}"/>
          </ac:spMkLst>
        </pc:spChg>
        <pc:spChg chg="add mod">
          <ac:chgData name="Thomas Tomberlin" userId="5665aa61-13ac-46db-9c6d-70fef2933e4c" providerId="ADAL" clId="{8CEBB01B-09B8-475A-8A64-B921ED352E11}" dt="2024-03-19T14:10:24.562" v="2907" actId="207"/>
          <ac:spMkLst>
            <pc:docMk/>
            <pc:sldMk cId="3067334331" sldId="263"/>
            <ac:spMk id="5" creationId="{CE29936E-8A4C-CDB1-05E2-FA3FF1BE7687}"/>
          </ac:spMkLst>
        </pc:spChg>
        <pc:spChg chg="add mod">
          <ac:chgData name="Thomas Tomberlin" userId="5665aa61-13ac-46db-9c6d-70fef2933e4c" providerId="ADAL" clId="{8CEBB01B-09B8-475A-8A64-B921ED352E11}" dt="2024-03-26T21:06:17.134" v="10246" actId="14100"/>
          <ac:spMkLst>
            <pc:docMk/>
            <pc:sldMk cId="3067334331" sldId="263"/>
            <ac:spMk id="6" creationId="{E289477E-A86B-84EE-DD3F-975052BC2876}"/>
          </ac:spMkLst>
        </pc:spChg>
        <pc:spChg chg="add mod">
          <ac:chgData name="Thomas Tomberlin" userId="5665aa61-13ac-46db-9c6d-70fef2933e4c" providerId="ADAL" clId="{8CEBB01B-09B8-475A-8A64-B921ED352E11}" dt="2024-03-19T14:10:39.728" v="2909" actId="207"/>
          <ac:spMkLst>
            <pc:docMk/>
            <pc:sldMk cId="3067334331" sldId="263"/>
            <ac:spMk id="7" creationId="{05315DE4-DDF8-A8D4-D4CE-CAFA53FE7DAB}"/>
          </ac:spMkLst>
        </pc:spChg>
        <pc:spChg chg="add del">
          <ac:chgData name="Thomas Tomberlin" userId="5665aa61-13ac-46db-9c6d-70fef2933e4c" providerId="ADAL" clId="{8CEBB01B-09B8-475A-8A64-B921ED352E11}" dt="2024-03-19T14:12:33.745" v="2913" actId="478"/>
          <ac:spMkLst>
            <pc:docMk/>
            <pc:sldMk cId="3067334331" sldId="263"/>
            <ac:spMk id="8" creationId="{7F2840BD-92CB-A583-4838-425AA416ECBF}"/>
          </ac:spMkLst>
        </pc:spChg>
        <pc:spChg chg="add del mod">
          <ac:chgData name="Thomas Tomberlin" userId="5665aa61-13ac-46db-9c6d-70fef2933e4c" providerId="ADAL" clId="{8CEBB01B-09B8-475A-8A64-B921ED352E11}" dt="2024-03-26T21:05:56.616" v="10241" actId="478"/>
          <ac:spMkLst>
            <pc:docMk/>
            <pc:sldMk cId="3067334331" sldId="263"/>
            <ac:spMk id="8" creationId="{9F866EF4-222A-4FB6-5DCE-F79EC0F9DF56}"/>
          </ac:spMkLst>
        </pc:spChg>
        <pc:spChg chg="add mod">
          <ac:chgData name="Thomas Tomberlin" userId="5665aa61-13ac-46db-9c6d-70fef2933e4c" providerId="ADAL" clId="{8CEBB01B-09B8-475A-8A64-B921ED352E11}" dt="2024-03-26T21:06:30.211" v="10249" actId="14100"/>
          <ac:spMkLst>
            <pc:docMk/>
            <pc:sldMk cId="3067334331" sldId="263"/>
            <ac:spMk id="9" creationId="{FB7BA7FE-F9A4-AE83-156C-EC70869325AB}"/>
          </ac:spMkLst>
        </pc:spChg>
        <pc:spChg chg="add mod">
          <ac:chgData name="Thomas Tomberlin" userId="5665aa61-13ac-46db-9c6d-70fef2933e4c" providerId="ADAL" clId="{8CEBB01B-09B8-475A-8A64-B921ED352E11}" dt="2024-03-19T14:16:52.264" v="3025" actId="14100"/>
          <ac:spMkLst>
            <pc:docMk/>
            <pc:sldMk cId="3067334331" sldId="263"/>
            <ac:spMk id="10" creationId="{34FF5567-5687-9583-EF84-9B63CB6CF91E}"/>
          </ac:spMkLst>
        </pc:spChg>
        <pc:spChg chg="add mod">
          <ac:chgData name="Thomas Tomberlin" userId="5665aa61-13ac-46db-9c6d-70fef2933e4c" providerId="ADAL" clId="{8CEBB01B-09B8-475A-8A64-B921ED352E11}" dt="2024-03-26T21:06:23.868" v="10248" actId="14100"/>
          <ac:spMkLst>
            <pc:docMk/>
            <pc:sldMk cId="3067334331" sldId="263"/>
            <ac:spMk id="11" creationId="{E0BC949B-2887-852B-5489-B74852EA73F0}"/>
          </ac:spMkLst>
        </pc:spChg>
        <pc:spChg chg="add mod">
          <ac:chgData name="Thomas Tomberlin" userId="5665aa61-13ac-46db-9c6d-70fef2933e4c" providerId="ADAL" clId="{8CEBB01B-09B8-475A-8A64-B921ED352E11}" dt="2024-03-19T14:20:02.807" v="3101" actId="20577"/>
          <ac:spMkLst>
            <pc:docMk/>
            <pc:sldMk cId="3067334331" sldId="263"/>
            <ac:spMk id="12" creationId="{9161260D-3D79-D98E-35D3-A28AD9544FCD}"/>
          </ac:spMkLst>
        </pc:spChg>
        <pc:graphicFrameChg chg="mod ord modGraphic">
          <ac:chgData name="Thomas Tomberlin" userId="5665aa61-13ac-46db-9c6d-70fef2933e4c" providerId="ADAL" clId="{8CEBB01B-09B8-475A-8A64-B921ED352E11}" dt="2024-03-26T21:04:29.004" v="10235" actId="700"/>
          <ac:graphicFrameMkLst>
            <pc:docMk/>
            <pc:sldMk cId="3067334331" sldId="263"/>
            <ac:graphicFrameMk id="4" creationId="{3E312C47-7E11-937A-5ADE-EFBCE3828BF0}"/>
          </ac:graphicFrameMkLst>
        </pc:graphicFrameChg>
      </pc:sldChg>
      <pc:sldChg chg="addSp delSp modSp mod modClrScheme modAnim chgLayout">
        <pc:chgData name="Thomas Tomberlin" userId="5665aa61-13ac-46db-9c6d-70fef2933e4c" providerId="ADAL" clId="{8CEBB01B-09B8-475A-8A64-B921ED352E11}" dt="2024-03-26T21:17:04.310" v="10321" actId="1076"/>
        <pc:sldMkLst>
          <pc:docMk/>
          <pc:sldMk cId="3375380025" sldId="264"/>
        </pc:sldMkLst>
        <pc:spChg chg="mod ord">
          <ac:chgData name="Thomas Tomberlin" userId="5665aa61-13ac-46db-9c6d-70fef2933e4c" providerId="ADAL" clId="{8CEBB01B-09B8-475A-8A64-B921ED352E11}" dt="2024-03-26T21:16:41.789" v="10316" actId="700"/>
          <ac:spMkLst>
            <pc:docMk/>
            <pc:sldMk cId="3375380025" sldId="264"/>
            <ac:spMk id="2" creationId="{A7DB2C8F-265D-DC03-DCD5-7AC2D8E6EC70}"/>
          </ac:spMkLst>
        </pc:spChg>
        <pc:spChg chg="add mod">
          <ac:chgData name="Thomas Tomberlin" userId="5665aa61-13ac-46db-9c6d-70fef2933e4c" providerId="ADAL" clId="{8CEBB01B-09B8-475A-8A64-B921ED352E11}" dt="2024-03-26T21:17:04.310" v="10321" actId="1076"/>
          <ac:spMkLst>
            <pc:docMk/>
            <pc:sldMk cId="3375380025" sldId="264"/>
            <ac:spMk id="3" creationId="{225CE732-3B4E-0A98-E372-391EBB4C48F3}"/>
          </ac:spMkLst>
        </pc:spChg>
        <pc:spChg chg="add del mod">
          <ac:chgData name="Thomas Tomberlin" userId="5665aa61-13ac-46db-9c6d-70fef2933e4c" providerId="ADAL" clId="{8CEBB01B-09B8-475A-8A64-B921ED352E11}" dt="2024-03-20T14:24:02.033" v="6261"/>
          <ac:spMkLst>
            <pc:docMk/>
            <pc:sldMk cId="3375380025" sldId="264"/>
            <ac:spMk id="3" creationId="{2C491508-46F4-FDAA-7C1B-A1B495DFB291}"/>
          </ac:spMkLst>
        </pc:spChg>
        <pc:spChg chg="add mod">
          <ac:chgData name="Thomas Tomberlin" userId="5665aa61-13ac-46db-9c6d-70fef2933e4c" providerId="ADAL" clId="{8CEBB01B-09B8-475A-8A64-B921ED352E11}" dt="2024-03-22T20:16:51.724" v="7034" actId="14100"/>
          <ac:spMkLst>
            <pc:docMk/>
            <pc:sldMk cId="3375380025" sldId="264"/>
            <ac:spMk id="5" creationId="{28958AAD-3450-76E7-5F0B-B26C009419B0}"/>
          </ac:spMkLst>
        </pc:spChg>
        <pc:spChg chg="add mod">
          <ac:chgData name="Thomas Tomberlin" userId="5665aa61-13ac-46db-9c6d-70fef2933e4c" providerId="ADAL" clId="{8CEBB01B-09B8-475A-8A64-B921ED352E11}" dt="2024-03-22T20:17:39.705" v="7134" actId="20577"/>
          <ac:spMkLst>
            <pc:docMk/>
            <pc:sldMk cId="3375380025" sldId="264"/>
            <ac:spMk id="6" creationId="{7FB3B2A5-F819-89EB-FDDA-0D362CAD944A}"/>
          </ac:spMkLst>
        </pc:spChg>
        <pc:picChg chg="add mod ord">
          <ac:chgData name="Thomas Tomberlin" userId="5665aa61-13ac-46db-9c6d-70fef2933e4c" providerId="ADAL" clId="{8CEBB01B-09B8-475A-8A64-B921ED352E11}" dt="2024-03-26T21:16:58.056" v="10320" actId="14100"/>
          <ac:picMkLst>
            <pc:docMk/>
            <pc:sldMk cId="3375380025" sldId="264"/>
            <ac:picMk id="4" creationId="{9C075870-3B33-5455-7ED0-8996B5AFCCB8}"/>
          </ac:picMkLst>
        </pc:picChg>
        <pc:picChg chg="del">
          <ac:chgData name="Thomas Tomberlin" userId="5665aa61-13ac-46db-9c6d-70fef2933e4c" providerId="ADAL" clId="{8CEBB01B-09B8-475A-8A64-B921ED352E11}" dt="2024-03-20T14:23:59.451" v="6260" actId="478"/>
          <ac:picMkLst>
            <pc:docMk/>
            <pc:sldMk cId="3375380025" sldId="264"/>
            <ac:picMk id="5121" creationId="{2FE16EED-1EAF-0BE5-1676-59EEC8EA2E2D}"/>
          </ac:picMkLst>
        </pc:picChg>
      </pc:sldChg>
      <pc:sldChg chg="addSp delSp modSp mod modClrScheme modAnim chgLayout">
        <pc:chgData name="Thomas Tomberlin" userId="5665aa61-13ac-46db-9c6d-70fef2933e4c" providerId="ADAL" clId="{8CEBB01B-09B8-475A-8A64-B921ED352E11}" dt="2024-03-26T21:17:48.682" v="10332" actId="14100"/>
        <pc:sldMkLst>
          <pc:docMk/>
          <pc:sldMk cId="394746056" sldId="265"/>
        </pc:sldMkLst>
        <pc:spChg chg="mod ord">
          <ac:chgData name="Thomas Tomberlin" userId="5665aa61-13ac-46db-9c6d-70fef2933e4c" providerId="ADAL" clId="{8CEBB01B-09B8-475A-8A64-B921ED352E11}" dt="2024-03-26T21:17:22.987" v="10325" actId="27636"/>
          <ac:spMkLst>
            <pc:docMk/>
            <pc:sldMk cId="394746056" sldId="265"/>
            <ac:spMk id="2" creationId="{A88ED806-F262-FE49-E180-6AEDAB242FE2}"/>
          </ac:spMkLst>
        </pc:spChg>
        <pc:spChg chg="add del mod">
          <ac:chgData name="Thomas Tomberlin" userId="5665aa61-13ac-46db-9c6d-70fef2933e4c" providerId="ADAL" clId="{8CEBB01B-09B8-475A-8A64-B921ED352E11}" dt="2024-03-26T21:17:15.921" v="10322" actId="700"/>
          <ac:spMkLst>
            <pc:docMk/>
            <pc:sldMk cId="394746056" sldId="265"/>
            <ac:spMk id="3" creationId="{0A0A6DC4-8C57-A9EE-415C-75ED03E028C1}"/>
          </ac:spMkLst>
        </pc:spChg>
        <pc:spChg chg="add mod ord">
          <ac:chgData name="Thomas Tomberlin" userId="5665aa61-13ac-46db-9c6d-70fef2933e4c" providerId="ADAL" clId="{8CEBB01B-09B8-475A-8A64-B921ED352E11}" dt="2024-03-26T21:17:33.900" v="10328" actId="1076"/>
          <ac:spMkLst>
            <pc:docMk/>
            <pc:sldMk cId="394746056" sldId="265"/>
            <ac:spMk id="5" creationId="{3E36E5C4-113D-7886-9A05-4E10CBDCABCA}"/>
          </ac:spMkLst>
        </pc:spChg>
        <pc:spChg chg="add mod ord">
          <ac:chgData name="Thomas Tomberlin" userId="5665aa61-13ac-46db-9c6d-70fef2933e4c" providerId="ADAL" clId="{8CEBB01B-09B8-475A-8A64-B921ED352E11}" dt="2024-03-26T21:17:36.606" v="10329" actId="1076"/>
          <ac:spMkLst>
            <pc:docMk/>
            <pc:sldMk cId="394746056" sldId="265"/>
            <ac:spMk id="6" creationId="{77E12F3A-BE24-8ABA-93F1-2402B3980493}"/>
          </ac:spMkLst>
        </pc:spChg>
        <pc:spChg chg="add mod ord">
          <ac:chgData name="Thomas Tomberlin" userId="5665aa61-13ac-46db-9c6d-70fef2933e4c" providerId="ADAL" clId="{8CEBB01B-09B8-475A-8A64-B921ED352E11}" dt="2024-03-26T21:17:48.682" v="10332" actId="14100"/>
          <ac:spMkLst>
            <pc:docMk/>
            <pc:sldMk cId="394746056" sldId="265"/>
            <ac:spMk id="7" creationId="{96345E2C-7663-F15D-2A3C-FBD2EA449C86}"/>
          </ac:spMkLst>
        </pc:spChg>
        <pc:picChg chg="add del mod">
          <ac:chgData name="Thomas Tomberlin" userId="5665aa61-13ac-46db-9c6d-70fef2933e4c" providerId="ADAL" clId="{8CEBB01B-09B8-475A-8A64-B921ED352E11}" dt="2024-03-22T20:51:47.718" v="9725" actId="478"/>
          <ac:picMkLst>
            <pc:docMk/>
            <pc:sldMk cId="394746056" sldId="265"/>
            <ac:picMk id="4" creationId="{E9300BE3-730B-CB6B-CAA0-C3299761DD29}"/>
          </ac:picMkLst>
        </pc:picChg>
        <pc:picChg chg="add mod">
          <ac:chgData name="Thomas Tomberlin" userId="5665aa61-13ac-46db-9c6d-70fef2933e4c" providerId="ADAL" clId="{8CEBB01B-09B8-475A-8A64-B921ED352E11}" dt="2024-03-26T21:17:29.548" v="10327" actId="14100"/>
          <ac:picMkLst>
            <pc:docMk/>
            <pc:sldMk cId="394746056" sldId="265"/>
            <ac:picMk id="8" creationId="{17024E22-F59C-6589-FB33-C7729602956D}"/>
          </ac:picMkLst>
        </pc:picChg>
        <pc:picChg chg="del">
          <ac:chgData name="Thomas Tomberlin" userId="5665aa61-13ac-46db-9c6d-70fef2933e4c" providerId="ADAL" clId="{8CEBB01B-09B8-475A-8A64-B921ED352E11}" dt="2024-03-20T14:24:12.530" v="6262" actId="478"/>
          <ac:picMkLst>
            <pc:docMk/>
            <pc:sldMk cId="394746056" sldId="265"/>
            <ac:picMk id="6145" creationId="{6FE48ABA-A71B-E453-B502-B16DA0977CB9}"/>
          </ac:picMkLst>
        </pc:picChg>
      </pc:sldChg>
      <pc:sldChg chg="modSp mod modClrScheme modAnim chgLayout">
        <pc:chgData name="Thomas Tomberlin" userId="5665aa61-13ac-46db-9c6d-70fef2933e4c" providerId="ADAL" clId="{8CEBB01B-09B8-475A-8A64-B921ED352E11}" dt="2024-03-26T21:21:07.515" v="10350" actId="1076"/>
        <pc:sldMkLst>
          <pc:docMk/>
          <pc:sldMk cId="1797183092" sldId="266"/>
        </pc:sldMkLst>
        <pc:spChg chg="mod ord">
          <ac:chgData name="Thomas Tomberlin" userId="5665aa61-13ac-46db-9c6d-70fef2933e4c" providerId="ADAL" clId="{8CEBB01B-09B8-475A-8A64-B921ED352E11}" dt="2024-03-26T21:20:52.078" v="10347" actId="122"/>
          <ac:spMkLst>
            <pc:docMk/>
            <pc:sldMk cId="1797183092" sldId="266"/>
            <ac:spMk id="2" creationId="{3B3ABB47-9E7A-DF83-0D14-87B7DB95CB3F}"/>
          </ac:spMkLst>
        </pc:spChg>
        <pc:spChg chg="mod ord">
          <ac:chgData name="Thomas Tomberlin" userId="5665aa61-13ac-46db-9c6d-70fef2933e4c" providerId="ADAL" clId="{8CEBB01B-09B8-475A-8A64-B921ED352E11}" dt="2024-03-26T21:20:42.610" v="10345" actId="1076"/>
          <ac:spMkLst>
            <pc:docMk/>
            <pc:sldMk cId="1797183092" sldId="266"/>
            <ac:spMk id="4" creationId="{E2B373F2-9C35-55AB-CC0A-C6411B7FB6BF}"/>
          </ac:spMkLst>
        </pc:spChg>
        <pc:spChg chg="mod ord">
          <ac:chgData name="Thomas Tomberlin" userId="5665aa61-13ac-46db-9c6d-70fef2933e4c" providerId="ADAL" clId="{8CEBB01B-09B8-475A-8A64-B921ED352E11}" dt="2024-03-26T21:20:58.892" v="10348" actId="1076"/>
          <ac:spMkLst>
            <pc:docMk/>
            <pc:sldMk cId="1797183092" sldId="266"/>
            <ac:spMk id="5" creationId="{50C1FD95-408D-B1E1-71CB-EDD33474E2F5}"/>
          </ac:spMkLst>
        </pc:spChg>
        <pc:spChg chg="mod ord">
          <ac:chgData name="Thomas Tomberlin" userId="5665aa61-13ac-46db-9c6d-70fef2933e4c" providerId="ADAL" clId="{8CEBB01B-09B8-475A-8A64-B921ED352E11}" dt="2024-03-26T21:21:03.628" v="10349" actId="1076"/>
          <ac:spMkLst>
            <pc:docMk/>
            <pc:sldMk cId="1797183092" sldId="266"/>
            <ac:spMk id="6" creationId="{523CB712-FF61-9110-C1E9-BAC2F88BF307}"/>
          </ac:spMkLst>
        </pc:spChg>
        <pc:spChg chg="mod ord">
          <ac:chgData name="Thomas Tomberlin" userId="5665aa61-13ac-46db-9c6d-70fef2933e4c" providerId="ADAL" clId="{8CEBB01B-09B8-475A-8A64-B921ED352E11}" dt="2024-03-26T21:21:07.515" v="10350" actId="1076"/>
          <ac:spMkLst>
            <pc:docMk/>
            <pc:sldMk cId="1797183092" sldId="266"/>
            <ac:spMk id="7" creationId="{8050432F-CFD6-11E0-F9F0-93B7D71416DC}"/>
          </ac:spMkLst>
        </pc:spChg>
      </pc:sldChg>
      <pc:sldChg chg="addSp delSp modSp mod setBg modClrScheme addAnim delAnim modAnim chgLayout">
        <pc:chgData name="Thomas Tomberlin" userId="5665aa61-13ac-46db-9c6d-70fef2933e4c" providerId="ADAL" clId="{8CEBB01B-09B8-475A-8A64-B921ED352E11}" dt="2024-03-26T21:15:26.868" v="10315" actId="1076"/>
        <pc:sldMkLst>
          <pc:docMk/>
          <pc:sldMk cId="2002054675" sldId="267"/>
        </pc:sldMkLst>
        <pc:spChg chg="mod ord">
          <ac:chgData name="Thomas Tomberlin" userId="5665aa61-13ac-46db-9c6d-70fef2933e4c" providerId="ADAL" clId="{8CEBB01B-09B8-475A-8A64-B921ED352E11}" dt="2024-03-26T21:07:35.999" v="10256" actId="1076"/>
          <ac:spMkLst>
            <pc:docMk/>
            <pc:sldMk cId="2002054675" sldId="267"/>
            <ac:spMk id="2" creationId="{FCFD3E15-B8E6-470F-1EF0-8EF54649CC90}"/>
          </ac:spMkLst>
        </pc:spChg>
        <pc:spChg chg="add del mod">
          <ac:chgData name="Thomas Tomberlin" userId="5665aa61-13ac-46db-9c6d-70fef2933e4c" providerId="ADAL" clId="{8CEBB01B-09B8-475A-8A64-B921ED352E11}" dt="2024-03-19T14:27:14.089" v="3138" actId="478"/>
          <ac:spMkLst>
            <pc:docMk/>
            <pc:sldMk cId="2002054675" sldId="267"/>
            <ac:spMk id="3" creationId="{956EDD20-E45B-DB6F-8D26-DF7998600768}"/>
          </ac:spMkLst>
        </pc:spChg>
        <pc:spChg chg="add mod">
          <ac:chgData name="Thomas Tomberlin" userId="5665aa61-13ac-46db-9c6d-70fef2933e4c" providerId="ADAL" clId="{8CEBB01B-09B8-475A-8A64-B921ED352E11}" dt="2024-03-19T14:28:18.795" v="3273" actId="20577"/>
          <ac:spMkLst>
            <pc:docMk/>
            <pc:sldMk cId="2002054675" sldId="267"/>
            <ac:spMk id="4" creationId="{0915B4C8-7E8E-29FA-CAE7-EF1171647F37}"/>
          </ac:spMkLst>
        </pc:spChg>
        <pc:spChg chg="add mod ord">
          <ac:chgData name="Thomas Tomberlin" userId="5665aa61-13ac-46db-9c6d-70fef2933e4c" providerId="ADAL" clId="{8CEBB01B-09B8-475A-8A64-B921ED352E11}" dt="2024-03-26T21:14:58.517" v="10310" actId="166"/>
          <ac:spMkLst>
            <pc:docMk/>
            <pc:sldMk cId="2002054675" sldId="267"/>
            <ac:spMk id="5" creationId="{013221A4-FAB0-D3C5-4DB9-C3529F7A0F42}"/>
          </ac:spMkLst>
        </pc:spChg>
        <pc:spChg chg="add mod ord">
          <ac:chgData name="Thomas Tomberlin" userId="5665aa61-13ac-46db-9c6d-70fef2933e4c" providerId="ADAL" clId="{8CEBB01B-09B8-475A-8A64-B921ED352E11}" dt="2024-03-26T21:13:13.957" v="10297" actId="166"/>
          <ac:spMkLst>
            <pc:docMk/>
            <pc:sldMk cId="2002054675" sldId="267"/>
            <ac:spMk id="6" creationId="{7E6C24BF-34F6-EF2C-8728-E771D7F44894}"/>
          </ac:spMkLst>
        </pc:spChg>
        <pc:spChg chg="add mod ord">
          <ac:chgData name="Thomas Tomberlin" userId="5665aa61-13ac-46db-9c6d-70fef2933e4c" providerId="ADAL" clId="{8CEBB01B-09B8-475A-8A64-B921ED352E11}" dt="2024-03-26T21:15:01.501" v="10311" actId="166"/>
          <ac:spMkLst>
            <pc:docMk/>
            <pc:sldMk cId="2002054675" sldId="267"/>
            <ac:spMk id="8" creationId="{497C0B1C-F406-03C8-2B07-B209AF6D5E1E}"/>
          </ac:spMkLst>
        </pc:spChg>
        <pc:spChg chg="add mod ord">
          <ac:chgData name="Thomas Tomberlin" userId="5665aa61-13ac-46db-9c6d-70fef2933e4c" providerId="ADAL" clId="{8CEBB01B-09B8-475A-8A64-B921ED352E11}" dt="2024-03-26T21:13:45.927" v="10301" actId="1076"/>
          <ac:spMkLst>
            <pc:docMk/>
            <pc:sldMk cId="2002054675" sldId="267"/>
            <ac:spMk id="9" creationId="{35015E76-D09D-25F5-D179-82D3B9902999}"/>
          </ac:spMkLst>
        </pc:spChg>
        <pc:spChg chg="add del mod">
          <ac:chgData name="Thomas Tomberlin" userId="5665aa61-13ac-46db-9c6d-70fef2933e4c" providerId="ADAL" clId="{8CEBB01B-09B8-475A-8A64-B921ED352E11}" dt="2024-03-20T13:01:57.149" v="4219" actId="478"/>
          <ac:spMkLst>
            <pc:docMk/>
            <pc:sldMk cId="2002054675" sldId="267"/>
            <ac:spMk id="10" creationId="{A6329B74-0B64-8D3F-8262-D083B02A2445}"/>
          </ac:spMkLst>
        </pc:spChg>
        <pc:spChg chg="add del mod">
          <ac:chgData name="Thomas Tomberlin" userId="5665aa61-13ac-46db-9c6d-70fef2933e4c" providerId="ADAL" clId="{8CEBB01B-09B8-475A-8A64-B921ED352E11}" dt="2024-03-20T13:01:54.435" v="4218" actId="478"/>
          <ac:spMkLst>
            <pc:docMk/>
            <pc:sldMk cId="2002054675" sldId="267"/>
            <ac:spMk id="11" creationId="{5118D067-6FA5-E63E-44BD-C0ACC306C24D}"/>
          </ac:spMkLst>
        </pc:spChg>
        <pc:spChg chg="add del mod">
          <ac:chgData name="Thomas Tomberlin" userId="5665aa61-13ac-46db-9c6d-70fef2933e4c" providerId="ADAL" clId="{8CEBB01B-09B8-475A-8A64-B921ED352E11}" dt="2024-03-20T13:07:18.303" v="4325" actId="478"/>
          <ac:spMkLst>
            <pc:docMk/>
            <pc:sldMk cId="2002054675" sldId="267"/>
            <ac:spMk id="12" creationId="{406A21DA-D4E0-8B0A-8BF7-C0248CDB696D}"/>
          </ac:spMkLst>
        </pc:spChg>
        <pc:spChg chg="add mod ord">
          <ac:chgData name="Thomas Tomberlin" userId="5665aa61-13ac-46db-9c6d-70fef2933e4c" providerId="ADAL" clId="{8CEBB01B-09B8-475A-8A64-B921ED352E11}" dt="2024-03-26T21:13:51.925" v="10302" actId="166"/>
          <ac:spMkLst>
            <pc:docMk/>
            <pc:sldMk cId="2002054675" sldId="267"/>
            <ac:spMk id="13" creationId="{7FD4707B-C263-FC32-9A60-CBBAE8D0390E}"/>
          </ac:spMkLst>
        </pc:spChg>
        <pc:spChg chg="add mod ord">
          <ac:chgData name="Thomas Tomberlin" userId="5665aa61-13ac-46db-9c6d-70fef2933e4c" providerId="ADAL" clId="{8CEBB01B-09B8-475A-8A64-B921ED352E11}" dt="2024-03-26T21:15:04.604" v="10312" actId="166"/>
          <ac:spMkLst>
            <pc:docMk/>
            <pc:sldMk cId="2002054675" sldId="267"/>
            <ac:spMk id="15" creationId="{E33672E0-34E5-8D64-26FA-30D82883AB0F}"/>
          </ac:spMkLst>
        </pc:spChg>
        <pc:spChg chg="add mod ord">
          <ac:chgData name="Thomas Tomberlin" userId="5665aa61-13ac-46db-9c6d-70fef2933e4c" providerId="ADAL" clId="{8CEBB01B-09B8-475A-8A64-B921ED352E11}" dt="2024-03-26T21:15:19.084" v="10314" actId="166"/>
          <ac:spMkLst>
            <pc:docMk/>
            <pc:sldMk cId="2002054675" sldId="267"/>
            <ac:spMk id="16" creationId="{36233B12-BADE-CD14-807D-906B12FFAD88}"/>
          </ac:spMkLst>
        </pc:spChg>
        <pc:spChg chg="add del mod">
          <ac:chgData name="Thomas Tomberlin" userId="5665aa61-13ac-46db-9c6d-70fef2933e4c" providerId="ADAL" clId="{8CEBB01B-09B8-475A-8A64-B921ED352E11}" dt="2024-03-20T13:18:57.047" v="4667" actId="478"/>
          <ac:spMkLst>
            <pc:docMk/>
            <pc:sldMk cId="2002054675" sldId="267"/>
            <ac:spMk id="17" creationId="{1A146F20-0971-9E3B-D4A6-9713AE4F3A24}"/>
          </ac:spMkLst>
        </pc:spChg>
        <pc:spChg chg="add mod ord">
          <ac:chgData name="Thomas Tomberlin" userId="5665aa61-13ac-46db-9c6d-70fef2933e4c" providerId="ADAL" clId="{8CEBB01B-09B8-475A-8A64-B921ED352E11}" dt="2024-03-26T21:14:38.905" v="10308" actId="1076"/>
          <ac:spMkLst>
            <pc:docMk/>
            <pc:sldMk cId="2002054675" sldId="267"/>
            <ac:spMk id="18" creationId="{47D85D99-1806-4984-AA6B-E9DD4FFA7B0F}"/>
          </ac:spMkLst>
        </pc:spChg>
        <pc:graphicFrameChg chg="mod ord modGraphic">
          <ac:chgData name="Thomas Tomberlin" userId="5665aa61-13ac-46db-9c6d-70fef2933e4c" providerId="ADAL" clId="{8CEBB01B-09B8-475A-8A64-B921ED352E11}" dt="2024-03-26T21:15:26.868" v="10315" actId="1076"/>
          <ac:graphicFrameMkLst>
            <pc:docMk/>
            <pc:sldMk cId="2002054675" sldId="267"/>
            <ac:graphicFrameMk id="7" creationId="{2E81D558-57EB-BB37-E2FD-01F6E8B9B83B}"/>
          </ac:graphicFrameMkLst>
        </pc:graphicFrameChg>
        <pc:graphicFrameChg chg="add del mod modGraphic">
          <ac:chgData name="Thomas Tomberlin" userId="5665aa61-13ac-46db-9c6d-70fef2933e4c" providerId="ADAL" clId="{8CEBB01B-09B8-475A-8A64-B921ED352E11}" dt="2024-03-20T13:08:10.938" v="4332" actId="478"/>
          <ac:graphicFrameMkLst>
            <pc:docMk/>
            <pc:sldMk cId="2002054675" sldId="267"/>
            <ac:graphicFrameMk id="14" creationId="{14228151-6639-78D3-75CB-779EC0EE8219}"/>
          </ac:graphicFrameMkLst>
        </pc:graphicFrameChg>
      </pc:sldChg>
      <pc:sldChg chg="addSp delSp modSp new mod modClrScheme chgLayout">
        <pc:chgData name="Thomas Tomberlin" userId="5665aa61-13ac-46db-9c6d-70fef2933e4c" providerId="ADAL" clId="{8CEBB01B-09B8-475A-8A64-B921ED352E11}" dt="2024-03-27T13:30:15.694" v="10404" actId="20577"/>
        <pc:sldMkLst>
          <pc:docMk/>
          <pc:sldMk cId="3696297023" sldId="268"/>
        </pc:sldMkLst>
        <pc:spChg chg="mod ord">
          <ac:chgData name="Thomas Tomberlin" userId="5665aa61-13ac-46db-9c6d-70fef2933e4c" providerId="ADAL" clId="{8CEBB01B-09B8-475A-8A64-B921ED352E11}" dt="2024-03-26T21:17:57.389" v="10333" actId="700"/>
          <ac:spMkLst>
            <pc:docMk/>
            <pc:sldMk cId="3696297023" sldId="268"/>
            <ac:spMk id="2" creationId="{82409F28-10BB-EAB1-DC61-8A4F9E212D9B}"/>
          </ac:spMkLst>
        </pc:spChg>
        <pc:spChg chg="add del mod">
          <ac:chgData name="Thomas Tomberlin" userId="5665aa61-13ac-46db-9c6d-70fef2933e4c" providerId="ADAL" clId="{8CEBB01B-09B8-475A-8A64-B921ED352E11}" dt="2024-03-20T13:33:08.426" v="4741" actId="3680"/>
          <ac:spMkLst>
            <pc:docMk/>
            <pc:sldMk cId="3696297023" sldId="268"/>
            <ac:spMk id="3" creationId="{FAA1FDEC-818D-5A85-1FC1-413FF906F8D7}"/>
          </ac:spMkLst>
        </pc:spChg>
        <pc:graphicFrameChg chg="add del mod ord modGraphic">
          <ac:chgData name="Thomas Tomberlin" userId="5665aa61-13ac-46db-9c6d-70fef2933e4c" providerId="ADAL" clId="{8CEBB01B-09B8-475A-8A64-B921ED352E11}" dt="2024-03-20T13:33:02.411" v="4740" actId="3680"/>
          <ac:graphicFrameMkLst>
            <pc:docMk/>
            <pc:sldMk cId="3696297023" sldId="268"/>
            <ac:graphicFrameMk id="4" creationId="{8901D661-2D1A-0750-996C-8551884A8BFD}"/>
          </ac:graphicFrameMkLst>
        </pc:graphicFrameChg>
        <pc:graphicFrameChg chg="add mod ord modGraphic">
          <ac:chgData name="Thomas Tomberlin" userId="5665aa61-13ac-46db-9c6d-70fef2933e4c" providerId="ADAL" clId="{8CEBB01B-09B8-475A-8A64-B921ED352E11}" dt="2024-03-27T13:30:15.694" v="10404" actId="20577"/>
          <ac:graphicFrameMkLst>
            <pc:docMk/>
            <pc:sldMk cId="3696297023" sldId="268"/>
            <ac:graphicFrameMk id="5" creationId="{4D8BB8ED-9DCE-E678-C060-A311E821B249}"/>
          </ac:graphicFrameMkLst>
        </pc:graphicFrameChg>
      </pc:sldChg>
      <pc:sldChg chg="modSp new mod modClrScheme modAnim chgLayout">
        <pc:chgData name="Thomas Tomberlin" userId="5665aa61-13ac-46db-9c6d-70fef2933e4c" providerId="ADAL" clId="{8CEBB01B-09B8-475A-8A64-B921ED352E11}" dt="2024-03-26T21:22:52.244" v="10359"/>
        <pc:sldMkLst>
          <pc:docMk/>
          <pc:sldMk cId="623722370" sldId="269"/>
        </pc:sldMkLst>
        <pc:spChg chg="mod ord">
          <ac:chgData name="Thomas Tomberlin" userId="5665aa61-13ac-46db-9c6d-70fef2933e4c" providerId="ADAL" clId="{8CEBB01B-09B8-475A-8A64-B921ED352E11}" dt="2024-03-26T21:21:55.644" v="10354" actId="14100"/>
          <ac:spMkLst>
            <pc:docMk/>
            <pc:sldMk cId="623722370" sldId="269"/>
            <ac:spMk id="2" creationId="{9A1A22AF-71CD-5271-9803-7C0D6CD45425}"/>
          </ac:spMkLst>
        </pc:spChg>
        <pc:spChg chg="mod ord">
          <ac:chgData name="Thomas Tomberlin" userId="5665aa61-13ac-46db-9c6d-70fef2933e4c" providerId="ADAL" clId="{8CEBB01B-09B8-475A-8A64-B921ED352E11}" dt="2024-03-26T21:21:49.416" v="10352" actId="1076"/>
          <ac:spMkLst>
            <pc:docMk/>
            <pc:sldMk cId="623722370" sldId="269"/>
            <ac:spMk id="3" creationId="{94A24505-79A2-9D36-934D-FC9ED83CDBD3}"/>
          </ac:spMkLst>
        </pc:spChg>
      </pc:sldChg>
      <pc:sldChg chg="addSp delSp modSp new mod modClrScheme modAnim chgLayout">
        <pc:chgData name="Thomas Tomberlin" userId="5665aa61-13ac-46db-9c6d-70fef2933e4c" providerId="ADAL" clId="{8CEBB01B-09B8-475A-8A64-B921ED352E11}" dt="2024-03-26T21:23:35.472" v="10366" actId="14100"/>
        <pc:sldMkLst>
          <pc:docMk/>
          <pc:sldMk cId="3897310015" sldId="270"/>
        </pc:sldMkLst>
        <pc:spChg chg="mod ord">
          <ac:chgData name="Thomas Tomberlin" userId="5665aa61-13ac-46db-9c6d-70fef2933e4c" providerId="ADAL" clId="{8CEBB01B-09B8-475A-8A64-B921ED352E11}" dt="2024-03-26T21:23:07.248" v="10361" actId="1076"/>
          <ac:spMkLst>
            <pc:docMk/>
            <pc:sldMk cId="3897310015" sldId="270"/>
            <ac:spMk id="2" creationId="{E393477D-9F92-E6C1-B869-F1A07048BD71}"/>
          </ac:spMkLst>
        </pc:spChg>
        <pc:spChg chg="add mod">
          <ac:chgData name="Thomas Tomberlin" userId="5665aa61-13ac-46db-9c6d-70fef2933e4c" providerId="ADAL" clId="{8CEBB01B-09B8-475A-8A64-B921ED352E11}" dt="2024-03-26T21:23:35.472" v="10366" actId="14100"/>
          <ac:spMkLst>
            <pc:docMk/>
            <pc:sldMk cId="3897310015" sldId="270"/>
            <ac:spMk id="3" creationId="{20EC1F0F-DB5E-064E-05BC-EF850A39C0E2}"/>
          </ac:spMkLst>
        </pc:spChg>
        <pc:spChg chg="del">
          <ac:chgData name="Thomas Tomberlin" userId="5665aa61-13ac-46db-9c6d-70fef2933e4c" providerId="ADAL" clId="{8CEBB01B-09B8-475A-8A64-B921ED352E11}" dt="2024-03-12T17:33:28.422" v="646" actId="1032"/>
          <ac:spMkLst>
            <pc:docMk/>
            <pc:sldMk cId="3897310015" sldId="270"/>
            <ac:spMk id="3" creationId="{F05947EC-FF7D-640C-825F-B50F3BA48F7B}"/>
          </ac:spMkLst>
        </pc:spChg>
        <pc:spChg chg="mod topLvl">
          <ac:chgData name="Thomas Tomberlin" userId="5665aa61-13ac-46db-9c6d-70fef2933e4c" providerId="ADAL" clId="{8CEBB01B-09B8-475A-8A64-B921ED352E11}" dt="2024-03-26T21:23:11.340" v="10362" actId="1076"/>
          <ac:spMkLst>
            <pc:docMk/>
            <pc:sldMk cId="3897310015" sldId="270"/>
            <ac:spMk id="6" creationId="{14C2B1EF-673E-B8AF-467B-219A5839F460}"/>
          </ac:spMkLst>
        </pc:spChg>
        <pc:spChg chg="mod topLvl">
          <ac:chgData name="Thomas Tomberlin" userId="5665aa61-13ac-46db-9c6d-70fef2933e4c" providerId="ADAL" clId="{8CEBB01B-09B8-475A-8A64-B921ED352E11}" dt="2024-03-26T21:23:20.459" v="10363" actId="1076"/>
          <ac:spMkLst>
            <pc:docMk/>
            <pc:sldMk cId="3897310015" sldId="270"/>
            <ac:spMk id="7" creationId="{81750C08-3649-BEC6-D589-85DE15FD8443}"/>
          </ac:spMkLst>
        </pc:spChg>
        <pc:spChg chg="mod topLvl">
          <ac:chgData name="Thomas Tomberlin" userId="5665aa61-13ac-46db-9c6d-70fef2933e4c" providerId="ADAL" clId="{8CEBB01B-09B8-475A-8A64-B921ED352E11}" dt="2024-03-26T21:23:27.465" v="10364" actId="1076"/>
          <ac:spMkLst>
            <pc:docMk/>
            <pc:sldMk cId="3897310015" sldId="270"/>
            <ac:spMk id="8" creationId="{452D0AA0-DBD6-658C-B84E-15607809A0DA}"/>
          </ac:spMkLst>
        </pc:spChg>
        <pc:spChg chg="mod topLvl">
          <ac:chgData name="Thomas Tomberlin" userId="5665aa61-13ac-46db-9c6d-70fef2933e4c" providerId="ADAL" clId="{8CEBB01B-09B8-475A-8A64-B921ED352E11}" dt="2024-03-26T21:23:31.702" v="10365" actId="1076"/>
          <ac:spMkLst>
            <pc:docMk/>
            <pc:sldMk cId="3897310015" sldId="270"/>
            <ac:spMk id="9" creationId="{46088DB4-9EF5-CCEB-160D-E2AFD1D6DCCE}"/>
          </ac:spMkLst>
        </pc:spChg>
        <pc:grpChg chg="del mod">
          <ac:chgData name="Thomas Tomberlin" userId="5665aa61-13ac-46db-9c6d-70fef2933e4c" providerId="ADAL" clId="{8CEBB01B-09B8-475A-8A64-B921ED352E11}" dt="2024-03-20T15:52:34.563" v="6434" actId="165"/>
          <ac:grpSpMkLst>
            <pc:docMk/>
            <pc:sldMk cId="3897310015" sldId="270"/>
            <ac:grpSpMk id="5" creationId="{B7C17DDD-435B-2325-A1C5-4F7A55EE017B}"/>
          </ac:grpSpMkLst>
        </pc:grpChg>
        <pc:graphicFrameChg chg="add del mod modGraphic">
          <ac:chgData name="Thomas Tomberlin" userId="5665aa61-13ac-46db-9c6d-70fef2933e4c" providerId="ADAL" clId="{8CEBB01B-09B8-475A-8A64-B921ED352E11}" dt="2024-03-20T15:51:30.094" v="6427" actId="18245"/>
          <ac:graphicFrameMkLst>
            <pc:docMk/>
            <pc:sldMk cId="3897310015" sldId="270"/>
            <ac:graphicFrameMk id="4" creationId="{C9C955FD-1C1A-1E63-16B0-4019377568B2}"/>
          </ac:graphicFrameMkLst>
        </pc:graphicFrameChg>
      </pc:sldChg>
      <pc:sldChg chg="addSp delSp modSp new mod ord modClrScheme chgLayout">
        <pc:chgData name="Thomas Tomberlin" userId="5665aa61-13ac-46db-9c6d-70fef2933e4c" providerId="ADAL" clId="{8CEBB01B-09B8-475A-8A64-B921ED352E11}" dt="2024-03-26T20:47:42.391" v="9745"/>
        <pc:sldMkLst>
          <pc:docMk/>
          <pc:sldMk cId="1822445937" sldId="271"/>
        </pc:sldMkLst>
        <pc:spChg chg="del mod ord">
          <ac:chgData name="Thomas Tomberlin" userId="5665aa61-13ac-46db-9c6d-70fef2933e4c" providerId="ADAL" clId="{8CEBB01B-09B8-475A-8A64-B921ED352E11}" dt="2024-03-18T19:02:10.496" v="1629" actId="700"/>
          <ac:spMkLst>
            <pc:docMk/>
            <pc:sldMk cId="1822445937" sldId="271"/>
            <ac:spMk id="2" creationId="{F9955D03-BE43-0766-81B0-4F1FEFC13819}"/>
          </ac:spMkLst>
        </pc:spChg>
        <pc:spChg chg="del mod ord">
          <ac:chgData name="Thomas Tomberlin" userId="5665aa61-13ac-46db-9c6d-70fef2933e4c" providerId="ADAL" clId="{8CEBB01B-09B8-475A-8A64-B921ED352E11}" dt="2024-03-18T19:02:10.496" v="1629" actId="700"/>
          <ac:spMkLst>
            <pc:docMk/>
            <pc:sldMk cId="1822445937" sldId="271"/>
            <ac:spMk id="3" creationId="{406BB939-0496-2AE3-7959-E50F44848DF1}"/>
          </ac:spMkLst>
        </pc:spChg>
        <pc:spChg chg="add mod ord">
          <ac:chgData name="Thomas Tomberlin" userId="5665aa61-13ac-46db-9c6d-70fef2933e4c" providerId="ADAL" clId="{8CEBB01B-09B8-475A-8A64-B921ED352E11}" dt="2024-03-26T20:47:42.391" v="9745"/>
          <ac:spMkLst>
            <pc:docMk/>
            <pc:sldMk cId="1822445937" sldId="271"/>
            <ac:spMk id="4" creationId="{2E9A41C0-8176-4E2A-77D3-5947632CE2D3}"/>
          </ac:spMkLst>
        </pc:spChg>
        <pc:spChg chg="add mod ord">
          <ac:chgData name="Thomas Tomberlin" userId="5665aa61-13ac-46db-9c6d-70fef2933e4c" providerId="ADAL" clId="{8CEBB01B-09B8-475A-8A64-B921ED352E11}" dt="2024-03-26T20:47:42.391" v="9745"/>
          <ac:spMkLst>
            <pc:docMk/>
            <pc:sldMk cId="1822445937" sldId="271"/>
            <ac:spMk id="5" creationId="{70A370CA-A587-909B-A9F2-B238EE5F68AF}"/>
          </ac:spMkLst>
        </pc:spChg>
      </pc:sldChg>
      <pc:sldChg chg="addSp delSp modSp add mod ord modClrScheme modAnim chgLayout">
        <pc:chgData name="Thomas Tomberlin" userId="5665aa61-13ac-46db-9c6d-70fef2933e4c" providerId="ADAL" clId="{8CEBB01B-09B8-475A-8A64-B921ED352E11}" dt="2024-03-26T20:52:42.668" v="9874" actId="1076"/>
        <pc:sldMkLst>
          <pc:docMk/>
          <pc:sldMk cId="2940817101" sldId="272"/>
        </pc:sldMkLst>
        <pc:spChg chg="del mod">
          <ac:chgData name="Thomas Tomberlin" userId="5665aa61-13ac-46db-9c6d-70fef2933e4c" providerId="ADAL" clId="{8CEBB01B-09B8-475A-8A64-B921ED352E11}" dt="2024-03-18T19:01:29.945" v="1628" actId="478"/>
          <ac:spMkLst>
            <pc:docMk/>
            <pc:sldMk cId="2940817101" sldId="272"/>
            <ac:spMk id="3" creationId="{017AA4EF-234B-F6C8-A038-38D9553448DE}"/>
          </ac:spMkLst>
        </pc:spChg>
        <pc:spChg chg="mod ord">
          <ac:chgData name="Thomas Tomberlin" userId="5665aa61-13ac-46db-9c6d-70fef2933e4c" providerId="ADAL" clId="{8CEBB01B-09B8-475A-8A64-B921ED352E11}" dt="2024-03-26T20:52:21.565" v="9869" actId="1076"/>
          <ac:spMkLst>
            <pc:docMk/>
            <pc:sldMk cId="2940817101" sldId="272"/>
            <ac:spMk id="5" creationId="{B35ACDD7-6EA7-DF17-3487-75A5AD9F577E}"/>
          </ac:spMkLst>
        </pc:spChg>
        <pc:spChg chg="mod">
          <ac:chgData name="Thomas Tomberlin" userId="5665aa61-13ac-46db-9c6d-70fef2933e4c" providerId="ADAL" clId="{8CEBB01B-09B8-475A-8A64-B921ED352E11}" dt="2024-03-26T20:52:42.668" v="9874" actId="1076"/>
          <ac:spMkLst>
            <pc:docMk/>
            <pc:sldMk cId="2940817101" sldId="272"/>
            <ac:spMk id="21" creationId="{65806F5F-F62E-1FD7-4997-709304D3C905}"/>
          </ac:spMkLst>
        </pc:spChg>
        <pc:picChg chg="mod">
          <ac:chgData name="Thomas Tomberlin" userId="5665aa61-13ac-46db-9c6d-70fef2933e4c" providerId="ADAL" clId="{8CEBB01B-09B8-475A-8A64-B921ED352E11}" dt="2024-03-26T20:52:32.796" v="9873" actId="14100"/>
          <ac:picMkLst>
            <pc:docMk/>
            <pc:sldMk cId="2940817101" sldId="272"/>
            <ac:picMk id="1026" creationId="{BEA85CD1-F6A7-74EC-6258-1B2C0C8B1C0D}"/>
          </ac:picMkLst>
        </pc:picChg>
        <pc:cxnChg chg="add mod">
          <ac:chgData name="Thomas Tomberlin" userId="5665aa61-13ac-46db-9c6d-70fef2933e4c" providerId="ADAL" clId="{8CEBB01B-09B8-475A-8A64-B921ED352E11}" dt="2024-03-18T19:00:55.054" v="1624" actId="108"/>
          <ac:cxnSpMkLst>
            <pc:docMk/>
            <pc:sldMk cId="2940817101" sldId="272"/>
            <ac:cxnSpMk id="6" creationId="{FA0E43C8-1787-117D-0044-04A22DFACE7A}"/>
          </ac:cxnSpMkLst>
        </pc:cxnChg>
      </pc:sldChg>
      <pc:sldChg chg="modSp new mod">
        <pc:chgData name="Thomas Tomberlin" userId="5665aa61-13ac-46db-9c6d-70fef2933e4c" providerId="ADAL" clId="{8CEBB01B-09B8-475A-8A64-B921ED352E11}" dt="2024-03-26T20:47:42.391" v="9745"/>
        <pc:sldMkLst>
          <pc:docMk/>
          <pc:sldMk cId="1054182647" sldId="273"/>
        </pc:sldMkLst>
        <pc:spChg chg="mod">
          <ac:chgData name="Thomas Tomberlin" userId="5665aa61-13ac-46db-9c6d-70fef2933e4c" providerId="ADAL" clId="{8CEBB01B-09B8-475A-8A64-B921ED352E11}" dt="2024-03-26T20:47:42.391" v="9745"/>
          <ac:spMkLst>
            <pc:docMk/>
            <pc:sldMk cId="1054182647" sldId="273"/>
            <ac:spMk id="2" creationId="{5C66DD4C-3700-EF56-DEFC-F4DF63AFEA28}"/>
          </ac:spMkLst>
        </pc:spChg>
        <pc:spChg chg="mod">
          <ac:chgData name="Thomas Tomberlin" userId="5665aa61-13ac-46db-9c6d-70fef2933e4c" providerId="ADAL" clId="{8CEBB01B-09B8-475A-8A64-B921ED352E11}" dt="2024-03-26T20:47:42.391" v="9745"/>
          <ac:spMkLst>
            <pc:docMk/>
            <pc:sldMk cId="1054182647" sldId="273"/>
            <ac:spMk id="3" creationId="{206EF58C-D915-88BF-788C-780E90E4FCB8}"/>
          </ac:spMkLst>
        </pc:spChg>
      </pc:sldChg>
      <pc:sldChg chg="modSp new mod">
        <pc:chgData name="Thomas Tomberlin" userId="5665aa61-13ac-46db-9c6d-70fef2933e4c" providerId="ADAL" clId="{8CEBB01B-09B8-475A-8A64-B921ED352E11}" dt="2024-03-26T20:47:42.391" v="9745"/>
        <pc:sldMkLst>
          <pc:docMk/>
          <pc:sldMk cId="1936453517" sldId="274"/>
        </pc:sldMkLst>
        <pc:spChg chg="mod">
          <ac:chgData name="Thomas Tomberlin" userId="5665aa61-13ac-46db-9c6d-70fef2933e4c" providerId="ADAL" clId="{8CEBB01B-09B8-475A-8A64-B921ED352E11}" dt="2024-03-26T20:47:42.391" v="9745"/>
          <ac:spMkLst>
            <pc:docMk/>
            <pc:sldMk cId="1936453517" sldId="274"/>
            <ac:spMk id="2" creationId="{3A983AA8-2E13-629D-CF0B-C18ECB180D82}"/>
          </ac:spMkLst>
        </pc:spChg>
        <pc:spChg chg="mod">
          <ac:chgData name="Thomas Tomberlin" userId="5665aa61-13ac-46db-9c6d-70fef2933e4c" providerId="ADAL" clId="{8CEBB01B-09B8-475A-8A64-B921ED352E11}" dt="2024-03-26T20:47:42.391" v="9745"/>
          <ac:spMkLst>
            <pc:docMk/>
            <pc:sldMk cId="1936453517" sldId="274"/>
            <ac:spMk id="3" creationId="{C8CAB3B2-22E3-B541-9878-20BFD43BC589}"/>
          </ac:spMkLst>
        </pc:spChg>
      </pc:sldChg>
      <pc:sldChg chg="add del">
        <pc:chgData name="Thomas Tomberlin" userId="5665aa61-13ac-46db-9c6d-70fef2933e4c" providerId="ADAL" clId="{8CEBB01B-09B8-475A-8A64-B921ED352E11}" dt="2024-03-18T20:05:02.832" v="2536" actId="2890"/>
        <pc:sldMkLst>
          <pc:docMk/>
          <pc:sldMk cId="232240589" sldId="275"/>
        </pc:sldMkLst>
      </pc:sldChg>
      <pc:sldChg chg="addSp delSp modSp add del mod delAnim modAnim">
        <pc:chgData name="Thomas Tomberlin" userId="5665aa61-13ac-46db-9c6d-70fef2933e4c" providerId="ADAL" clId="{8CEBB01B-09B8-475A-8A64-B921ED352E11}" dt="2024-03-18T20:12:43.221" v="2561" actId="2696"/>
        <pc:sldMkLst>
          <pc:docMk/>
          <pc:sldMk cId="1296286150" sldId="275"/>
        </pc:sldMkLst>
        <pc:spChg chg="add del mod">
          <ac:chgData name="Thomas Tomberlin" userId="5665aa61-13ac-46db-9c6d-70fef2933e4c" providerId="ADAL" clId="{8CEBB01B-09B8-475A-8A64-B921ED352E11}" dt="2024-03-18T20:05:57.666" v="2540" actId="22"/>
          <ac:spMkLst>
            <pc:docMk/>
            <pc:sldMk cId="1296286150" sldId="275"/>
            <ac:spMk id="5" creationId="{DA6E7F44-DDA3-6A3C-F403-5FAC2E1E5173}"/>
          </ac:spMkLst>
        </pc:spChg>
        <pc:spChg chg="mod topLvl">
          <ac:chgData name="Thomas Tomberlin" userId="5665aa61-13ac-46db-9c6d-70fef2933e4c" providerId="ADAL" clId="{8CEBB01B-09B8-475A-8A64-B921ED352E11}" dt="2024-03-18T20:07:57.703" v="2544" actId="165"/>
          <ac:spMkLst>
            <pc:docMk/>
            <pc:sldMk cId="1296286150" sldId="275"/>
            <ac:spMk id="9" creationId="{44FE7914-8168-4984-B682-F13B0E22CBEE}"/>
          </ac:spMkLst>
        </pc:spChg>
        <pc:spChg chg="mod topLvl">
          <ac:chgData name="Thomas Tomberlin" userId="5665aa61-13ac-46db-9c6d-70fef2933e4c" providerId="ADAL" clId="{8CEBB01B-09B8-475A-8A64-B921ED352E11}" dt="2024-03-18T20:07:57.703" v="2544" actId="165"/>
          <ac:spMkLst>
            <pc:docMk/>
            <pc:sldMk cId="1296286150" sldId="275"/>
            <ac:spMk id="10" creationId="{B852C486-21B0-C6A8-307E-F6732E78060F}"/>
          </ac:spMkLst>
        </pc:spChg>
        <pc:spChg chg="mod topLvl">
          <ac:chgData name="Thomas Tomberlin" userId="5665aa61-13ac-46db-9c6d-70fef2933e4c" providerId="ADAL" clId="{8CEBB01B-09B8-475A-8A64-B921ED352E11}" dt="2024-03-18T20:11:02.928" v="2556" actId="1076"/>
          <ac:spMkLst>
            <pc:docMk/>
            <pc:sldMk cId="1296286150" sldId="275"/>
            <ac:spMk id="11" creationId="{F1ABD3D2-CBC0-5377-D24E-B28B91438AD5}"/>
          </ac:spMkLst>
        </pc:spChg>
        <pc:spChg chg="mod topLvl">
          <ac:chgData name="Thomas Tomberlin" userId="5665aa61-13ac-46db-9c6d-70fef2933e4c" providerId="ADAL" clId="{8CEBB01B-09B8-475A-8A64-B921ED352E11}" dt="2024-03-18T20:07:57.703" v="2544" actId="165"/>
          <ac:spMkLst>
            <pc:docMk/>
            <pc:sldMk cId="1296286150" sldId="275"/>
            <ac:spMk id="12" creationId="{F9403EC2-AF98-CFA8-0F1E-6DE1A86F1731}"/>
          </ac:spMkLst>
        </pc:spChg>
        <pc:spChg chg="mod topLvl">
          <ac:chgData name="Thomas Tomberlin" userId="5665aa61-13ac-46db-9c6d-70fef2933e4c" providerId="ADAL" clId="{8CEBB01B-09B8-475A-8A64-B921ED352E11}" dt="2024-03-18T20:07:57.703" v="2544" actId="165"/>
          <ac:spMkLst>
            <pc:docMk/>
            <pc:sldMk cId="1296286150" sldId="275"/>
            <ac:spMk id="13" creationId="{9DC5D639-33AD-E2A6-908F-19E772C28C24}"/>
          </ac:spMkLst>
        </pc:spChg>
        <pc:spChg chg="mod topLvl">
          <ac:chgData name="Thomas Tomberlin" userId="5665aa61-13ac-46db-9c6d-70fef2933e4c" providerId="ADAL" clId="{8CEBB01B-09B8-475A-8A64-B921ED352E11}" dt="2024-03-18T20:07:57.703" v="2544" actId="165"/>
          <ac:spMkLst>
            <pc:docMk/>
            <pc:sldMk cId="1296286150" sldId="275"/>
            <ac:spMk id="14" creationId="{7B2C794A-C886-33D6-65D4-09C4E2857DD9}"/>
          </ac:spMkLst>
        </pc:spChg>
        <pc:spChg chg="mod topLvl">
          <ac:chgData name="Thomas Tomberlin" userId="5665aa61-13ac-46db-9c6d-70fef2933e4c" providerId="ADAL" clId="{8CEBB01B-09B8-475A-8A64-B921ED352E11}" dt="2024-03-18T20:07:57.703" v="2544" actId="165"/>
          <ac:spMkLst>
            <pc:docMk/>
            <pc:sldMk cId="1296286150" sldId="275"/>
            <ac:spMk id="15" creationId="{50B32733-1CA1-6B02-CC97-5AC6DE6DE4A8}"/>
          </ac:spMkLst>
        </pc:spChg>
        <pc:spChg chg="mod topLvl">
          <ac:chgData name="Thomas Tomberlin" userId="5665aa61-13ac-46db-9c6d-70fef2933e4c" providerId="ADAL" clId="{8CEBB01B-09B8-475A-8A64-B921ED352E11}" dt="2024-03-18T20:07:57.703" v="2544" actId="165"/>
          <ac:spMkLst>
            <pc:docMk/>
            <pc:sldMk cId="1296286150" sldId="275"/>
            <ac:spMk id="16" creationId="{2EFA295E-3472-55CA-63C7-55D737DFBFD9}"/>
          </ac:spMkLst>
        </pc:spChg>
        <pc:spChg chg="mod topLvl">
          <ac:chgData name="Thomas Tomberlin" userId="5665aa61-13ac-46db-9c6d-70fef2933e4c" providerId="ADAL" clId="{8CEBB01B-09B8-475A-8A64-B921ED352E11}" dt="2024-03-18T20:07:57.703" v="2544" actId="165"/>
          <ac:spMkLst>
            <pc:docMk/>
            <pc:sldMk cId="1296286150" sldId="275"/>
            <ac:spMk id="17" creationId="{D83E701F-C1CC-7486-D5A1-048857B8D575}"/>
          </ac:spMkLst>
        </pc:spChg>
        <pc:spChg chg="mod topLvl">
          <ac:chgData name="Thomas Tomberlin" userId="5665aa61-13ac-46db-9c6d-70fef2933e4c" providerId="ADAL" clId="{8CEBB01B-09B8-475A-8A64-B921ED352E11}" dt="2024-03-18T20:07:57.703" v="2544" actId="165"/>
          <ac:spMkLst>
            <pc:docMk/>
            <pc:sldMk cId="1296286150" sldId="275"/>
            <ac:spMk id="18" creationId="{BE678ED5-F6F2-3964-1BD6-0D3AAB4CFA8B}"/>
          </ac:spMkLst>
        </pc:spChg>
        <pc:spChg chg="mod topLvl">
          <ac:chgData name="Thomas Tomberlin" userId="5665aa61-13ac-46db-9c6d-70fef2933e4c" providerId="ADAL" clId="{8CEBB01B-09B8-475A-8A64-B921ED352E11}" dt="2024-03-18T20:07:57.703" v="2544" actId="165"/>
          <ac:spMkLst>
            <pc:docMk/>
            <pc:sldMk cId="1296286150" sldId="275"/>
            <ac:spMk id="19" creationId="{F31AE6A6-818B-2FD1-DB75-1B1F33746730}"/>
          </ac:spMkLst>
        </pc:spChg>
        <pc:spChg chg="mod topLvl">
          <ac:chgData name="Thomas Tomberlin" userId="5665aa61-13ac-46db-9c6d-70fef2933e4c" providerId="ADAL" clId="{8CEBB01B-09B8-475A-8A64-B921ED352E11}" dt="2024-03-18T20:07:57.703" v="2544" actId="165"/>
          <ac:spMkLst>
            <pc:docMk/>
            <pc:sldMk cId="1296286150" sldId="275"/>
            <ac:spMk id="20" creationId="{4F622617-FCA0-34F1-51D6-31ABF5B080F9}"/>
          </ac:spMkLst>
        </pc:spChg>
        <pc:spChg chg="mod topLvl">
          <ac:chgData name="Thomas Tomberlin" userId="5665aa61-13ac-46db-9c6d-70fef2933e4c" providerId="ADAL" clId="{8CEBB01B-09B8-475A-8A64-B921ED352E11}" dt="2024-03-18T20:07:57.703" v="2544" actId="165"/>
          <ac:spMkLst>
            <pc:docMk/>
            <pc:sldMk cId="1296286150" sldId="275"/>
            <ac:spMk id="21" creationId="{0D9E2623-99D7-1906-3004-F193EA454A3E}"/>
          </ac:spMkLst>
        </pc:spChg>
        <pc:spChg chg="mod topLvl">
          <ac:chgData name="Thomas Tomberlin" userId="5665aa61-13ac-46db-9c6d-70fef2933e4c" providerId="ADAL" clId="{8CEBB01B-09B8-475A-8A64-B921ED352E11}" dt="2024-03-18T20:07:57.703" v="2544" actId="165"/>
          <ac:spMkLst>
            <pc:docMk/>
            <pc:sldMk cId="1296286150" sldId="275"/>
            <ac:spMk id="22" creationId="{EB30C4B2-7713-F065-E0FA-9C49A471A126}"/>
          </ac:spMkLst>
        </pc:spChg>
        <pc:spChg chg="mod topLvl">
          <ac:chgData name="Thomas Tomberlin" userId="5665aa61-13ac-46db-9c6d-70fef2933e4c" providerId="ADAL" clId="{8CEBB01B-09B8-475A-8A64-B921ED352E11}" dt="2024-03-18T20:07:57.703" v="2544" actId="165"/>
          <ac:spMkLst>
            <pc:docMk/>
            <pc:sldMk cId="1296286150" sldId="275"/>
            <ac:spMk id="23" creationId="{1082D146-035F-9DC4-776B-ADA6FACE43A8}"/>
          </ac:spMkLst>
        </pc:spChg>
        <pc:spChg chg="mod topLvl">
          <ac:chgData name="Thomas Tomberlin" userId="5665aa61-13ac-46db-9c6d-70fef2933e4c" providerId="ADAL" clId="{8CEBB01B-09B8-475A-8A64-B921ED352E11}" dt="2024-03-18T20:07:57.703" v="2544" actId="165"/>
          <ac:spMkLst>
            <pc:docMk/>
            <pc:sldMk cId="1296286150" sldId="275"/>
            <ac:spMk id="24" creationId="{69747957-1061-3250-3B7A-07F2C30ABD77}"/>
          </ac:spMkLst>
        </pc:spChg>
        <pc:spChg chg="mod topLvl">
          <ac:chgData name="Thomas Tomberlin" userId="5665aa61-13ac-46db-9c6d-70fef2933e4c" providerId="ADAL" clId="{8CEBB01B-09B8-475A-8A64-B921ED352E11}" dt="2024-03-18T20:07:57.703" v="2544" actId="165"/>
          <ac:spMkLst>
            <pc:docMk/>
            <pc:sldMk cId="1296286150" sldId="275"/>
            <ac:spMk id="25" creationId="{842FC34D-2F24-DDA7-1614-B1531D5A1E39}"/>
          </ac:spMkLst>
        </pc:spChg>
        <pc:spChg chg="mod topLvl">
          <ac:chgData name="Thomas Tomberlin" userId="5665aa61-13ac-46db-9c6d-70fef2933e4c" providerId="ADAL" clId="{8CEBB01B-09B8-475A-8A64-B921ED352E11}" dt="2024-03-18T20:07:57.703" v="2544" actId="165"/>
          <ac:spMkLst>
            <pc:docMk/>
            <pc:sldMk cId="1296286150" sldId="275"/>
            <ac:spMk id="26" creationId="{ECE42FA2-9E73-93D3-43DC-6B0F8A72FC73}"/>
          </ac:spMkLst>
        </pc:spChg>
        <pc:spChg chg="mod topLvl">
          <ac:chgData name="Thomas Tomberlin" userId="5665aa61-13ac-46db-9c6d-70fef2933e4c" providerId="ADAL" clId="{8CEBB01B-09B8-475A-8A64-B921ED352E11}" dt="2024-03-18T20:07:57.703" v="2544" actId="165"/>
          <ac:spMkLst>
            <pc:docMk/>
            <pc:sldMk cId="1296286150" sldId="275"/>
            <ac:spMk id="27" creationId="{B8C448F1-C1DF-55D9-94ED-4F58F40170E0}"/>
          </ac:spMkLst>
        </pc:spChg>
        <pc:spChg chg="mod topLvl">
          <ac:chgData name="Thomas Tomberlin" userId="5665aa61-13ac-46db-9c6d-70fef2933e4c" providerId="ADAL" clId="{8CEBB01B-09B8-475A-8A64-B921ED352E11}" dt="2024-03-18T20:07:57.703" v="2544" actId="165"/>
          <ac:spMkLst>
            <pc:docMk/>
            <pc:sldMk cId="1296286150" sldId="275"/>
            <ac:spMk id="28" creationId="{E7832C19-9F0B-1DF0-5A5B-68E69BB24965}"/>
          </ac:spMkLst>
        </pc:spChg>
        <pc:spChg chg="mod topLvl">
          <ac:chgData name="Thomas Tomberlin" userId="5665aa61-13ac-46db-9c6d-70fef2933e4c" providerId="ADAL" clId="{8CEBB01B-09B8-475A-8A64-B921ED352E11}" dt="2024-03-18T20:07:57.703" v="2544" actId="165"/>
          <ac:spMkLst>
            <pc:docMk/>
            <pc:sldMk cId="1296286150" sldId="275"/>
            <ac:spMk id="29" creationId="{5933765F-2553-C6AB-5D3B-EAC71F77A722}"/>
          </ac:spMkLst>
        </pc:spChg>
        <pc:spChg chg="mod topLvl">
          <ac:chgData name="Thomas Tomberlin" userId="5665aa61-13ac-46db-9c6d-70fef2933e4c" providerId="ADAL" clId="{8CEBB01B-09B8-475A-8A64-B921ED352E11}" dt="2024-03-18T20:07:57.703" v="2544" actId="165"/>
          <ac:spMkLst>
            <pc:docMk/>
            <pc:sldMk cId="1296286150" sldId="275"/>
            <ac:spMk id="30" creationId="{E223D875-77ED-18BB-13A9-FE55785B3C02}"/>
          </ac:spMkLst>
        </pc:spChg>
        <pc:spChg chg="mod topLvl">
          <ac:chgData name="Thomas Tomberlin" userId="5665aa61-13ac-46db-9c6d-70fef2933e4c" providerId="ADAL" clId="{8CEBB01B-09B8-475A-8A64-B921ED352E11}" dt="2024-03-18T20:07:57.703" v="2544" actId="165"/>
          <ac:spMkLst>
            <pc:docMk/>
            <pc:sldMk cId="1296286150" sldId="275"/>
            <ac:spMk id="31" creationId="{9DD7286C-2321-D53A-7867-F0CC5D0FD135}"/>
          </ac:spMkLst>
        </pc:spChg>
        <pc:spChg chg="mod topLvl">
          <ac:chgData name="Thomas Tomberlin" userId="5665aa61-13ac-46db-9c6d-70fef2933e4c" providerId="ADAL" clId="{8CEBB01B-09B8-475A-8A64-B921ED352E11}" dt="2024-03-18T20:07:57.703" v="2544" actId="165"/>
          <ac:spMkLst>
            <pc:docMk/>
            <pc:sldMk cId="1296286150" sldId="275"/>
            <ac:spMk id="32" creationId="{C2EE4108-B60A-DBFD-A6C8-A7D024C8FDF2}"/>
          </ac:spMkLst>
        </pc:spChg>
        <pc:spChg chg="mod topLvl">
          <ac:chgData name="Thomas Tomberlin" userId="5665aa61-13ac-46db-9c6d-70fef2933e4c" providerId="ADAL" clId="{8CEBB01B-09B8-475A-8A64-B921ED352E11}" dt="2024-03-18T20:07:57.703" v="2544" actId="165"/>
          <ac:spMkLst>
            <pc:docMk/>
            <pc:sldMk cId="1296286150" sldId="275"/>
            <ac:spMk id="33" creationId="{721C4455-ECBA-684E-4F0A-E322A28A99D1}"/>
          </ac:spMkLst>
        </pc:spChg>
        <pc:spChg chg="mod topLvl">
          <ac:chgData name="Thomas Tomberlin" userId="5665aa61-13ac-46db-9c6d-70fef2933e4c" providerId="ADAL" clId="{8CEBB01B-09B8-475A-8A64-B921ED352E11}" dt="2024-03-18T20:07:57.703" v="2544" actId="165"/>
          <ac:spMkLst>
            <pc:docMk/>
            <pc:sldMk cId="1296286150" sldId="275"/>
            <ac:spMk id="34" creationId="{0164FEF3-5F7E-8809-DF47-2E8706EE8324}"/>
          </ac:spMkLst>
        </pc:spChg>
        <pc:spChg chg="mod topLvl">
          <ac:chgData name="Thomas Tomberlin" userId="5665aa61-13ac-46db-9c6d-70fef2933e4c" providerId="ADAL" clId="{8CEBB01B-09B8-475A-8A64-B921ED352E11}" dt="2024-03-18T20:07:57.703" v="2544" actId="165"/>
          <ac:spMkLst>
            <pc:docMk/>
            <pc:sldMk cId="1296286150" sldId="275"/>
            <ac:spMk id="35" creationId="{6582FF9B-7621-7737-DB49-2F9516CDC580}"/>
          </ac:spMkLst>
        </pc:spChg>
        <pc:spChg chg="mod topLvl">
          <ac:chgData name="Thomas Tomberlin" userId="5665aa61-13ac-46db-9c6d-70fef2933e4c" providerId="ADAL" clId="{8CEBB01B-09B8-475A-8A64-B921ED352E11}" dt="2024-03-18T20:07:57.703" v="2544" actId="165"/>
          <ac:spMkLst>
            <pc:docMk/>
            <pc:sldMk cId="1296286150" sldId="275"/>
            <ac:spMk id="36" creationId="{8C6E18C8-5747-5EB6-DADF-DAD334D17C68}"/>
          </ac:spMkLst>
        </pc:spChg>
        <pc:spChg chg="mod topLvl">
          <ac:chgData name="Thomas Tomberlin" userId="5665aa61-13ac-46db-9c6d-70fef2933e4c" providerId="ADAL" clId="{8CEBB01B-09B8-475A-8A64-B921ED352E11}" dt="2024-03-18T20:07:57.703" v="2544" actId="165"/>
          <ac:spMkLst>
            <pc:docMk/>
            <pc:sldMk cId="1296286150" sldId="275"/>
            <ac:spMk id="37" creationId="{953FA8D3-28F8-004B-E452-5A1AB4E64766}"/>
          </ac:spMkLst>
        </pc:spChg>
        <pc:spChg chg="mod topLvl">
          <ac:chgData name="Thomas Tomberlin" userId="5665aa61-13ac-46db-9c6d-70fef2933e4c" providerId="ADAL" clId="{8CEBB01B-09B8-475A-8A64-B921ED352E11}" dt="2024-03-18T20:07:57.703" v="2544" actId="165"/>
          <ac:spMkLst>
            <pc:docMk/>
            <pc:sldMk cId="1296286150" sldId="275"/>
            <ac:spMk id="38" creationId="{F3126FEF-AE9C-7E29-34F3-D448746612F3}"/>
          </ac:spMkLst>
        </pc:spChg>
        <pc:spChg chg="mod topLvl">
          <ac:chgData name="Thomas Tomberlin" userId="5665aa61-13ac-46db-9c6d-70fef2933e4c" providerId="ADAL" clId="{8CEBB01B-09B8-475A-8A64-B921ED352E11}" dt="2024-03-18T20:07:57.703" v="2544" actId="165"/>
          <ac:spMkLst>
            <pc:docMk/>
            <pc:sldMk cId="1296286150" sldId="275"/>
            <ac:spMk id="39" creationId="{8942FAE2-AF33-B95C-520A-D391CEE813A3}"/>
          </ac:spMkLst>
        </pc:spChg>
        <pc:spChg chg="mod topLvl">
          <ac:chgData name="Thomas Tomberlin" userId="5665aa61-13ac-46db-9c6d-70fef2933e4c" providerId="ADAL" clId="{8CEBB01B-09B8-475A-8A64-B921ED352E11}" dt="2024-03-18T20:07:57.703" v="2544" actId="165"/>
          <ac:spMkLst>
            <pc:docMk/>
            <pc:sldMk cId="1296286150" sldId="275"/>
            <ac:spMk id="40" creationId="{04396FD3-1484-FDAD-F916-0D88A1672E18}"/>
          </ac:spMkLst>
        </pc:spChg>
        <pc:spChg chg="mod topLvl">
          <ac:chgData name="Thomas Tomberlin" userId="5665aa61-13ac-46db-9c6d-70fef2933e4c" providerId="ADAL" clId="{8CEBB01B-09B8-475A-8A64-B921ED352E11}" dt="2024-03-18T20:07:57.703" v="2544" actId="165"/>
          <ac:spMkLst>
            <pc:docMk/>
            <pc:sldMk cId="1296286150" sldId="275"/>
            <ac:spMk id="41" creationId="{C397E885-DBBB-925B-3255-CBA5CB16E33B}"/>
          </ac:spMkLst>
        </pc:spChg>
        <pc:spChg chg="mod topLvl">
          <ac:chgData name="Thomas Tomberlin" userId="5665aa61-13ac-46db-9c6d-70fef2933e4c" providerId="ADAL" clId="{8CEBB01B-09B8-475A-8A64-B921ED352E11}" dt="2024-03-18T20:07:57.703" v="2544" actId="165"/>
          <ac:spMkLst>
            <pc:docMk/>
            <pc:sldMk cId="1296286150" sldId="275"/>
            <ac:spMk id="42" creationId="{FD84A374-90E0-B1A3-B381-FC46B5FB89C8}"/>
          </ac:spMkLst>
        </pc:spChg>
        <pc:spChg chg="mod topLvl">
          <ac:chgData name="Thomas Tomberlin" userId="5665aa61-13ac-46db-9c6d-70fef2933e4c" providerId="ADAL" clId="{8CEBB01B-09B8-475A-8A64-B921ED352E11}" dt="2024-03-18T20:07:57.703" v="2544" actId="165"/>
          <ac:spMkLst>
            <pc:docMk/>
            <pc:sldMk cId="1296286150" sldId="275"/>
            <ac:spMk id="43" creationId="{DEE59476-BE72-BF03-760A-51E93F5F06C9}"/>
          </ac:spMkLst>
        </pc:spChg>
        <pc:spChg chg="mod topLvl">
          <ac:chgData name="Thomas Tomberlin" userId="5665aa61-13ac-46db-9c6d-70fef2933e4c" providerId="ADAL" clId="{8CEBB01B-09B8-475A-8A64-B921ED352E11}" dt="2024-03-18T20:07:57.703" v="2544" actId="165"/>
          <ac:spMkLst>
            <pc:docMk/>
            <pc:sldMk cId="1296286150" sldId="275"/>
            <ac:spMk id="44" creationId="{7F694429-4137-A1D9-D34F-90BF6B132822}"/>
          </ac:spMkLst>
        </pc:spChg>
        <pc:spChg chg="mod topLvl">
          <ac:chgData name="Thomas Tomberlin" userId="5665aa61-13ac-46db-9c6d-70fef2933e4c" providerId="ADAL" clId="{8CEBB01B-09B8-475A-8A64-B921ED352E11}" dt="2024-03-18T20:07:57.703" v="2544" actId="165"/>
          <ac:spMkLst>
            <pc:docMk/>
            <pc:sldMk cId="1296286150" sldId="275"/>
            <ac:spMk id="45" creationId="{37FA7B78-3DE1-809E-3508-5F0EACCE4897}"/>
          </ac:spMkLst>
        </pc:spChg>
        <pc:spChg chg="mod topLvl">
          <ac:chgData name="Thomas Tomberlin" userId="5665aa61-13ac-46db-9c6d-70fef2933e4c" providerId="ADAL" clId="{8CEBB01B-09B8-475A-8A64-B921ED352E11}" dt="2024-03-18T20:07:57.703" v="2544" actId="165"/>
          <ac:spMkLst>
            <pc:docMk/>
            <pc:sldMk cId="1296286150" sldId="275"/>
            <ac:spMk id="46" creationId="{8C08E65E-8E02-AF7B-B9EA-10836B2AADCD}"/>
          </ac:spMkLst>
        </pc:spChg>
        <pc:spChg chg="mod topLvl">
          <ac:chgData name="Thomas Tomberlin" userId="5665aa61-13ac-46db-9c6d-70fef2933e4c" providerId="ADAL" clId="{8CEBB01B-09B8-475A-8A64-B921ED352E11}" dt="2024-03-18T20:07:57.703" v="2544" actId="165"/>
          <ac:spMkLst>
            <pc:docMk/>
            <pc:sldMk cId="1296286150" sldId="275"/>
            <ac:spMk id="47" creationId="{C2C25612-F88C-83F3-2491-780414A61BFC}"/>
          </ac:spMkLst>
        </pc:spChg>
        <pc:spChg chg="mod topLvl">
          <ac:chgData name="Thomas Tomberlin" userId="5665aa61-13ac-46db-9c6d-70fef2933e4c" providerId="ADAL" clId="{8CEBB01B-09B8-475A-8A64-B921ED352E11}" dt="2024-03-18T20:07:57.703" v="2544" actId="165"/>
          <ac:spMkLst>
            <pc:docMk/>
            <pc:sldMk cId="1296286150" sldId="275"/>
            <ac:spMk id="48" creationId="{EA188171-5E68-7037-6A3B-67D3B14B6D17}"/>
          </ac:spMkLst>
        </pc:spChg>
        <pc:spChg chg="mod topLvl">
          <ac:chgData name="Thomas Tomberlin" userId="5665aa61-13ac-46db-9c6d-70fef2933e4c" providerId="ADAL" clId="{8CEBB01B-09B8-475A-8A64-B921ED352E11}" dt="2024-03-18T20:07:57.703" v="2544" actId="165"/>
          <ac:spMkLst>
            <pc:docMk/>
            <pc:sldMk cId="1296286150" sldId="275"/>
            <ac:spMk id="49" creationId="{CB3546CD-90D4-A5F8-2954-1F1675F2268E}"/>
          </ac:spMkLst>
        </pc:spChg>
        <pc:spChg chg="mod topLvl">
          <ac:chgData name="Thomas Tomberlin" userId="5665aa61-13ac-46db-9c6d-70fef2933e4c" providerId="ADAL" clId="{8CEBB01B-09B8-475A-8A64-B921ED352E11}" dt="2024-03-18T20:07:57.703" v="2544" actId="165"/>
          <ac:spMkLst>
            <pc:docMk/>
            <pc:sldMk cId="1296286150" sldId="275"/>
            <ac:spMk id="50" creationId="{2683DE8C-2D93-5D6D-A2AC-8E88C6F09295}"/>
          </ac:spMkLst>
        </pc:spChg>
        <pc:spChg chg="mod topLvl">
          <ac:chgData name="Thomas Tomberlin" userId="5665aa61-13ac-46db-9c6d-70fef2933e4c" providerId="ADAL" clId="{8CEBB01B-09B8-475A-8A64-B921ED352E11}" dt="2024-03-18T20:07:57.703" v="2544" actId="165"/>
          <ac:spMkLst>
            <pc:docMk/>
            <pc:sldMk cId="1296286150" sldId="275"/>
            <ac:spMk id="51" creationId="{3099C2D5-B800-35B3-1560-35179DF75D57}"/>
          </ac:spMkLst>
        </pc:spChg>
        <pc:spChg chg="mod topLvl">
          <ac:chgData name="Thomas Tomberlin" userId="5665aa61-13ac-46db-9c6d-70fef2933e4c" providerId="ADAL" clId="{8CEBB01B-09B8-475A-8A64-B921ED352E11}" dt="2024-03-18T20:07:57.703" v="2544" actId="165"/>
          <ac:spMkLst>
            <pc:docMk/>
            <pc:sldMk cId="1296286150" sldId="275"/>
            <ac:spMk id="52" creationId="{8891332F-965F-0237-B2FA-A2BA5F400CFE}"/>
          </ac:spMkLst>
        </pc:spChg>
        <pc:spChg chg="mod topLvl">
          <ac:chgData name="Thomas Tomberlin" userId="5665aa61-13ac-46db-9c6d-70fef2933e4c" providerId="ADAL" clId="{8CEBB01B-09B8-475A-8A64-B921ED352E11}" dt="2024-03-18T20:07:57.703" v="2544" actId="165"/>
          <ac:spMkLst>
            <pc:docMk/>
            <pc:sldMk cId="1296286150" sldId="275"/>
            <ac:spMk id="53" creationId="{CFC62D3F-E395-6498-433C-D5665FBBF959}"/>
          </ac:spMkLst>
        </pc:spChg>
        <pc:spChg chg="mod topLvl">
          <ac:chgData name="Thomas Tomberlin" userId="5665aa61-13ac-46db-9c6d-70fef2933e4c" providerId="ADAL" clId="{8CEBB01B-09B8-475A-8A64-B921ED352E11}" dt="2024-03-18T20:07:57.703" v="2544" actId="165"/>
          <ac:spMkLst>
            <pc:docMk/>
            <pc:sldMk cId="1296286150" sldId="275"/>
            <ac:spMk id="54" creationId="{907645AF-8FB1-31C2-2547-CEEDDC1ED983}"/>
          </ac:spMkLst>
        </pc:spChg>
        <pc:spChg chg="mod topLvl">
          <ac:chgData name="Thomas Tomberlin" userId="5665aa61-13ac-46db-9c6d-70fef2933e4c" providerId="ADAL" clId="{8CEBB01B-09B8-475A-8A64-B921ED352E11}" dt="2024-03-18T20:07:57.703" v="2544" actId="165"/>
          <ac:spMkLst>
            <pc:docMk/>
            <pc:sldMk cId="1296286150" sldId="275"/>
            <ac:spMk id="55" creationId="{AB9D1BA3-056E-C0ED-0B46-DE038AB28F5A}"/>
          </ac:spMkLst>
        </pc:spChg>
        <pc:spChg chg="mod topLvl">
          <ac:chgData name="Thomas Tomberlin" userId="5665aa61-13ac-46db-9c6d-70fef2933e4c" providerId="ADAL" clId="{8CEBB01B-09B8-475A-8A64-B921ED352E11}" dt="2024-03-18T20:07:57.703" v="2544" actId="165"/>
          <ac:spMkLst>
            <pc:docMk/>
            <pc:sldMk cId="1296286150" sldId="275"/>
            <ac:spMk id="56" creationId="{7345660B-8E55-F32C-72E6-4DE2CA8DCABD}"/>
          </ac:spMkLst>
        </pc:spChg>
        <pc:spChg chg="mod topLvl">
          <ac:chgData name="Thomas Tomberlin" userId="5665aa61-13ac-46db-9c6d-70fef2933e4c" providerId="ADAL" clId="{8CEBB01B-09B8-475A-8A64-B921ED352E11}" dt="2024-03-18T20:07:57.703" v="2544" actId="165"/>
          <ac:spMkLst>
            <pc:docMk/>
            <pc:sldMk cId="1296286150" sldId="275"/>
            <ac:spMk id="57" creationId="{3C33859E-7B09-FF98-5AB2-A583DEF0DDBA}"/>
          </ac:spMkLst>
        </pc:spChg>
        <pc:spChg chg="mod topLvl">
          <ac:chgData name="Thomas Tomberlin" userId="5665aa61-13ac-46db-9c6d-70fef2933e4c" providerId="ADAL" clId="{8CEBB01B-09B8-475A-8A64-B921ED352E11}" dt="2024-03-18T20:07:57.703" v="2544" actId="165"/>
          <ac:spMkLst>
            <pc:docMk/>
            <pc:sldMk cId="1296286150" sldId="275"/>
            <ac:spMk id="58" creationId="{ED2F70D0-FF87-9BF9-F736-91283BB56651}"/>
          </ac:spMkLst>
        </pc:spChg>
        <pc:spChg chg="mod topLvl">
          <ac:chgData name="Thomas Tomberlin" userId="5665aa61-13ac-46db-9c6d-70fef2933e4c" providerId="ADAL" clId="{8CEBB01B-09B8-475A-8A64-B921ED352E11}" dt="2024-03-18T20:07:57.703" v="2544" actId="165"/>
          <ac:spMkLst>
            <pc:docMk/>
            <pc:sldMk cId="1296286150" sldId="275"/>
            <ac:spMk id="59" creationId="{D93651E3-AAF6-DD59-EDBA-0CAB88D32518}"/>
          </ac:spMkLst>
        </pc:spChg>
        <pc:spChg chg="mod topLvl">
          <ac:chgData name="Thomas Tomberlin" userId="5665aa61-13ac-46db-9c6d-70fef2933e4c" providerId="ADAL" clId="{8CEBB01B-09B8-475A-8A64-B921ED352E11}" dt="2024-03-18T20:07:57.703" v="2544" actId="165"/>
          <ac:spMkLst>
            <pc:docMk/>
            <pc:sldMk cId="1296286150" sldId="275"/>
            <ac:spMk id="60" creationId="{8B55859B-A1DC-5DF2-804C-77ED9B9A41A5}"/>
          </ac:spMkLst>
        </pc:spChg>
        <pc:spChg chg="mod topLvl">
          <ac:chgData name="Thomas Tomberlin" userId="5665aa61-13ac-46db-9c6d-70fef2933e4c" providerId="ADAL" clId="{8CEBB01B-09B8-475A-8A64-B921ED352E11}" dt="2024-03-18T20:07:57.703" v="2544" actId="165"/>
          <ac:spMkLst>
            <pc:docMk/>
            <pc:sldMk cId="1296286150" sldId="275"/>
            <ac:spMk id="61" creationId="{BA6F078D-15E0-5434-6116-228B76F26B69}"/>
          </ac:spMkLst>
        </pc:spChg>
        <pc:spChg chg="mod topLvl">
          <ac:chgData name="Thomas Tomberlin" userId="5665aa61-13ac-46db-9c6d-70fef2933e4c" providerId="ADAL" clId="{8CEBB01B-09B8-475A-8A64-B921ED352E11}" dt="2024-03-18T20:07:57.703" v="2544" actId="165"/>
          <ac:spMkLst>
            <pc:docMk/>
            <pc:sldMk cId="1296286150" sldId="275"/>
            <ac:spMk id="62" creationId="{2EDF2AD9-0D8C-50F5-8D33-AF460563425C}"/>
          </ac:spMkLst>
        </pc:spChg>
        <pc:spChg chg="mod topLvl">
          <ac:chgData name="Thomas Tomberlin" userId="5665aa61-13ac-46db-9c6d-70fef2933e4c" providerId="ADAL" clId="{8CEBB01B-09B8-475A-8A64-B921ED352E11}" dt="2024-03-18T20:07:57.703" v="2544" actId="165"/>
          <ac:spMkLst>
            <pc:docMk/>
            <pc:sldMk cId="1296286150" sldId="275"/>
            <ac:spMk id="63" creationId="{9AECEAE8-3F6A-1FD5-4D76-F0999B70C3A1}"/>
          </ac:spMkLst>
        </pc:spChg>
        <pc:spChg chg="mod topLvl">
          <ac:chgData name="Thomas Tomberlin" userId="5665aa61-13ac-46db-9c6d-70fef2933e4c" providerId="ADAL" clId="{8CEBB01B-09B8-475A-8A64-B921ED352E11}" dt="2024-03-18T20:07:57.703" v="2544" actId="165"/>
          <ac:spMkLst>
            <pc:docMk/>
            <pc:sldMk cId="1296286150" sldId="275"/>
            <ac:spMk id="64" creationId="{61E7BDBC-FBF2-2AAC-758F-8C55CB1D5344}"/>
          </ac:spMkLst>
        </pc:spChg>
        <pc:spChg chg="mod topLvl">
          <ac:chgData name="Thomas Tomberlin" userId="5665aa61-13ac-46db-9c6d-70fef2933e4c" providerId="ADAL" clId="{8CEBB01B-09B8-475A-8A64-B921ED352E11}" dt="2024-03-18T20:07:57.703" v="2544" actId="165"/>
          <ac:spMkLst>
            <pc:docMk/>
            <pc:sldMk cId="1296286150" sldId="275"/>
            <ac:spMk id="65" creationId="{F52E57E6-CA78-022F-2DCA-666BEB373B45}"/>
          </ac:spMkLst>
        </pc:spChg>
        <pc:spChg chg="del mod topLvl">
          <ac:chgData name="Thomas Tomberlin" userId="5665aa61-13ac-46db-9c6d-70fef2933e4c" providerId="ADAL" clId="{8CEBB01B-09B8-475A-8A64-B921ED352E11}" dt="2024-03-18T20:12:39.600" v="2560" actId="478"/>
          <ac:spMkLst>
            <pc:docMk/>
            <pc:sldMk cId="1296286150" sldId="275"/>
            <ac:spMk id="66" creationId="{C529A128-BD0E-45B4-784E-9BC1CE549DC4}"/>
          </ac:spMkLst>
        </pc:spChg>
        <pc:spChg chg="mod topLvl">
          <ac:chgData name="Thomas Tomberlin" userId="5665aa61-13ac-46db-9c6d-70fef2933e4c" providerId="ADAL" clId="{8CEBB01B-09B8-475A-8A64-B921ED352E11}" dt="2024-03-18T20:07:57.703" v="2544" actId="165"/>
          <ac:spMkLst>
            <pc:docMk/>
            <pc:sldMk cId="1296286150" sldId="275"/>
            <ac:spMk id="67" creationId="{11C45102-6591-9ED0-0E1C-E489DCB294FB}"/>
          </ac:spMkLst>
        </pc:spChg>
        <pc:spChg chg="mod topLvl">
          <ac:chgData name="Thomas Tomberlin" userId="5665aa61-13ac-46db-9c6d-70fef2933e4c" providerId="ADAL" clId="{8CEBB01B-09B8-475A-8A64-B921ED352E11}" dt="2024-03-18T20:07:57.703" v="2544" actId="165"/>
          <ac:spMkLst>
            <pc:docMk/>
            <pc:sldMk cId="1296286150" sldId="275"/>
            <ac:spMk id="68" creationId="{C2B3AAE7-CCEB-6FD5-F903-9B037EE8AE94}"/>
          </ac:spMkLst>
        </pc:spChg>
        <pc:spChg chg="mod topLvl">
          <ac:chgData name="Thomas Tomberlin" userId="5665aa61-13ac-46db-9c6d-70fef2933e4c" providerId="ADAL" clId="{8CEBB01B-09B8-475A-8A64-B921ED352E11}" dt="2024-03-18T20:07:57.703" v="2544" actId="165"/>
          <ac:spMkLst>
            <pc:docMk/>
            <pc:sldMk cId="1296286150" sldId="275"/>
            <ac:spMk id="69" creationId="{F62B41F9-E76D-82C0-6B3E-A50355D3B8A9}"/>
          </ac:spMkLst>
        </pc:spChg>
        <pc:spChg chg="mod topLvl">
          <ac:chgData name="Thomas Tomberlin" userId="5665aa61-13ac-46db-9c6d-70fef2933e4c" providerId="ADAL" clId="{8CEBB01B-09B8-475A-8A64-B921ED352E11}" dt="2024-03-18T20:07:57.703" v="2544" actId="165"/>
          <ac:spMkLst>
            <pc:docMk/>
            <pc:sldMk cId="1296286150" sldId="275"/>
            <ac:spMk id="70" creationId="{86BA8B79-D834-B761-2090-B00A9DFF577C}"/>
          </ac:spMkLst>
        </pc:spChg>
        <pc:spChg chg="mod topLvl">
          <ac:chgData name="Thomas Tomberlin" userId="5665aa61-13ac-46db-9c6d-70fef2933e4c" providerId="ADAL" clId="{8CEBB01B-09B8-475A-8A64-B921ED352E11}" dt="2024-03-18T20:07:57.703" v="2544" actId="165"/>
          <ac:spMkLst>
            <pc:docMk/>
            <pc:sldMk cId="1296286150" sldId="275"/>
            <ac:spMk id="71" creationId="{7DA4F1B0-A61C-085E-B25D-FC7D1869708E}"/>
          </ac:spMkLst>
        </pc:spChg>
        <pc:spChg chg="mod topLvl">
          <ac:chgData name="Thomas Tomberlin" userId="5665aa61-13ac-46db-9c6d-70fef2933e4c" providerId="ADAL" clId="{8CEBB01B-09B8-475A-8A64-B921ED352E11}" dt="2024-03-18T20:07:57.703" v="2544" actId="165"/>
          <ac:spMkLst>
            <pc:docMk/>
            <pc:sldMk cId="1296286150" sldId="275"/>
            <ac:spMk id="72" creationId="{8CB97B59-A240-21D2-60F9-942241089500}"/>
          </ac:spMkLst>
        </pc:spChg>
        <pc:spChg chg="mod topLvl">
          <ac:chgData name="Thomas Tomberlin" userId="5665aa61-13ac-46db-9c6d-70fef2933e4c" providerId="ADAL" clId="{8CEBB01B-09B8-475A-8A64-B921ED352E11}" dt="2024-03-18T20:07:57.703" v="2544" actId="165"/>
          <ac:spMkLst>
            <pc:docMk/>
            <pc:sldMk cId="1296286150" sldId="275"/>
            <ac:spMk id="73" creationId="{7BC2927F-EFCD-4752-F3E9-C13691B428B8}"/>
          </ac:spMkLst>
        </pc:spChg>
        <pc:spChg chg="mod topLvl">
          <ac:chgData name="Thomas Tomberlin" userId="5665aa61-13ac-46db-9c6d-70fef2933e4c" providerId="ADAL" clId="{8CEBB01B-09B8-475A-8A64-B921ED352E11}" dt="2024-03-18T20:07:57.703" v="2544" actId="165"/>
          <ac:spMkLst>
            <pc:docMk/>
            <pc:sldMk cId="1296286150" sldId="275"/>
            <ac:spMk id="74" creationId="{53900411-FC73-375C-C238-336A61168B49}"/>
          </ac:spMkLst>
        </pc:spChg>
        <pc:spChg chg="mod topLvl">
          <ac:chgData name="Thomas Tomberlin" userId="5665aa61-13ac-46db-9c6d-70fef2933e4c" providerId="ADAL" clId="{8CEBB01B-09B8-475A-8A64-B921ED352E11}" dt="2024-03-18T20:07:57.703" v="2544" actId="165"/>
          <ac:spMkLst>
            <pc:docMk/>
            <pc:sldMk cId="1296286150" sldId="275"/>
            <ac:spMk id="75" creationId="{DF9D7ED3-EE9D-B27E-7607-CB814E115DBF}"/>
          </ac:spMkLst>
        </pc:spChg>
        <pc:spChg chg="mod topLvl">
          <ac:chgData name="Thomas Tomberlin" userId="5665aa61-13ac-46db-9c6d-70fef2933e4c" providerId="ADAL" clId="{8CEBB01B-09B8-475A-8A64-B921ED352E11}" dt="2024-03-18T20:07:57.703" v="2544" actId="165"/>
          <ac:spMkLst>
            <pc:docMk/>
            <pc:sldMk cId="1296286150" sldId="275"/>
            <ac:spMk id="76" creationId="{57920047-ECCF-8822-F4AF-D2B9F1534330}"/>
          </ac:spMkLst>
        </pc:spChg>
        <pc:spChg chg="mod topLvl">
          <ac:chgData name="Thomas Tomberlin" userId="5665aa61-13ac-46db-9c6d-70fef2933e4c" providerId="ADAL" clId="{8CEBB01B-09B8-475A-8A64-B921ED352E11}" dt="2024-03-18T20:07:57.703" v="2544" actId="165"/>
          <ac:spMkLst>
            <pc:docMk/>
            <pc:sldMk cId="1296286150" sldId="275"/>
            <ac:spMk id="77" creationId="{9649FC6D-0143-B31C-1B92-9F25B20F4A12}"/>
          </ac:spMkLst>
        </pc:spChg>
        <pc:spChg chg="mod topLvl">
          <ac:chgData name="Thomas Tomberlin" userId="5665aa61-13ac-46db-9c6d-70fef2933e4c" providerId="ADAL" clId="{8CEBB01B-09B8-475A-8A64-B921ED352E11}" dt="2024-03-18T20:07:57.703" v="2544" actId="165"/>
          <ac:spMkLst>
            <pc:docMk/>
            <pc:sldMk cId="1296286150" sldId="275"/>
            <ac:spMk id="78" creationId="{C953C242-7C17-AC93-3472-B390042CAD46}"/>
          </ac:spMkLst>
        </pc:spChg>
        <pc:spChg chg="mod topLvl">
          <ac:chgData name="Thomas Tomberlin" userId="5665aa61-13ac-46db-9c6d-70fef2933e4c" providerId="ADAL" clId="{8CEBB01B-09B8-475A-8A64-B921ED352E11}" dt="2024-03-18T20:07:57.703" v="2544" actId="165"/>
          <ac:spMkLst>
            <pc:docMk/>
            <pc:sldMk cId="1296286150" sldId="275"/>
            <ac:spMk id="79" creationId="{B73EF38E-18D4-0442-5403-FD95749C7F92}"/>
          </ac:spMkLst>
        </pc:spChg>
        <pc:spChg chg="mod topLvl">
          <ac:chgData name="Thomas Tomberlin" userId="5665aa61-13ac-46db-9c6d-70fef2933e4c" providerId="ADAL" clId="{8CEBB01B-09B8-475A-8A64-B921ED352E11}" dt="2024-03-18T20:07:57.703" v="2544" actId="165"/>
          <ac:spMkLst>
            <pc:docMk/>
            <pc:sldMk cId="1296286150" sldId="275"/>
            <ac:spMk id="80" creationId="{F439A6E9-0EC7-2400-AB0A-B80F7AB99497}"/>
          </ac:spMkLst>
        </pc:spChg>
        <pc:spChg chg="mod topLvl">
          <ac:chgData name="Thomas Tomberlin" userId="5665aa61-13ac-46db-9c6d-70fef2933e4c" providerId="ADAL" clId="{8CEBB01B-09B8-475A-8A64-B921ED352E11}" dt="2024-03-18T20:07:57.703" v="2544" actId="165"/>
          <ac:spMkLst>
            <pc:docMk/>
            <pc:sldMk cId="1296286150" sldId="275"/>
            <ac:spMk id="81" creationId="{58890876-0BC9-7E9D-8179-E17F945B0432}"/>
          </ac:spMkLst>
        </pc:spChg>
        <pc:spChg chg="mod topLvl">
          <ac:chgData name="Thomas Tomberlin" userId="5665aa61-13ac-46db-9c6d-70fef2933e4c" providerId="ADAL" clId="{8CEBB01B-09B8-475A-8A64-B921ED352E11}" dt="2024-03-18T20:07:57.703" v="2544" actId="165"/>
          <ac:spMkLst>
            <pc:docMk/>
            <pc:sldMk cId="1296286150" sldId="275"/>
            <ac:spMk id="82" creationId="{FA94FBB3-5E88-04FE-912F-9688BB434762}"/>
          </ac:spMkLst>
        </pc:spChg>
        <pc:spChg chg="mod topLvl">
          <ac:chgData name="Thomas Tomberlin" userId="5665aa61-13ac-46db-9c6d-70fef2933e4c" providerId="ADAL" clId="{8CEBB01B-09B8-475A-8A64-B921ED352E11}" dt="2024-03-18T20:07:57.703" v="2544" actId="165"/>
          <ac:spMkLst>
            <pc:docMk/>
            <pc:sldMk cId="1296286150" sldId="275"/>
            <ac:spMk id="83" creationId="{5C770364-9F28-BA4B-5DA7-D524B171A994}"/>
          </ac:spMkLst>
        </pc:spChg>
        <pc:spChg chg="mod topLvl">
          <ac:chgData name="Thomas Tomberlin" userId="5665aa61-13ac-46db-9c6d-70fef2933e4c" providerId="ADAL" clId="{8CEBB01B-09B8-475A-8A64-B921ED352E11}" dt="2024-03-18T20:07:57.703" v="2544" actId="165"/>
          <ac:spMkLst>
            <pc:docMk/>
            <pc:sldMk cId="1296286150" sldId="275"/>
            <ac:spMk id="84" creationId="{CE3A7B18-377B-2F09-8DD1-FFF8FBBA9E70}"/>
          </ac:spMkLst>
        </pc:spChg>
        <pc:spChg chg="mod topLvl">
          <ac:chgData name="Thomas Tomberlin" userId="5665aa61-13ac-46db-9c6d-70fef2933e4c" providerId="ADAL" clId="{8CEBB01B-09B8-475A-8A64-B921ED352E11}" dt="2024-03-18T20:07:57.703" v="2544" actId="165"/>
          <ac:spMkLst>
            <pc:docMk/>
            <pc:sldMk cId="1296286150" sldId="275"/>
            <ac:spMk id="85" creationId="{D808F08F-82C4-DF8B-C210-1272AEBD22A4}"/>
          </ac:spMkLst>
        </pc:spChg>
        <pc:spChg chg="mod topLvl">
          <ac:chgData name="Thomas Tomberlin" userId="5665aa61-13ac-46db-9c6d-70fef2933e4c" providerId="ADAL" clId="{8CEBB01B-09B8-475A-8A64-B921ED352E11}" dt="2024-03-18T20:07:57.703" v="2544" actId="165"/>
          <ac:spMkLst>
            <pc:docMk/>
            <pc:sldMk cId="1296286150" sldId="275"/>
            <ac:spMk id="86" creationId="{9C5F453A-E98A-8304-0E4D-A17D2AC29734}"/>
          </ac:spMkLst>
        </pc:spChg>
        <pc:spChg chg="mod topLvl">
          <ac:chgData name="Thomas Tomberlin" userId="5665aa61-13ac-46db-9c6d-70fef2933e4c" providerId="ADAL" clId="{8CEBB01B-09B8-475A-8A64-B921ED352E11}" dt="2024-03-18T20:08:25.528" v="2546" actId="1076"/>
          <ac:spMkLst>
            <pc:docMk/>
            <pc:sldMk cId="1296286150" sldId="275"/>
            <ac:spMk id="87" creationId="{9BB6C896-9135-8BF9-CAD7-75982C09A3BF}"/>
          </ac:spMkLst>
        </pc:spChg>
        <pc:spChg chg="mod topLvl">
          <ac:chgData name="Thomas Tomberlin" userId="5665aa61-13ac-46db-9c6d-70fef2933e4c" providerId="ADAL" clId="{8CEBB01B-09B8-475A-8A64-B921ED352E11}" dt="2024-03-18T20:07:57.703" v="2544" actId="165"/>
          <ac:spMkLst>
            <pc:docMk/>
            <pc:sldMk cId="1296286150" sldId="275"/>
            <ac:spMk id="88" creationId="{B28C23BA-4661-4E53-3F43-AC112D2FB894}"/>
          </ac:spMkLst>
        </pc:spChg>
        <pc:spChg chg="mod topLvl">
          <ac:chgData name="Thomas Tomberlin" userId="5665aa61-13ac-46db-9c6d-70fef2933e4c" providerId="ADAL" clId="{8CEBB01B-09B8-475A-8A64-B921ED352E11}" dt="2024-03-18T20:07:57.703" v="2544" actId="165"/>
          <ac:spMkLst>
            <pc:docMk/>
            <pc:sldMk cId="1296286150" sldId="275"/>
            <ac:spMk id="89" creationId="{8E7C3217-85BA-1F9A-0F1B-E30F23DAF887}"/>
          </ac:spMkLst>
        </pc:spChg>
        <pc:spChg chg="mod topLvl">
          <ac:chgData name="Thomas Tomberlin" userId="5665aa61-13ac-46db-9c6d-70fef2933e4c" providerId="ADAL" clId="{8CEBB01B-09B8-475A-8A64-B921ED352E11}" dt="2024-03-18T20:07:57.703" v="2544" actId="165"/>
          <ac:spMkLst>
            <pc:docMk/>
            <pc:sldMk cId="1296286150" sldId="275"/>
            <ac:spMk id="90" creationId="{BEF2F69B-E956-80CC-076F-89B3284BBF28}"/>
          </ac:spMkLst>
        </pc:spChg>
        <pc:spChg chg="mod topLvl">
          <ac:chgData name="Thomas Tomberlin" userId="5665aa61-13ac-46db-9c6d-70fef2933e4c" providerId="ADAL" clId="{8CEBB01B-09B8-475A-8A64-B921ED352E11}" dt="2024-03-18T20:07:57.703" v="2544" actId="165"/>
          <ac:spMkLst>
            <pc:docMk/>
            <pc:sldMk cId="1296286150" sldId="275"/>
            <ac:spMk id="91" creationId="{D6E5237A-EAAB-370D-98E8-0D935DFEEF64}"/>
          </ac:spMkLst>
        </pc:spChg>
        <pc:spChg chg="mod topLvl">
          <ac:chgData name="Thomas Tomberlin" userId="5665aa61-13ac-46db-9c6d-70fef2933e4c" providerId="ADAL" clId="{8CEBB01B-09B8-475A-8A64-B921ED352E11}" dt="2024-03-18T20:07:57.703" v="2544" actId="165"/>
          <ac:spMkLst>
            <pc:docMk/>
            <pc:sldMk cId="1296286150" sldId="275"/>
            <ac:spMk id="92" creationId="{1C75519C-DED1-BC25-325A-06E1ABB45EC8}"/>
          </ac:spMkLst>
        </pc:spChg>
        <pc:spChg chg="mod topLvl">
          <ac:chgData name="Thomas Tomberlin" userId="5665aa61-13ac-46db-9c6d-70fef2933e4c" providerId="ADAL" clId="{8CEBB01B-09B8-475A-8A64-B921ED352E11}" dt="2024-03-18T20:07:57.703" v="2544" actId="165"/>
          <ac:spMkLst>
            <pc:docMk/>
            <pc:sldMk cId="1296286150" sldId="275"/>
            <ac:spMk id="93" creationId="{7AD5D2AA-780C-3F94-5673-36272BADFF18}"/>
          </ac:spMkLst>
        </pc:spChg>
        <pc:spChg chg="mod topLvl">
          <ac:chgData name="Thomas Tomberlin" userId="5665aa61-13ac-46db-9c6d-70fef2933e4c" providerId="ADAL" clId="{8CEBB01B-09B8-475A-8A64-B921ED352E11}" dt="2024-03-18T20:07:57.703" v="2544" actId="165"/>
          <ac:spMkLst>
            <pc:docMk/>
            <pc:sldMk cId="1296286150" sldId="275"/>
            <ac:spMk id="94" creationId="{A62ADC62-AB69-187D-1776-467A01F4AFE6}"/>
          </ac:spMkLst>
        </pc:spChg>
        <pc:spChg chg="mod topLvl">
          <ac:chgData name="Thomas Tomberlin" userId="5665aa61-13ac-46db-9c6d-70fef2933e4c" providerId="ADAL" clId="{8CEBB01B-09B8-475A-8A64-B921ED352E11}" dt="2024-03-18T20:07:57.703" v="2544" actId="165"/>
          <ac:spMkLst>
            <pc:docMk/>
            <pc:sldMk cId="1296286150" sldId="275"/>
            <ac:spMk id="95" creationId="{51354E0D-C540-5056-2C69-65A92B6EDA65}"/>
          </ac:spMkLst>
        </pc:spChg>
        <pc:spChg chg="mod topLvl">
          <ac:chgData name="Thomas Tomberlin" userId="5665aa61-13ac-46db-9c6d-70fef2933e4c" providerId="ADAL" clId="{8CEBB01B-09B8-475A-8A64-B921ED352E11}" dt="2024-03-18T20:07:57.703" v="2544" actId="165"/>
          <ac:spMkLst>
            <pc:docMk/>
            <pc:sldMk cId="1296286150" sldId="275"/>
            <ac:spMk id="96" creationId="{95748EBA-D732-4855-A837-E98086B9E4AD}"/>
          </ac:spMkLst>
        </pc:spChg>
        <pc:spChg chg="mod topLvl">
          <ac:chgData name="Thomas Tomberlin" userId="5665aa61-13ac-46db-9c6d-70fef2933e4c" providerId="ADAL" clId="{8CEBB01B-09B8-475A-8A64-B921ED352E11}" dt="2024-03-18T20:07:57.703" v="2544" actId="165"/>
          <ac:spMkLst>
            <pc:docMk/>
            <pc:sldMk cId="1296286150" sldId="275"/>
            <ac:spMk id="97" creationId="{B3B53760-73AB-9549-9393-5881F3741620}"/>
          </ac:spMkLst>
        </pc:spChg>
        <pc:spChg chg="mod topLvl">
          <ac:chgData name="Thomas Tomberlin" userId="5665aa61-13ac-46db-9c6d-70fef2933e4c" providerId="ADAL" clId="{8CEBB01B-09B8-475A-8A64-B921ED352E11}" dt="2024-03-18T20:07:57.703" v="2544" actId="165"/>
          <ac:spMkLst>
            <pc:docMk/>
            <pc:sldMk cId="1296286150" sldId="275"/>
            <ac:spMk id="98" creationId="{831963D1-BFA5-56DC-7922-6B93CA435910}"/>
          </ac:spMkLst>
        </pc:spChg>
        <pc:spChg chg="mod topLvl">
          <ac:chgData name="Thomas Tomberlin" userId="5665aa61-13ac-46db-9c6d-70fef2933e4c" providerId="ADAL" clId="{8CEBB01B-09B8-475A-8A64-B921ED352E11}" dt="2024-03-18T20:07:57.703" v="2544" actId="165"/>
          <ac:spMkLst>
            <pc:docMk/>
            <pc:sldMk cId="1296286150" sldId="275"/>
            <ac:spMk id="99" creationId="{921199C1-8341-2083-187F-7347E6161F4B}"/>
          </ac:spMkLst>
        </pc:spChg>
        <pc:spChg chg="mod topLvl">
          <ac:chgData name="Thomas Tomberlin" userId="5665aa61-13ac-46db-9c6d-70fef2933e4c" providerId="ADAL" clId="{8CEBB01B-09B8-475A-8A64-B921ED352E11}" dt="2024-03-18T20:07:57.703" v="2544" actId="165"/>
          <ac:spMkLst>
            <pc:docMk/>
            <pc:sldMk cId="1296286150" sldId="275"/>
            <ac:spMk id="100" creationId="{C564C86B-F428-BD19-9927-5C5C1A7EB62B}"/>
          </ac:spMkLst>
        </pc:spChg>
        <pc:spChg chg="mod topLvl">
          <ac:chgData name="Thomas Tomberlin" userId="5665aa61-13ac-46db-9c6d-70fef2933e4c" providerId="ADAL" clId="{8CEBB01B-09B8-475A-8A64-B921ED352E11}" dt="2024-03-18T20:07:57.703" v="2544" actId="165"/>
          <ac:spMkLst>
            <pc:docMk/>
            <pc:sldMk cId="1296286150" sldId="275"/>
            <ac:spMk id="101" creationId="{62931862-8FE9-11E5-3E09-6D6619BFDA84}"/>
          </ac:spMkLst>
        </pc:spChg>
        <pc:spChg chg="mod topLvl">
          <ac:chgData name="Thomas Tomberlin" userId="5665aa61-13ac-46db-9c6d-70fef2933e4c" providerId="ADAL" clId="{8CEBB01B-09B8-475A-8A64-B921ED352E11}" dt="2024-03-18T20:07:57.703" v="2544" actId="165"/>
          <ac:spMkLst>
            <pc:docMk/>
            <pc:sldMk cId="1296286150" sldId="275"/>
            <ac:spMk id="102" creationId="{4EBD6A98-4884-DE87-0CFA-FBE9852E47A4}"/>
          </ac:spMkLst>
        </pc:spChg>
        <pc:spChg chg="mod topLvl">
          <ac:chgData name="Thomas Tomberlin" userId="5665aa61-13ac-46db-9c6d-70fef2933e4c" providerId="ADAL" clId="{8CEBB01B-09B8-475A-8A64-B921ED352E11}" dt="2024-03-18T20:07:57.703" v="2544" actId="165"/>
          <ac:spMkLst>
            <pc:docMk/>
            <pc:sldMk cId="1296286150" sldId="275"/>
            <ac:spMk id="103" creationId="{53CA3478-56B4-8665-C1E9-ECF8E38557DA}"/>
          </ac:spMkLst>
        </pc:spChg>
        <pc:spChg chg="mod topLvl">
          <ac:chgData name="Thomas Tomberlin" userId="5665aa61-13ac-46db-9c6d-70fef2933e4c" providerId="ADAL" clId="{8CEBB01B-09B8-475A-8A64-B921ED352E11}" dt="2024-03-18T20:07:57.703" v="2544" actId="165"/>
          <ac:spMkLst>
            <pc:docMk/>
            <pc:sldMk cId="1296286150" sldId="275"/>
            <ac:spMk id="104" creationId="{8D465100-CEE2-48C0-0493-F5189FE03F8F}"/>
          </ac:spMkLst>
        </pc:spChg>
        <pc:spChg chg="mod topLvl">
          <ac:chgData name="Thomas Tomberlin" userId="5665aa61-13ac-46db-9c6d-70fef2933e4c" providerId="ADAL" clId="{8CEBB01B-09B8-475A-8A64-B921ED352E11}" dt="2024-03-18T20:07:57.703" v="2544" actId="165"/>
          <ac:spMkLst>
            <pc:docMk/>
            <pc:sldMk cId="1296286150" sldId="275"/>
            <ac:spMk id="105" creationId="{4ACDE43C-DCE3-5209-D276-7BFE219BBF7D}"/>
          </ac:spMkLst>
        </pc:spChg>
        <pc:spChg chg="mod topLvl">
          <ac:chgData name="Thomas Tomberlin" userId="5665aa61-13ac-46db-9c6d-70fef2933e4c" providerId="ADAL" clId="{8CEBB01B-09B8-475A-8A64-B921ED352E11}" dt="2024-03-18T20:07:57.703" v="2544" actId="165"/>
          <ac:spMkLst>
            <pc:docMk/>
            <pc:sldMk cId="1296286150" sldId="275"/>
            <ac:spMk id="106" creationId="{553798AF-9B6F-EEFC-8E84-90E55EF7D305}"/>
          </ac:spMkLst>
        </pc:spChg>
        <pc:spChg chg="mod topLvl">
          <ac:chgData name="Thomas Tomberlin" userId="5665aa61-13ac-46db-9c6d-70fef2933e4c" providerId="ADAL" clId="{8CEBB01B-09B8-475A-8A64-B921ED352E11}" dt="2024-03-18T20:07:57.703" v="2544" actId="165"/>
          <ac:spMkLst>
            <pc:docMk/>
            <pc:sldMk cId="1296286150" sldId="275"/>
            <ac:spMk id="107" creationId="{DF353AD4-7838-BB22-3D9D-9C0D326C9F34}"/>
          </ac:spMkLst>
        </pc:spChg>
        <pc:spChg chg="mod topLvl">
          <ac:chgData name="Thomas Tomberlin" userId="5665aa61-13ac-46db-9c6d-70fef2933e4c" providerId="ADAL" clId="{8CEBB01B-09B8-475A-8A64-B921ED352E11}" dt="2024-03-18T20:07:57.703" v="2544" actId="165"/>
          <ac:spMkLst>
            <pc:docMk/>
            <pc:sldMk cId="1296286150" sldId="275"/>
            <ac:spMk id="108" creationId="{C12A1EDF-CA89-102F-AA8C-9AAE4BBA412C}"/>
          </ac:spMkLst>
        </pc:spChg>
        <pc:spChg chg="mod topLvl">
          <ac:chgData name="Thomas Tomberlin" userId="5665aa61-13ac-46db-9c6d-70fef2933e4c" providerId="ADAL" clId="{8CEBB01B-09B8-475A-8A64-B921ED352E11}" dt="2024-03-18T20:07:57.703" v="2544" actId="165"/>
          <ac:spMkLst>
            <pc:docMk/>
            <pc:sldMk cId="1296286150" sldId="275"/>
            <ac:spMk id="109" creationId="{CFE0F068-FA6B-6F88-D958-B74662F7985C}"/>
          </ac:spMkLst>
        </pc:spChg>
        <pc:spChg chg="mod topLvl">
          <ac:chgData name="Thomas Tomberlin" userId="5665aa61-13ac-46db-9c6d-70fef2933e4c" providerId="ADAL" clId="{8CEBB01B-09B8-475A-8A64-B921ED352E11}" dt="2024-03-18T20:07:57.703" v="2544" actId="165"/>
          <ac:spMkLst>
            <pc:docMk/>
            <pc:sldMk cId="1296286150" sldId="275"/>
            <ac:spMk id="110" creationId="{33E0D4CA-FA8F-DEAF-ADA0-5374B6F5E7F6}"/>
          </ac:spMkLst>
        </pc:spChg>
        <pc:spChg chg="mod topLvl">
          <ac:chgData name="Thomas Tomberlin" userId="5665aa61-13ac-46db-9c6d-70fef2933e4c" providerId="ADAL" clId="{8CEBB01B-09B8-475A-8A64-B921ED352E11}" dt="2024-03-18T20:07:57.703" v="2544" actId="165"/>
          <ac:spMkLst>
            <pc:docMk/>
            <pc:sldMk cId="1296286150" sldId="275"/>
            <ac:spMk id="111" creationId="{738C26FD-A6CB-6EAE-FA44-51CACB104E09}"/>
          </ac:spMkLst>
        </pc:spChg>
        <pc:spChg chg="mod topLvl">
          <ac:chgData name="Thomas Tomberlin" userId="5665aa61-13ac-46db-9c6d-70fef2933e4c" providerId="ADAL" clId="{8CEBB01B-09B8-475A-8A64-B921ED352E11}" dt="2024-03-18T20:07:57.703" v="2544" actId="165"/>
          <ac:spMkLst>
            <pc:docMk/>
            <pc:sldMk cId="1296286150" sldId="275"/>
            <ac:spMk id="112" creationId="{E77C65DF-985B-953B-2CAE-AABBA2420E22}"/>
          </ac:spMkLst>
        </pc:spChg>
        <pc:spChg chg="mod topLvl">
          <ac:chgData name="Thomas Tomberlin" userId="5665aa61-13ac-46db-9c6d-70fef2933e4c" providerId="ADAL" clId="{8CEBB01B-09B8-475A-8A64-B921ED352E11}" dt="2024-03-18T20:07:57.703" v="2544" actId="165"/>
          <ac:spMkLst>
            <pc:docMk/>
            <pc:sldMk cId="1296286150" sldId="275"/>
            <ac:spMk id="113" creationId="{CA180E99-06B4-1C43-F9D6-2C4A547E914E}"/>
          </ac:spMkLst>
        </pc:spChg>
        <pc:spChg chg="mod topLvl">
          <ac:chgData name="Thomas Tomberlin" userId="5665aa61-13ac-46db-9c6d-70fef2933e4c" providerId="ADAL" clId="{8CEBB01B-09B8-475A-8A64-B921ED352E11}" dt="2024-03-18T20:07:57.703" v="2544" actId="165"/>
          <ac:spMkLst>
            <pc:docMk/>
            <pc:sldMk cId="1296286150" sldId="275"/>
            <ac:spMk id="114" creationId="{4743A33C-22DF-A2E0-8921-6912A4D30310}"/>
          </ac:spMkLst>
        </pc:spChg>
        <pc:spChg chg="mod topLvl">
          <ac:chgData name="Thomas Tomberlin" userId="5665aa61-13ac-46db-9c6d-70fef2933e4c" providerId="ADAL" clId="{8CEBB01B-09B8-475A-8A64-B921ED352E11}" dt="2024-03-18T20:07:57.703" v="2544" actId="165"/>
          <ac:spMkLst>
            <pc:docMk/>
            <pc:sldMk cId="1296286150" sldId="275"/>
            <ac:spMk id="115" creationId="{52CB9E74-B70A-FD79-9FA0-6D17B45D54F4}"/>
          </ac:spMkLst>
        </pc:spChg>
        <pc:spChg chg="mod topLvl">
          <ac:chgData name="Thomas Tomberlin" userId="5665aa61-13ac-46db-9c6d-70fef2933e4c" providerId="ADAL" clId="{8CEBB01B-09B8-475A-8A64-B921ED352E11}" dt="2024-03-18T20:07:57.703" v="2544" actId="165"/>
          <ac:spMkLst>
            <pc:docMk/>
            <pc:sldMk cId="1296286150" sldId="275"/>
            <ac:spMk id="116" creationId="{8CF9584F-3E85-D4C8-80BB-093170237CBA}"/>
          </ac:spMkLst>
        </pc:spChg>
        <pc:spChg chg="mod topLvl">
          <ac:chgData name="Thomas Tomberlin" userId="5665aa61-13ac-46db-9c6d-70fef2933e4c" providerId="ADAL" clId="{8CEBB01B-09B8-475A-8A64-B921ED352E11}" dt="2024-03-18T20:07:57.703" v="2544" actId="165"/>
          <ac:spMkLst>
            <pc:docMk/>
            <pc:sldMk cId="1296286150" sldId="275"/>
            <ac:spMk id="117" creationId="{87B80769-FDAE-05C2-0206-0515572858F3}"/>
          </ac:spMkLst>
        </pc:spChg>
        <pc:grpChg chg="del mod">
          <ac:chgData name="Thomas Tomberlin" userId="5665aa61-13ac-46db-9c6d-70fef2933e4c" providerId="ADAL" clId="{8CEBB01B-09B8-475A-8A64-B921ED352E11}" dt="2024-03-18T20:07:57.703" v="2544" actId="165"/>
          <ac:grpSpMkLst>
            <pc:docMk/>
            <pc:sldMk cId="1296286150" sldId="275"/>
            <ac:grpSpMk id="8" creationId="{AE24BCAF-BF33-C422-2C88-587217A73BD0}"/>
          </ac:grpSpMkLst>
        </pc:grpChg>
        <pc:graphicFrameChg chg="del">
          <ac:chgData name="Thomas Tomberlin" userId="5665aa61-13ac-46db-9c6d-70fef2933e4c" providerId="ADAL" clId="{8CEBB01B-09B8-475A-8A64-B921ED352E11}" dt="2024-03-18T20:05:14.122" v="2538" actId="478"/>
          <ac:graphicFrameMkLst>
            <pc:docMk/>
            <pc:sldMk cId="1296286150" sldId="275"/>
            <ac:graphicFrameMk id="4" creationId="{C928E8CD-0502-9DBC-9BFE-9CAC87396AB0}"/>
          </ac:graphicFrameMkLst>
        </pc:graphicFrameChg>
        <pc:picChg chg="add del mod ord">
          <ac:chgData name="Thomas Tomberlin" userId="5665aa61-13ac-46db-9c6d-70fef2933e4c" providerId="ADAL" clId="{8CEBB01B-09B8-475A-8A64-B921ED352E11}" dt="2024-03-18T20:06:05.827" v="2541" actId="27803"/>
          <ac:picMkLst>
            <pc:docMk/>
            <pc:sldMk cId="1296286150" sldId="275"/>
            <ac:picMk id="7" creationId="{5CEB6491-D1C7-2C13-16C4-B8C87EA5A684}"/>
          </ac:picMkLst>
        </pc:picChg>
      </pc:sldChg>
      <pc:sldChg chg="new del">
        <pc:chgData name="Thomas Tomberlin" userId="5665aa61-13ac-46db-9c6d-70fef2933e4c" providerId="ADAL" clId="{8CEBB01B-09B8-475A-8A64-B921ED352E11}" dt="2024-03-18T20:04:54.887" v="2534" actId="680"/>
        <pc:sldMkLst>
          <pc:docMk/>
          <pc:sldMk cId="2125400299" sldId="275"/>
        </pc:sldMkLst>
      </pc:sldChg>
      <pc:sldChg chg="new del">
        <pc:chgData name="Thomas Tomberlin" userId="5665aa61-13ac-46db-9c6d-70fef2933e4c" providerId="ADAL" clId="{8CEBB01B-09B8-475A-8A64-B921ED352E11}" dt="2024-03-18T20:12:54.030" v="2563" actId="680"/>
        <pc:sldMkLst>
          <pc:docMk/>
          <pc:sldMk cId="2367717737" sldId="275"/>
        </pc:sldMkLst>
      </pc:sldChg>
      <pc:sldChg chg="addSp delSp modSp add del mod addAnim delAnim modAnim">
        <pc:chgData name="Thomas Tomberlin" userId="5665aa61-13ac-46db-9c6d-70fef2933e4c" providerId="ADAL" clId="{8CEBB01B-09B8-475A-8A64-B921ED352E11}" dt="2024-03-18T20:21:52.941" v="2593" actId="2696"/>
        <pc:sldMkLst>
          <pc:docMk/>
          <pc:sldMk cId="3830931274" sldId="275"/>
        </pc:sldMkLst>
        <pc:spChg chg="add del mod">
          <ac:chgData name="Thomas Tomberlin" userId="5665aa61-13ac-46db-9c6d-70fef2933e4c" providerId="ADAL" clId="{8CEBB01B-09B8-475A-8A64-B921ED352E11}" dt="2024-03-18T20:13:27.870" v="2566" actId="22"/>
          <ac:spMkLst>
            <pc:docMk/>
            <pc:sldMk cId="3830931274" sldId="275"/>
            <ac:spMk id="5" creationId="{45EFF727-3450-4201-45FB-49B92FC6BCCE}"/>
          </ac:spMkLst>
        </pc:spChg>
        <pc:spChg chg="del mod topLvl">
          <ac:chgData name="Thomas Tomberlin" userId="5665aa61-13ac-46db-9c6d-70fef2933e4c" providerId="ADAL" clId="{8CEBB01B-09B8-475A-8A64-B921ED352E11}" dt="2024-03-18T20:21:46.152" v="2592" actId="478"/>
          <ac:spMkLst>
            <pc:docMk/>
            <pc:sldMk cId="3830931274" sldId="275"/>
            <ac:spMk id="9" creationId="{FFA66463-FB65-21AD-3C6F-48EB8A3BAE61}"/>
          </ac:spMkLst>
        </pc:spChg>
        <pc:spChg chg="mod topLvl">
          <ac:chgData name="Thomas Tomberlin" userId="5665aa61-13ac-46db-9c6d-70fef2933e4c" providerId="ADAL" clId="{8CEBB01B-09B8-475A-8A64-B921ED352E11}" dt="2024-03-18T20:13:40.420" v="2568" actId="165"/>
          <ac:spMkLst>
            <pc:docMk/>
            <pc:sldMk cId="3830931274" sldId="275"/>
            <ac:spMk id="10" creationId="{477913ED-D208-1295-4B86-B8EF0A3AC620}"/>
          </ac:spMkLst>
        </pc:spChg>
        <pc:spChg chg="mod topLvl">
          <ac:chgData name="Thomas Tomberlin" userId="5665aa61-13ac-46db-9c6d-70fef2933e4c" providerId="ADAL" clId="{8CEBB01B-09B8-475A-8A64-B921ED352E11}" dt="2024-03-18T20:13:40.420" v="2568" actId="165"/>
          <ac:spMkLst>
            <pc:docMk/>
            <pc:sldMk cId="3830931274" sldId="275"/>
            <ac:spMk id="11" creationId="{DED3683E-BA97-6CA4-C9B8-177776A5410D}"/>
          </ac:spMkLst>
        </pc:spChg>
        <pc:spChg chg="mod topLvl">
          <ac:chgData name="Thomas Tomberlin" userId="5665aa61-13ac-46db-9c6d-70fef2933e4c" providerId="ADAL" clId="{8CEBB01B-09B8-475A-8A64-B921ED352E11}" dt="2024-03-18T20:13:40.420" v="2568" actId="165"/>
          <ac:spMkLst>
            <pc:docMk/>
            <pc:sldMk cId="3830931274" sldId="275"/>
            <ac:spMk id="12" creationId="{BC205607-DCE9-EACA-589C-93F77AADAA6B}"/>
          </ac:spMkLst>
        </pc:spChg>
        <pc:spChg chg="mod topLvl">
          <ac:chgData name="Thomas Tomberlin" userId="5665aa61-13ac-46db-9c6d-70fef2933e4c" providerId="ADAL" clId="{8CEBB01B-09B8-475A-8A64-B921ED352E11}" dt="2024-03-18T20:13:40.420" v="2568" actId="165"/>
          <ac:spMkLst>
            <pc:docMk/>
            <pc:sldMk cId="3830931274" sldId="275"/>
            <ac:spMk id="13" creationId="{74898CFB-0425-A702-2C33-1EAB0CFE1792}"/>
          </ac:spMkLst>
        </pc:spChg>
        <pc:spChg chg="mod topLvl">
          <ac:chgData name="Thomas Tomberlin" userId="5665aa61-13ac-46db-9c6d-70fef2933e4c" providerId="ADAL" clId="{8CEBB01B-09B8-475A-8A64-B921ED352E11}" dt="2024-03-18T20:13:40.420" v="2568" actId="165"/>
          <ac:spMkLst>
            <pc:docMk/>
            <pc:sldMk cId="3830931274" sldId="275"/>
            <ac:spMk id="14" creationId="{4B7C593D-E95B-BEE2-0FCE-6F4FD356B805}"/>
          </ac:spMkLst>
        </pc:spChg>
        <pc:spChg chg="mod topLvl">
          <ac:chgData name="Thomas Tomberlin" userId="5665aa61-13ac-46db-9c6d-70fef2933e4c" providerId="ADAL" clId="{8CEBB01B-09B8-475A-8A64-B921ED352E11}" dt="2024-03-18T20:13:40.420" v="2568" actId="165"/>
          <ac:spMkLst>
            <pc:docMk/>
            <pc:sldMk cId="3830931274" sldId="275"/>
            <ac:spMk id="15" creationId="{06A3A77B-A7F8-30D8-AD2B-61D5E308C47F}"/>
          </ac:spMkLst>
        </pc:spChg>
        <pc:spChg chg="mod topLvl">
          <ac:chgData name="Thomas Tomberlin" userId="5665aa61-13ac-46db-9c6d-70fef2933e4c" providerId="ADAL" clId="{8CEBB01B-09B8-475A-8A64-B921ED352E11}" dt="2024-03-18T20:13:40.420" v="2568" actId="165"/>
          <ac:spMkLst>
            <pc:docMk/>
            <pc:sldMk cId="3830931274" sldId="275"/>
            <ac:spMk id="16" creationId="{3317C1C0-0D54-D180-6670-8FDBF55C6B33}"/>
          </ac:spMkLst>
        </pc:spChg>
        <pc:spChg chg="mod topLvl">
          <ac:chgData name="Thomas Tomberlin" userId="5665aa61-13ac-46db-9c6d-70fef2933e4c" providerId="ADAL" clId="{8CEBB01B-09B8-475A-8A64-B921ED352E11}" dt="2024-03-18T20:13:40.420" v="2568" actId="165"/>
          <ac:spMkLst>
            <pc:docMk/>
            <pc:sldMk cId="3830931274" sldId="275"/>
            <ac:spMk id="17" creationId="{FBA6C445-93C9-CDA8-222C-9EDA382B245F}"/>
          </ac:spMkLst>
        </pc:spChg>
        <pc:spChg chg="mod topLvl">
          <ac:chgData name="Thomas Tomberlin" userId="5665aa61-13ac-46db-9c6d-70fef2933e4c" providerId="ADAL" clId="{8CEBB01B-09B8-475A-8A64-B921ED352E11}" dt="2024-03-18T20:13:40.420" v="2568" actId="165"/>
          <ac:spMkLst>
            <pc:docMk/>
            <pc:sldMk cId="3830931274" sldId="275"/>
            <ac:spMk id="18" creationId="{A4DFBAFC-7E84-989C-C264-FB80FF0F12B7}"/>
          </ac:spMkLst>
        </pc:spChg>
        <pc:spChg chg="mod topLvl">
          <ac:chgData name="Thomas Tomberlin" userId="5665aa61-13ac-46db-9c6d-70fef2933e4c" providerId="ADAL" clId="{8CEBB01B-09B8-475A-8A64-B921ED352E11}" dt="2024-03-18T20:13:40.420" v="2568" actId="165"/>
          <ac:spMkLst>
            <pc:docMk/>
            <pc:sldMk cId="3830931274" sldId="275"/>
            <ac:spMk id="19" creationId="{31969E60-90D3-5498-6765-63AA003F460B}"/>
          </ac:spMkLst>
        </pc:spChg>
        <pc:spChg chg="mod topLvl">
          <ac:chgData name="Thomas Tomberlin" userId="5665aa61-13ac-46db-9c6d-70fef2933e4c" providerId="ADAL" clId="{8CEBB01B-09B8-475A-8A64-B921ED352E11}" dt="2024-03-18T20:13:40.420" v="2568" actId="165"/>
          <ac:spMkLst>
            <pc:docMk/>
            <pc:sldMk cId="3830931274" sldId="275"/>
            <ac:spMk id="20" creationId="{9135F721-CB89-D3B7-0CEA-8B98F614582A}"/>
          </ac:spMkLst>
        </pc:spChg>
        <pc:spChg chg="mod topLvl">
          <ac:chgData name="Thomas Tomberlin" userId="5665aa61-13ac-46db-9c6d-70fef2933e4c" providerId="ADAL" clId="{8CEBB01B-09B8-475A-8A64-B921ED352E11}" dt="2024-03-18T20:13:40.420" v="2568" actId="165"/>
          <ac:spMkLst>
            <pc:docMk/>
            <pc:sldMk cId="3830931274" sldId="275"/>
            <ac:spMk id="21" creationId="{E2A3F899-185C-275F-AB64-2525A1BEB6B7}"/>
          </ac:spMkLst>
        </pc:spChg>
        <pc:spChg chg="mod topLvl">
          <ac:chgData name="Thomas Tomberlin" userId="5665aa61-13ac-46db-9c6d-70fef2933e4c" providerId="ADAL" clId="{8CEBB01B-09B8-475A-8A64-B921ED352E11}" dt="2024-03-18T20:13:40.420" v="2568" actId="165"/>
          <ac:spMkLst>
            <pc:docMk/>
            <pc:sldMk cId="3830931274" sldId="275"/>
            <ac:spMk id="22" creationId="{13F20D76-07FF-03A2-E0C2-C610C1DA0959}"/>
          </ac:spMkLst>
        </pc:spChg>
        <pc:spChg chg="mod topLvl">
          <ac:chgData name="Thomas Tomberlin" userId="5665aa61-13ac-46db-9c6d-70fef2933e4c" providerId="ADAL" clId="{8CEBB01B-09B8-475A-8A64-B921ED352E11}" dt="2024-03-18T20:13:40.420" v="2568" actId="165"/>
          <ac:spMkLst>
            <pc:docMk/>
            <pc:sldMk cId="3830931274" sldId="275"/>
            <ac:spMk id="23" creationId="{30BED111-95B4-E2E2-9617-97BA09C1C5F4}"/>
          </ac:spMkLst>
        </pc:spChg>
        <pc:spChg chg="mod topLvl">
          <ac:chgData name="Thomas Tomberlin" userId="5665aa61-13ac-46db-9c6d-70fef2933e4c" providerId="ADAL" clId="{8CEBB01B-09B8-475A-8A64-B921ED352E11}" dt="2024-03-18T20:13:40.420" v="2568" actId="165"/>
          <ac:spMkLst>
            <pc:docMk/>
            <pc:sldMk cId="3830931274" sldId="275"/>
            <ac:spMk id="24" creationId="{9085E976-BDCC-202C-0CC9-62F6B467296C}"/>
          </ac:spMkLst>
        </pc:spChg>
        <pc:spChg chg="mod topLvl">
          <ac:chgData name="Thomas Tomberlin" userId="5665aa61-13ac-46db-9c6d-70fef2933e4c" providerId="ADAL" clId="{8CEBB01B-09B8-475A-8A64-B921ED352E11}" dt="2024-03-18T20:13:40.420" v="2568" actId="165"/>
          <ac:spMkLst>
            <pc:docMk/>
            <pc:sldMk cId="3830931274" sldId="275"/>
            <ac:spMk id="25" creationId="{ECB7F0C9-B98D-967A-2EA4-46D4AA8E663B}"/>
          </ac:spMkLst>
        </pc:spChg>
        <pc:spChg chg="mod topLvl">
          <ac:chgData name="Thomas Tomberlin" userId="5665aa61-13ac-46db-9c6d-70fef2933e4c" providerId="ADAL" clId="{8CEBB01B-09B8-475A-8A64-B921ED352E11}" dt="2024-03-18T20:13:40.420" v="2568" actId="165"/>
          <ac:spMkLst>
            <pc:docMk/>
            <pc:sldMk cId="3830931274" sldId="275"/>
            <ac:spMk id="26" creationId="{FF61EFD9-51D0-B653-B2F1-52EE46932247}"/>
          </ac:spMkLst>
        </pc:spChg>
        <pc:spChg chg="mod topLvl">
          <ac:chgData name="Thomas Tomberlin" userId="5665aa61-13ac-46db-9c6d-70fef2933e4c" providerId="ADAL" clId="{8CEBB01B-09B8-475A-8A64-B921ED352E11}" dt="2024-03-18T20:13:40.420" v="2568" actId="165"/>
          <ac:spMkLst>
            <pc:docMk/>
            <pc:sldMk cId="3830931274" sldId="275"/>
            <ac:spMk id="27" creationId="{7BAE7F33-DEF8-1F60-42A2-A86F05A950B0}"/>
          </ac:spMkLst>
        </pc:spChg>
        <pc:spChg chg="add del mod topLvl">
          <ac:chgData name="Thomas Tomberlin" userId="5665aa61-13ac-46db-9c6d-70fef2933e4c" providerId="ADAL" clId="{8CEBB01B-09B8-475A-8A64-B921ED352E11}" dt="2024-03-18T20:14:44.634" v="2573" actId="478"/>
          <ac:spMkLst>
            <pc:docMk/>
            <pc:sldMk cId="3830931274" sldId="275"/>
            <ac:spMk id="28" creationId="{4E7D918B-83ED-AE40-05B5-5FF5C627669C}"/>
          </ac:spMkLst>
        </pc:spChg>
        <pc:spChg chg="mod topLvl">
          <ac:chgData name="Thomas Tomberlin" userId="5665aa61-13ac-46db-9c6d-70fef2933e4c" providerId="ADAL" clId="{8CEBB01B-09B8-475A-8A64-B921ED352E11}" dt="2024-03-18T20:13:40.420" v="2568" actId="165"/>
          <ac:spMkLst>
            <pc:docMk/>
            <pc:sldMk cId="3830931274" sldId="275"/>
            <ac:spMk id="29" creationId="{CF9FE370-6BDB-90F9-D0D5-2CEC460883E8}"/>
          </ac:spMkLst>
        </pc:spChg>
        <pc:spChg chg="mod topLvl">
          <ac:chgData name="Thomas Tomberlin" userId="5665aa61-13ac-46db-9c6d-70fef2933e4c" providerId="ADAL" clId="{8CEBB01B-09B8-475A-8A64-B921ED352E11}" dt="2024-03-18T20:13:40.420" v="2568" actId="165"/>
          <ac:spMkLst>
            <pc:docMk/>
            <pc:sldMk cId="3830931274" sldId="275"/>
            <ac:spMk id="30" creationId="{B884318B-4A3E-1768-5D8E-B259109FD6D1}"/>
          </ac:spMkLst>
        </pc:spChg>
        <pc:spChg chg="mod topLvl">
          <ac:chgData name="Thomas Tomberlin" userId="5665aa61-13ac-46db-9c6d-70fef2933e4c" providerId="ADAL" clId="{8CEBB01B-09B8-475A-8A64-B921ED352E11}" dt="2024-03-18T20:13:40.420" v="2568" actId="165"/>
          <ac:spMkLst>
            <pc:docMk/>
            <pc:sldMk cId="3830931274" sldId="275"/>
            <ac:spMk id="31" creationId="{ED85E5FC-82C3-065F-5364-C0ABFF586E3C}"/>
          </ac:spMkLst>
        </pc:spChg>
        <pc:spChg chg="mod topLvl">
          <ac:chgData name="Thomas Tomberlin" userId="5665aa61-13ac-46db-9c6d-70fef2933e4c" providerId="ADAL" clId="{8CEBB01B-09B8-475A-8A64-B921ED352E11}" dt="2024-03-18T20:13:40.420" v="2568" actId="165"/>
          <ac:spMkLst>
            <pc:docMk/>
            <pc:sldMk cId="3830931274" sldId="275"/>
            <ac:spMk id="32" creationId="{B70FBA24-38DB-91CD-C1E8-642782EBED05}"/>
          </ac:spMkLst>
        </pc:spChg>
        <pc:spChg chg="mod topLvl">
          <ac:chgData name="Thomas Tomberlin" userId="5665aa61-13ac-46db-9c6d-70fef2933e4c" providerId="ADAL" clId="{8CEBB01B-09B8-475A-8A64-B921ED352E11}" dt="2024-03-18T20:13:40.420" v="2568" actId="165"/>
          <ac:spMkLst>
            <pc:docMk/>
            <pc:sldMk cId="3830931274" sldId="275"/>
            <ac:spMk id="33" creationId="{42D25293-0C1F-6111-2E0E-25DE906D29D1}"/>
          </ac:spMkLst>
        </pc:spChg>
        <pc:spChg chg="mod topLvl">
          <ac:chgData name="Thomas Tomberlin" userId="5665aa61-13ac-46db-9c6d-70fef2933e4c" providerId="ADAL" clId="{8CEBB01B-09B8-475A-8A64-B921ED352E11}" dt="2024-03-18T20:13:40.420" v="2568" actId="165"/>
          <ac:spMkLst>
            <pc:docMk/>
            <pc:sldMk cId="3830931274" sldId="275"/>
            <ac:spMk id="34" creationId="{868708A2-ACD1-AE91-3520-F7E9F21A68A6}"/>
          </ac:spMkLst>
        </pc:spChg>
        <pc:spChg chg="mod topLvl">
          <ac:chgData name="Thomas Tomberlin" userId="5665aa61-13ac-46db-9c6d-70fef2933e4c" providerId="ADAL" clId="{8CEBB01B-09B8-475A-8A64-B921ED352E11}" dt="2024-03-18T20:13:40.420" v="2568" actId="165"/>
          <ac:spMkLst>
            <pc:docMk/>
            <pc:sldMk cId="3830931274" sldId="275"/>
            <ac:spMk id="35" creationId="{1B75178F-93F7-3A82-25C6-B710254ECCF8}"/>
          </ac:spMkLst>
        </pc:spChg>
        <pc:spChg chg="mod topLvl">
          <ac:chgData name="Thomas Tomberlin" userId="5665aa61-13ac-46db-9c6d-70fef2933e4c" providerId="ADAL" clId="{8CEBB01B-09B8-475A-8A64-B921ED352E11}" dt="2024-03-18T20:13:40.420" v="2568" actId="165"/>
          <ac:spMkLst>
            <pc:docMk/>
            <pc:sldMk cId="3830931274" sldId="275"/>
            <ac:spMk id="36" creationId="{3E306749-1379-FAF9-7294-EA02CDA174AB}"/>
          </ac:spMkLst>
        </pc:spChg>
        <pc:spChg chg="mod topLvl">
          <ac:chgData name="Thomas Tomberlin" userId="5665aa61-13ac-46db-9c6d-70fef2933e4c" providerId="ADAL" clId="{8CEBB01B-09B8-475A-8A64-B921ED352E11}" dt="2024-03-18T20:13:40.420" v="2568" actId="165"/>
          <ac:spMkLst>
            <pc:docMk/>
            <pc:sldMk cId="3830931274" sldId="275"/>
            <ac:spMk id="37" creationId="{34364EED-7AC7-2004-C338-5854F64B8F3B}"/>
          </ac:spMkLst>
        </pc:spChg>
        <pc:spChg chg="mod topLvl">
          <ac:chgData name="Thomas Tomberlin" userId="5665aa61-13ac-46db-9c6d-70fef2933e4c" providerId="ADAL" clId="{8CEBB01B-09B8-475A-8A64-B921ED352E11}" dt="2024-03-18T20:13:40.420" v="2568" actId="165"/>
          <ac:spMkLst>
            <pc:docMk/>
            <pc:sldMk cId="3830931274" sldId="275"/>
            <ac:spMk id="38" creationId="{C69F99A8-BC63-6175-5F0A-6668E186E53E}"/>
          </ac:spMkLst>
        </pc:spChg>
        <pc:spChg chg="mod topLvl">
          <ac:chgData name="Thomas Tomberlin" userId="5665aa61-13ac-46db-9c6d-70fef2933e4c" providerId="ADAL" clId="{8CEBB01B-09B8-475A-8A64-B921ED352E11}" dt="2024-03-18T20:13:40.420" v="2568" actId="165"/>
          <ac:spMkLst>
            <pc:docMk/>
            <pc:sldMk cId="3830931274" sldId="275"/>
            <ac:spMk id="39" creationId="{199D9A04-3C15-ED35-4DCB-1C4D88A46600}"/>
          </ac:spMkLst>
        </pc:spChg>
        <pc:spChg chg="mod topLvl">
          <ac:chgData name="Thomas Tomberlin" userId="5665aa61-13ac-46db-9c6d-70fef2933e4c" providerId="ADAL" clId="{8CEBB01B-09B8-475A-8A64-B921ED352E11}" dt="2024-03-18T20:13:40.420" v="2568" actId="165"/>
          <ac:spMkLst>
            <pc:docMk/>
            <pc:sldMk cId="3830931274" sldId="275"/>
            <ac:spMk id="40" creationId="{A7196DC6-F92E-2AA3-71E3-8372E23CC5A6}"/>
          </ac:spMkLst>
        </pc:spChg>
        <pc:spChg chg="mod topLvl">
          <ac:chgData name="Thomas Tomberlin" userId="5665aa61-13ac-46db-9c6d-70fef2933e4c" providerId="ADAL" clId="{8CEBB01B-09B8-475A-8A64-B921ED352E11}" dt="2024-03-18T20:13:40.420" v="2568" actId="165"/>
          <ac:spMkLst>
            <pc:docMk/>
            <pc:sldMk cId="3830931274" sldId="275"/>
            <ac:spMk id="41" creationId="{B690FF28-0954-AA3C-CC63-EC2CD8F7A78F}"/>
          </ac:spMkLst>
        </pc:spChg>
        <pc:spChg chg="mod topLvl">
          <ac:chgData name="Thomas Tomberlin" userId="5665aa61-13ac-46db-9c6d-70fef2933e4c" providerId="ADAL" clId="{8CEBB01B-09B8-475A-8A64-B921ED352E11}" dt="2024-03-18T20:13:40.420" v="2568" actId="165"/>
          <ac:spMkLst>
            <pc:docMk/>
            <pc:sldMk cId="3830931274" sldId="275"/>
            <ac:spMk id="42" creationId="{C3E7E945-70A9-C052-CD48-76C9FFAA747C}"/>
          </ac:spMkLst>
        </pc:spChg>
        <pc:spChg chg="mod topLvl">
          <ac:chgData name="Thomas Tomberlin" userId="5665aa61-13ac-46db-9c6d-70fef2933e4c" providerId="ADAL" clId="{8CEBB01B-09B8-475A-8A64-B921ED352E11}" dt="2024-03-18T20:13:40.420" v="2568" actId="165"/>
          <ac:spMkLst>
            <pc:docMk/>
            <pc:sldMk cId="3830931274" sldId="275"/>
            <ac:spMk id="43" creationId="{767137B3-5B1F-5845-4AE6-B760D52B8BA6}"/>
          </ac:spMkLst>
        </pc:spChg>
        <pc:spChg chg="mod topLvl">
          <ac:chgData name="Thomas Tomberlin" userId="5665aa61-13ac-46db-9c6d-70fef2933e4c" providerId="ADAL" clId="{8CEBB01B-09B8-475A-8A64-B921ED352E11}" dt="2024-03-18T20:13:40.420" v="2568" actId="165"/>
          <ac:spMkLst>
            <pc:docMk/>
            <pc:sldMk cId="3830931274" sldId="275"/>
            <ac:spMk id="44" creationId="{AD788034-D5EF-CEAC-773F-29A6C3C47A6F}"/>
          </ac:spMkLst>
        </pc:spChg>
        <pc:spChg chg="mod topLvl">
          <ac:chgData name="Thomas Tomberlin" userId="5665aa61-13ac-46db-9c6d-70fef2933e4c" providerId="ADAL" clId="{8CEBB01B-09B8-475A-8A64-B921ED352E11}" dt="2024-03-18T20:13:40.420" v="2568" actId="165"/>
          <ac:spMkLst>
            <pc:docMk/>
            <pc:sldMk cId="3830931274" sldId="275"/>
            <ac:spMk id="45" creationId="{E6E03BB3-6E31-EF94-3B09-836F2C845E60}"/>
          </ac:spMkLst>
        </pc:spChg>
        <pc:spChg chg="mod topLvl">
          <ac:chgData name="Thomas Tomberlin" userId="5665aa61-13ac-46db-9c6d-70fef2933e4c" providerId="ADAL" clId="{8CEBB01B-09B8-475A-8A64-B921ED352E11}" dt="2024-03-18T20:13:40.420" v="2568" actId="165"/>
          <ac:spMkLst>
            <pc:docMk/>
            <pc:sldMk cId="3830931274" sldId="275"/>
            <ac:spMk id="46" creationId="{BD8E87AB-FAE3-5A4D-4027-6C3D220A5C18}"/>
          </ac:spMkLst>
        </pc:spChg>
        <pc:spChg chg="mod topLvl">
          <ac:chgData name="Thomas Tomberlin" userId="5665aa61-13ac-46db-9c6d-70fef2933e4c" providerId="ADAL" clId="{8CEBB01B-09B8-475A-8A64-B921ED352E11}" dt="2024-03-18T20:13:40.420" v="2568" actId="165"/>
          <ac:spMkLst>
            <pc:docMk/>
            <pc:sldMk cId="3830931274" sldId="275"/>
            <ac:spMk id="47" creationId="{E177951D-79E2-982B-B972-FCCB833E9021}"/>
          </ac:spMkLst>
        </pc:spChg>
        <pc:spChg chg="mod topLvl">
          <ac:chgData name="Thomas Tomberlin" userId="5665aa61-13ac-46db-9c6d-70fef2933e4c" providerId="ADAL" clId="{8CEBB01B-09B8-475A-8A64-B921ED352E11}" dt="2024-03-18T20:13:40.420" v="2568" actId="165"/>
          <ac:spMkLst>
            <pc:docMk/>
            <pc:sldMk cId="3830931274" sldId="275"/>
            <ac:spMk id="48" creationId="{4AD9924D-A39D-FCDE-C02D-1820E178ED83}"/>
          </ac:spMkLst>
        </pc:spChg>
        <pc:spChg chg="mod topLvl">
          <ac:chgData name="Thomas Tomberlin" userId="5665aa61-13ac-46db-9c6d-70fef2933e4c" providerId="ADAL" clId="{8CEBB01B-09B8-475A-8A64-B921ED352E11}" dt="2024-03-18T20:13:40.420" v="2568" actId="165"/>
          <ac:spMkLst>
            <pc:docMk/>
            <pc:sldMk cId="3830931274" sldId="275"/>
            <ac:spMk id="49" creationId="{9530E153-FB53-7227-21BF-66507D37E1EE}"/>
          </ac:spMkLst>
        </pc:spChg>
        <pc:spChg chg="mod topLvl">
          <ac:chgData name="Thomas Tomberlin" userId="5665aa61-13ac-46db-9c6d-70fef2933e4c" providerId="ADAL" clId="{8CEBB01B-09B8-475A-8A64-B921ED352E11}" dt="2024-03-18T20:13:40.420" v="2568" actId="165"/>
          <ac:spMkLst>
            <pc:docMk/>
            <pc:sldMk cId="3830931274" sldId="275"/>
            <ac:spMk id="50" creationId="{1022CE5A-C639-03E3-0713-A5BE1CA717A9}"/>
          </ac:spMkLst>
        </pc:spChg>
        <pc:spChg chg="mod topLvl">
          <ac:chgData name="Thomas Tomberlin" userId="5665aa61-13ac-46db-9c6d-70fef2933e4c" providerId="ADAL" clId="{8CEBB01B-09B8-475A-8A64-B921ED352E11}" dt="2024-03-18T20:13:40.420" v="2568" actId="165"/>
          <ac:spMkLst>
            <pc:docMk/>
            <pc:sldMk cId="3830931274" sldId="275"/>
            <ac:spMk id="51" creationId="{276D58FD-4B68-0D96-11B8-BA0CF9A58594}"/>
          </ac:spMkLst>
        </pc:spChg>
        <pc:spChg chg="mod topLvl">
          <ac:chgData name="Thomas Tomberlin" userId="5665aa61-13ac-46db-9c6d-70fef2933e4c" providerId="ADAL" clId="{8CEBB01B-09B8-475A-8A64-B921ED352E11}" dt="2024-03-18T20:13:40.420" v="2568" actId="165"/>
          <ac:spMkLst>
            <pc:docMk/>
            <pc:sldMk cId="3830931274" sldId="275"/>
            <ac:spMk id="52" creationId="{13E9BBE5-72E2-AE8E-CF3F-A6C7514D492A}"/>
          </ac:spMkLst>
        </pc:spChg>
        <pc:spChg chg="mod topLvl">
          <ac:chgData name="Thomas Tomberlin" userId="5665aa61-13ac-46db-9c6d-70fef2933e4c" providerId="ADAL" clId="{8CEBB01B-09B8-475A-8A64-B921ED352E11}" dt="2024-03-18T20:13:40.420" v="2568" actId="165"/>
          <ac:spMkLst>
            <pc:docMk/>
            <pc:sldMk cId="3830931274" sldId="275"/>
            <ac:spMk id="53" creationId="{B89845E7-8B91-C404-A7A4-45E496D9A303}"/>
          </ac:spMkLst>
        </pc:spChg>
        <pc:spChg chg="mod topLvl">
          <ac:chgData name="Thomas Tomberlin" userId="5665aa61-13ac-46db-9c6d-70fef2933e4c" providerId="ADAL" clId="{8CEBB01B-09B8-475A-8A64-B921ED352E11}" dt="2024-03-18T20:13:40.420" v="2568" actId="165"/>
          <ac:spMkLst>
            <pc:docMk/>
            <pc:sldMk cId="3830931274" sldId="275"/>
            <ac:spMk id="54" creationId="{E92268B0-0D13-1ACE-BE8E-56C70D80A388}"/>
          </ac:spMkLst>
        </pc:spChg>
        <pc:spChg chg="mod topLvl">
          <ac:chgData name="Thomas Tomberlin" userId="5665aa61-13ac-46db-9c6d-70fef2933e4c" providerId="ADAL" clId="{8CEBB01B-09B8-475A-8A64-B921ED352E11}" dt="2024-03-18T20:13:40.420" v="2568" actId="165"/>
          <ac:spMkLst>
            <pc:docMk/>
            <pc:sldMk cId="3830931274" sldId="275"/>
            <ac:spMk id="55" creationId="{19163656-95B3-148A-A14E-C707AF1721DC}"/>
          </ac:spMkLst>
        </pc:spChg>
        <pc:spChg chg="mod topLvl">
          <ac:chgData name="Thomas Tomberlin" userId="5665aa61-13ac-46db-9c6d-70fef2933e4c" providerId="ADAL" clId="{8CEBB01B-09B8-475A-8A64-B921ED352E11}" dt="2024-03-18T20:13:40.420" v="2568" actId="165"/>
          <ac:spMkLst>
            <pc:docMk/>
            <pc:sldMk cId="3830931274" sldId="275"/>
            <ac:spMk id="56" creationId="{E7D4572D-55ED-D8C5-A3EE-0C3EE89533BE}"/>
          </ac:spMkLst>
        </pc:spChg>
        <pc:spChg chg="mod topLvl">
          <ac:chgData name="Thomas Tomberlin" userId="5665aa61-13ac-46db-9c6d-70fef2933e4c" providerId="ADAL" clId="{8CEBB01B-09B8-475A-8A64-B921ED352E11}" dt="2024-03-18T20:13:40.420" v="2568" actId="165"/>
          <ac:spMkLst>
            <pc:docMk/>
            <pc:sldMk cId="3830931274" sldId="275"/>
            <ac:spMk id="57" creationId="{9806703A-1BF4-4DFD-38A3-8E82AAC591C9}"/>
          </ac:spMkLst>
        </pc:spChg>
        <pc:spChg chg="mod topLvl">
          <ac:chgData name="Thomas Tomberlin" userId="5665aa61-13ac-46db-9c6d-70fef2933e4c" providerId="ADAL" clId="{8CEBB01B-09B8-475A-8A64-B921ED352E11}" dt="2024-03-18T20:13:40.420" v="2568" actId="165"/>
          <ac:spMkLst>
            <pc:docMk/>
            <pc:sldMk cId="3830931274" sldId="275"/>
            <ac:spMk id="58" creationId="{925762EC-6198-7C31-D8CD-2A3B5C55B01A}"/>
          </ac:spMkLst>
        </pc:spChg>
        <pc:spChg chg="mod topLvl">
          <ac:chgData name="Thomas Tomberlin" userId="5665aa61-13ac-46db-9c6d-70fef2933e4c" providerId="ADAL" clId="{8CEBB01B-09B8-475A-8A64-B921ED352E11}" dt="2024-03-18T20:13:40.420" v="2568" actId="165"/>
          <ac:spMkLst>
            <pc:docMk/>
            <pc:sldMk cId="3830931274" sldId="275"/>
            <ac:spMk id="59" creationId="{55038EC0-8BB7-2F9A-41D5-FA07070998BE}"/>
          </ac:spMkLst>
        </pc:spChg>
        <pc:spChg chg="mod topLvl">
          <ac:chgData name="Thomas Tomberlin" userId="5665aa61-13ac-46db-9c6d-70fef2933e4c" providerId="ADAL" clId="{8CEBB01B-09B8-475A-8A64-B921ED352E11}" dt="2024-03-18T20:13:40.420" v="2568" actId="165"/>
          <ac:spMkLst>
            <pc:docMk/>
            <pc:sldMk cId="3830931274" sldId="275"/>
            <ac:spMk id="60" creationId="{C58AB4AC-8F78-D15A-2A2D-3908A1204004}"/>
          </ac:spMkLst>
        </pc:spChg>
        <pc:spChg chg="mod topLvl">
          <ac:chgData name="Thomas Tomberlin" userId="5665aa61-13ac-46db-9c6d-70fef2933e4c" providerId="ADAL" clId="{8CEBB01B-09B8-475A-8A64-B921ED352E11}" dt="2024-03-18T20:13:40.420" v="2568" actId="165"/>
          <ac:spMkLst>
            <pc:docMk/>
            <pc:sldMk cId="3830931274" sldId="275"/>
            <ac:spMk id="61" creationId="{529CEBE4-F303-311D-CE3A-536CBC4854A7}"/>
          </ac:spMkLst>
        </pc:spChg>
        <pc:spChg chg="mod topLvl">
          <ac:chgData name="Thomas Tomberlin" userId="5665aa61-13ac-46db-9c6d-70fef2933e4c" providerId="ADAL" clId="{8CEBB01B-09B8-475A-8A64-B921ED352E11}" dt="2024-03-18T20:13:40.420" v="2568" actId="165"/>
          <ac:spMkLst>
            <pc:docMk/>
            <pc:sldMk cId="3830931274" sldId="275"/>
            <ac:spMk id="62" creationId="{48DD32E2-4767-7BEE-BA04-C7F5989DFB2D}"/>
          </ac:spMkLst>
        </pc:spChg>
        <pc:spChg chg="mod topLvl">
          <ac:chgData name="Thomas Tomberlin" userId="5665aa61-13ac-46db-9c6d-70fef2933e4c" providerId="ADAL" clId="{8CEBB01B-09B8-475A-8A64-B921ED352E11}" dt="2024-03-18T20:13:40.420" v="2568" actId="165"/>
          <ac:spMkLst>
            <pc:docMk/>
            <pc:sldMk cId="3830931274" sldId="275"/>
            <ac:spMk id="63" creationId="{90A1332E-7EF1-2E0F-B741-815C94B4F43F}"/>
          </ac:spMkLst>
        </pc:spChg>
        <pc:spChg chg="mod topLvl">
          <ac:chgData name="Thomas Tomberlin" userId="5665aa61-13ac-46db-9c6d-70fef2933e4c" providerId="ADAL" clId="{8CEBB01B-09B8-475A-8A64-B921ED352E11}" dt="2024-03-18T20:13:40.420" v="2568" actId="165"/>
          <ac:spMkLst>
            <pc:docMk/>
            <pc:sldMk cId="3830931274" sldId="275"/>
            <ac:spMk id="64" creationId="{E8555442-A80A-83E6-7F9C-6B86B98793F8}"/>
          </ac:spMkLst>
        </pc:spChg>
        <pc:spChg chg="mod topLvl">
          <ac:chgData name="Thomas Tomberlin" userId="5665aa61-13ac-46db-9c6d-70fef2933e4c" providerId="ADAL" clId="{8CEBB01B-09B8-475A-8A64-B921ED352E11}" dt="2024-03-18T20:13:40.420" v="2568" actId="165"/>
          <ac:spMkLst>
            <pc:docMk/>
            <pc:sldMk cId="3830931274" sldId="275"/>
            <ac:spMk id="65" creationId="{470A8E68-41C2-68E6-DC76-A2AA05EAE31C}"/>
          </ac:spMkLst>
        </pc:spChg>
        <pc:spChg chg="mod topLvl">
          <ac:chgData name="Thomas Tomberlin" userId="5665aa61-13ac-46db-9c6d-70fef2933e4c" providerId="ADAL" clId="{8CEBB01B-09B8-475A-8A64-B921ED352E11}" dt="2024-03-18T20:13:40.420" v="2568" actId="165"/>
          <ac:spMkLst>
            <pc:docMk/>
            <pc:sldMk cId="3830931274" sldId="275"/>
            <ac:spMk id="66" creationId="{C892C813-2BCA-0A13-4EA7-FF4480B6A02A}"/>
          </ac:spMkLst>
        </pc:spChg>
        <pc:spChg chg="mod topLvl">
          <ac:chgData name="Thomas Tomberlin" userId="5665aa61-13ac-46db-9c6d-70fef2933e4c" providerId="ADAL" clId="{8CEBB01B-09B8-475A-8A64-B921ED352E11}" dt="2024-03-18T20:13:40.420" v="2568" actId="165"/>
          <ac:spMkLst>
            <pc:docMk/>
            <pc:sldMk cId="3830931274" sldId="275"/>
            <ac:spMk id="67" creationId="{527B0DB3-8590-F8BA-2399-A3C8161EE934}"/>
          </ac:spMkLst>
        </pc:spChg>
        <pc:spChg chg="mod topLvl">
          <ac:chgData name="Thomas Tomberlin" userId="5665aa61-13ac-46db-9c6d-70fef2933e4c" providerId="ADAL" clId="{8CEBB01B-09B8-475A-8A64-B921ED352E11}" dt="2024-03-18T20:13:40.420" v="2568" actId="165"/>
          <ac:spMkLst>
            <pc:docMk/>
            <pc:sldMk cId="3830931274" sldId="275"/>
            <ac:spMk id="68" creationId="{4BFAC3B1-2905-3486-10FA-AF7A99082C95}"/>
          </ac:spMkLst>
        </pc:spChg>
        <pc:spChg chg="mod topLvl">
          <ac:chgData name="Thomas Tomberlin" userId="5665aa61-13ac-46db-9c6d-70fef2933e4c" providerId="ADAL" clId="{8CEBB01B-09B8-475A-8A64-B921ED352E11}" dt="2024-03-18T20:13:40.420" v="2568" actId="165"/>
          <ac:spMkLst>
            <pc:docMk/>
            <pc:sldMk cId="3830931274" sldId="275"/>
            <ac:spMk id="69" creationId="{6150F24B-0571-57E0-46EA-8FD8DED8B2A7}"/>
          </ac:spMkLst>
        </pc:spChg>
        <pc:spChg chg="mod topLvl">
          <ac:chgData name="Thomas Tomberlin" userId="5665aa61-13ac-46db-9c6d-70fef2933e4c" providerId="ADAL" clId="{8CEBB01B-09B8-475A-8A64-B921ED352E11}" dt="2024-03-18T20:13:40.420" v="2568" actId="165"/>
          <ac:spMkLst>
            <pc:docMk/>
            <pc:sldMk cId="3830931274" sldId="275"/>
            <ac:spMk id="70" creationId="{71CB7879-2BC5-4A2A-726E-DF220D89F22D}"/>
          </ac:spMkLst>
        </pc:spChg>
        <pc:spChg chg="mod topLvl">
          <ac:chgData name="Thomas Tomberlin" userId="5665aa61-13ac-46db-9c6d-70fef2933e4c" providerId="ADAL" clId="{8CEBB01B-09B8-475A-8A64-B921ED352E11}" dt="2024-03-18T20:13:40.420" v="2568" actId="165"/>
          <ac:spMkLst>
            <pc:docMk/>
            <pc:sldMk cId="3830931274" sldId="275"/>
            <ac:spMk id="71" creationId="{AF7C0896-CCE5-77AB-ADF4-B7DEA6500DE3}"/>
          </ac:spMkLst>
        </pc:spChg>
        <pc:spChg chg="mod topLvl">
          <ac:chgData name="Thomas Tomberlin" userId="5665aa61-13ac-46db-9c6d-70fef2933e4c" providerId="ADAL" clId="{8CEBB01B-09B8-475A-8A64-B921ED352E11}" dt="2024-03-18T20:13:40.420" v="2568" actId="165"/>
          <ac:spMkLst>
            <pc:docMk/>
            <pc:sldMk cId="3830931274" sldId="275"/>
            <ac:spMk id="72" creationId="{E1E19A92-4CCC-DF70-9443-063039A5814B}"/>
          </ac:spMkLst>
        </pc:spChg>
        <pc:spChg chg="mod topLvl">
          <ac:chgData name="Thomas Tomberlin" userId="5665aa61-13ac-46db-9c6d-70fef2933e4c" providerId="ADAL" clId="{8CEBB01B-09B8-475A-8A64-B921ED352E11}" dt="2024-03-18T20:13:40.420" v="2568" actId="165"/>
          <ac:spMkLst>
            <pc:docMk/>
            <pc:sldMk cId="3830931274" sldId="275"/>
            <ac:spMk id="73" creationId="{7505D245-8A04-5292-2EF9-504D7A5651F4}"/>
          </ac:spMkLst>
        </pc:spChg>
        <pc:spChg chg="mod topLvl">
          <ac:chgData name="Thomas Tomberlin" userId="5665aa61-13ac-46db-9c6d-70fef2933e4c" providerId="ADAL" clId="{8CEBB01B-09B8-475A-8A64-B921ED352E11}" dt="2024-03-18T20:13:40.420" v="2568" actId="165"/>
          <ac:spMkLst>
            <pc:docMk/>
            <pc:sldMk cId="3830931274" sldId="275"/>
            <ac:spMk id="74" creationId="{EB816093-CCFE-624F-5469-9B005CAD3EE1}"/>
          </ac:spMkLst>
        </pc:spChg>
        <pc:spChg chg="mod topLvl">
          <ac:chgData name="Thomas Tomberlin" userId="5665aa61-13ac-46db-9c6d-70fef2933e4c" providerId="ADAL" clId="{8CEBB01B-09B8-475A-8A64-B921ED352E11}" dt="2024-03-18T20:13:40.420" v="2568" actId="165"/>
          <ac:spMkLst>
            <pc:docMk/>
            <pc:sldMk cId="3830931274" sldId="275"/>
            <ac:spMk id="75" creationId="{52B9B55B-AB15-064B-757F-73EA512B6923}"/>
          </ac:spMkLst>
        </pc:spChg>
        <pc:spChg chg="mod topLvl">
          <ac:chgData name="Thomas Tomberlin" userId="5665aa61-13ac-46db-9c6d-70fef2933e4c" providerId="ADAL" clId="{8CEBB01B-09B8-475A-8A64-B921ED352E11}" dt="2024-03-18T20:13:40.420" v="2568" actId="165"/>
          <ac:spMkLst>
            <pc:docMk/>
            <pc:sldMk cId="3830931274" sldId="275"/>
            <ac:spMk id="76" creationId="{4F8A8AC0-12AF-5650-CF7F-37ABF318BCEF}"/>
          </ac:spMkLst>
        </pc:spChg>
        <pc:spChg chg="mod topLvl">
          <ac:chgData name="Thomas Tomberlin" userId="5665aa61-13ac-46db-9c6d-70fef2933e4c" providerId="ADAL" clId="{8CEBB01B-09B8-475A-8A64-B921ED352E11}" dt="2024-03-18T20:13:40.420" v="2568" actId="165"/>
          <ac:spMkLst>
            <pc:docMk/>
            <pc:sldMk cId="3830931274" sldId="275"/>
            <ac:spMk id="77" creationId="{E112A180-2CFA-2CA2-2D06-FB13C72340D2}"/>
          </ac:spMkLst>
        </pc:spChg>
        <pc:spChg chg="mod topLvl">
          <ac:chgData name="Thomas Tomberlin" userId="5665aa61-13ac-46db-9c6d-70fef2933e4c" providerId="ADAL" clId="{8CEBB01B-09B8-475A-8A64-B921ED352E11}" dt="2024-03-18T20:13:40.420" v="2568" actId="165"/>
          <ac:spMkLst>
            <pc:docMk/>
            <pc:sldMk cId="3830931274" sldId="275"/>
            <ac:spMk id="78" creationId="{09ECBE37-7596-88B2-F980-AF5614EC0897}"/>
          </ac:spMkLst>
        </pc:spChg>
        <pc:spChg chg="mod topLvl">
          <ac:chgData name="Thomas Tomberlin" userId="5665aa61-13ac-46db-9c6d-70fef2933e4c" providerId="ADAL" clId="{8CEBB01B-09B8-475A-8A64-B921ED352E11}" dt="2024-03-18T20:13:40.420" v="2568" actId="165"/>
          <ac:spMkLst>
            <pc:docMk/>
            <pc:sldMk cId="3830931274" sldId="275"/>
            <ac:spMk id="79" creationId="{4E6D6568-8E8D-6CE2-5F65-E421ADEADF8D}"/>
          </ac:spMkLst>
        </pc:spChg>
        <pc:spChg chg="mod topLvl">
          <ac:chgData name="Thomas Tomberlin" userId="5665aa61-13ac-46db-9c6d-70fef2933e4c" providerId="ADAL" clId="{8CEBB01B-09B8-475A-8A64-B921ED352E11}" dt="2024-03-18T20:13:40.420" v="2568" actId="165"/>
          <ac:spMkLst>
            <pc:docMk/>
            <pc:sldMk cId="3830931274" sldId="275"/>
            <ac:spMk id="80" creationId="{B89B2928-C6D5-5C36-9756-AB779BA81A38}"/>
          </ac:spMkLst>
        </pc:spChg>
        <pc:spChg chg="mod topLvl">
          <ac:chgData name="Thomas Tomberlin" userId="5665aa61-13ac-46db-9c6d-70fef2933e4c" providerId="ADAL" clId="{8CEBB01B-09B8-475A-8A64-B921ED352E11}" dt="2024-03-18T20:13:40.420" v="2568" actId="165"/>
          <ac:spMkLst>
            <pc:docMk/>
            <pc:sldMk cId="3830931274" sldId="275"/>
            <ac:spMk id="81" creationId="{F169B759-CE94-C5F1-59F8-65321EDA2CA1}"/>
          </ac:spMkLst>
        </pc:spChg>
        <pc:spChg chg="mod topLvl">
          <ac:chgData name="Thomas Tomberlin" userId="5665aa61-13ac-46db-9c6d-70fef2933e4c" providerId="ADAL" clId="{8CEBB01B-09B8-475A-8A64-B921ED352E11}" dt="2024-03-18T20:13:40.420" v="2568" actId="165"/>
          <ac:spMkLst>
            <pc:docMk/>
            <pc:sldMk cId="3830931274" sldId="275"/>
            <ac:spMk id="82" creationId="{2B3B6B41-5C6C-3773-2098-00302AF5F37B}"/>
          </ac:spMkLst>
        </pc:spChg>
        <pc:spChg chg="mod topLvl">
          <ac:chgData name="Thomas Tomberlin" userId="5665aa61-13ac-46db-9c6d-70fef2933e4c" providerId="ADAL" clId="{8CEBB01B-09B8-475A-8A64-B921ED352E11}" dt="2024-03-18T20:13:40.420" v="2568" actId="165"/>
          <ac:spMkLst>
            <pc:docMk/>
            <pc:sldMk cId="3830931274" sldId="275"/>
            <ac:spMk id="83" creationId="{795576FB-93B5-BFBD-4FE2-895B6501BD6E}"/>
          </ac:spMkLst>
        </pc:spChg>
        <pc:spChg chg="mod topLvl">
          <ac:chgData name="Thomas Tomberlin" userId="5665aa61-13ac-46db-9c6d-70fef2933e4c" providerId="ADAL" clId="{8CEBB01B-09B8-475A-8A64-B921ED352E11}" dt="2024-03-18T20:13:40.420" v="2568" actId="165"/>
          <ac:spMkLst>
            <pc:docMk/>
            <pc:sldMk cId="3830931274" sldId="275"/>
            <ac:spMk id="84" creationId="{D7CD5E3A-BD7D-37F9-9BF1-FE4D1B524BB2}"/>
          </ac:spMkLst>
        </pc:spChg>
        <pc:spChg chg="mod topLvl">
          <ac:chgData name="Thomas Tomberlin" userId="5665aa61-13ac-46db-9c6d-70fef2933e4c" providerId="ADAL" clId="{8CEBB01B-09B8-475A-8A64-B921ED352E11}" dt="2024-03-18T20:13:40.420" v="2568" actId="165"/>
          <ac:spMkLst>
            <pc:docMk/>
            <pc:sldMk cId="3830931274" sldId="275"/>
            <ac:spMk id="85" creationId="{99158E5F-1A8A-702B-FF88-424005598A13}"/>
          </ac:spMkLst>
        </pc:spChg>
        <pc:spChg chg="mod topLvl">
          <ac:chgData name="Thomas Tomberlin" userId="5665aa61-13ac-46db-9c6d-70fef2933e4c" providerId="ADAL" clId="{8CEBB01B-09B8-475A-8A64-B921ED352E11}" dt="2024-03-18T20:13:40.420" v="2568" actId="165"/>
          <ac:spMkLst>
            <pc:docMk/>
            <pc:sldMk cId="3830931274" sldId="275"/>
            <ac:spMk id="86" creationId="{C665513C-4915-A0B8-CC68-6A5C330A8305}"/>
          </ac:spMkLst>
        </pc:spChg>
        <pc:spChg chg="mod topLvl">
          <ac:chgData name="Thomas Tomberlin" userId="5665aa61-13ac-46db-9c6d-70fef2933e4c" providerId="ADAL" clId="{8CEBB01B-09B8-475A-8A64-B921ED352E11}" dt="2024-03-18T20:13:40.420" v="2568" actId="165"/>
          <ac:spMkLst>
            <pc:docMk/>
            <pc:sldMk cId="3830931274" sldId="275"/>
            <ac:spMk id="87" creationId="{9C16F04D-E0EC-4BC9-3094-123DE2A5DBF8}"/>
          </ac:spMkLst>
        </pc:spChg>
        <pc:spChg chg="mod topLvl">
          <ac:chgData name="Thomas Tomberlin" userId="5665aa61-13ac-46db-9c6d-70fef2933e4c" providerId="ADAL" clId="{8CEBB01B-09B8-475A-8A64-B921ED352E11}" dt="2024-03-18T20:13:40.420" v="2568" actId="165"/>
          <ac:spMkLst>
            <pc:docMk/>
            <pc:sldMk cId="3830931274" sldId="275"/>
            <ac:spMk id="88" creationId="{85DF86EB-682D-99D2-581F-BAACEFD60706}"/>
          </ac:spMkLst>
        </pc:spChg>
        <pc:spChg chg="mod topLvl">
          <ac:chgData name="Thomas Tomberlin" userId="5665aa61-13ac-46db-9c6d-70fef2933e4c" providerId="ADAL" clId="{8CEBB01B-09B8-475A-8A64-B921ED352E11}" dt="2024-03-18T20:13:40.420" v="2568" actId="165"/>
          <ac:spMkLst>
            <pc:docMk/>
            <pc:sldMk cId="3830931274" sldId="275"/>
            <ac:spMk id="89" creationId="{074FCE82-C5D3-623A-FF60-23AD0238794B}"/>
          </ac:spMkLst>
        </pc:spChg>
        <pc:spChg chg="mod topLvl">
          <ac:chgData name="Thomas Tomberlin" userId="5665aa61-13ac-46db-9c6d-70fef2933e4c" providerId="ADAL" clId="{8CEBB01B-09B8-475A-8A64-B921ED352E11}" dt="2024-03-18T20:13:40.420" v="2568" actId="165"/>
          <ac:spMkLst>
            <pc:docMk/>
            <pc:sldMk cId="3830931274" sldId="275"/>
            <ac:spMk id="90" creationId="{4C23E5DC-B956-DF40-9E16-54293CB4EDC2}"/>
          </ac:spMkLst>
        </pc:spChg>
        <pc:spChg chg="mod topLvl">
          <ac:chgData name="Thomas Tomberlin" userId="5665aa61-13ac-46db-9c6d-70fef2933e4c" providerId="ADAL" clId="{8CEBB01B-09B8-475A-8A64-B921ED352E11}" dt="2024-03-18T20:13:40.420" v="2568" actId="165"/>
          <ac:spMkLst>
            <pc:docMk/>
            <pc:sldMk cId="3830931274" sldId="275"/>
            <ac:spMk id="91" creationId="{119586DA-4580-727B-A7A1-C6498463A94C}"/>
          </ac:spMkLst>
        </pc:spChg>
        <pc:spChg chg="mod topLvl">
          <ac:chgData name="Thomas Tomberlin" userId="5665aa61-13ac-46db-9c6d-70fef2933e4c" providerId="ADAL" clId="{8CEBB01B-09B8-475A-8A64-B921ED352E11}" dt="2024-03-18T20:13:40.420" v="2568" actId="165"/>
          <ac:spMkLst>
            <pc:docMk/>
            <pc:sldMk cId="3830931274" sldId="275"/>
            <ac:spMk id="92" creationId="{B1FBFA5C-426A-264D-E3F9-59678739432F}"/>
          </ac:spMkLst>
        </pc:spChg>
        <pc:spChg chg="mod topLvl">
          <ac:chgData name="Thomas Tomberlin" userId="5665aa61-13ac-46db-9c6d-70fef2933e4c" providerId="ADAL" clId="{8CEBB01B-09B8-475A-8A64-B921ED352E11}" dt="2024-03-18T20:13:40.420" v="2568" actId="165"/>
          <ac:spMkLst>
            <pc:docMk/>
            <pc:sldMk cId="3830931274" sldId="275"/>
            <ac:spMk id="93" creationId="{12BDE2F0-9936-381B-678A-504A46C2C1DE}"/>
          </ac:spMkLst>
        </pc:spChg>
        <pc:spChg chg="mod topLvl">
          <ac:chgData name="Thomas Tomberlin" userId="5665aa61-13ac-46db-9c6d-70fef2933e4c" providerId="ADAL" clId="{8CEBB01B-09B8-475A-8A64-B921ED352E11}" dt="2024-03-18T20:13:40.420" v="2568" actId="165"/>
          <ac:spMkLst>
            <pc:docMk/>
            <pc:sldMk cId="3830931274" sldId="275"/>
            <ac:spMk id="94" creationId="{D8792B63-7DA4-8672-37E8-9830D70E4690}"/>
          </ac:spMkLst>
        </pc:spChg>
        <pc:spChg chg="mod topLvl">
          <ac:chgData name="Thomas Tomberlin" userId="5665aa61-13ac-46db-9c6d-70fef2933e4c" providerId="ADAL" clId="{8CEBB01B-09B8-475A-8A64-B921ED352E11}" dt="2024-03-18T20:13:40.420" v="2568" actId="165"/>
          <ac:spMkLst>
            <pc:docMk/>
            <pc:sldMk cId="3830931274" sldId="275"/>
            <ac:spMk id="95" creationId="{50686AAB-23E7-2E93-375D-B9A1510B5538}"/>
          </ac:spMkLst>
        </pc:spChg>
        <pc:spChg chg="mod topLvl">
          <ac:chgData name="Thomas Tomberlin" userId="5665aa61-13ac-46db-9c6d-70fef2933e4c" providerId="ADAL" clId="{8CEBB01B-09B8-475A-8A64-B921ED352E11}" dt="2024-03-18T20:13:40.420" v="2568" actId="165"/>
          <ac:spMkLst>
            <pc:docMk/>
            <pc:sldMk cId="3830931274" sldId="275"/>
            <ac:spMk id="96" creationId="{D81C53F2-606E-7CB9-2C42-EFE187E9489A}"/>
          </ac:spMkLst>
        </pc:spChg>
        <pc:spChg chg="mod topLvl">
          <ac:chgData name="Thomas Tomberlin" userId="5665aa61-13ac-46db-9c6d-70fef2933e4c" providerId="ADAL" clId="{8CEBB01B-09B8-475A-8A64-B921ED352E11}" dt="2024-03-18T20:13:40.420" v="2568" actId="165"/>
          <ac:spMkLst>
            <pc:docMk/>
            <pc:sldMk cId="3830931274" sldId="275"/>
            <ac:spMk id="97" creationId="{C5F1C971-1F48-BC22-376B-622B5B0999C5}"/>
          </ac:spMkLst>
        </pc:spChg>
        <pc:spChg chg="mod topLvl">
          <ac:chgData name="Thomas Tomberlin" userId="5665aa61-13ac-46db-9c6d-70fef2933e4c" providerId="ADAL" clId="{8CEBB01B-09B8-475A-8A64-B921ED352E11}" dt="2024-03-18T20:13:40.420" v="2568" actId="165"/>
          <ac:spMkLst>
            <pc:docMk/>
            <pc:sldMk cId="3830931274" sldId="275"/>
            <ac:spMk id="98" creationId="{FF843C05-D04C-10A3-9788-6C1AAF9B65A9}"/>
          </ac:spMkLst>
        </pc:spChg>
        <pc:spChg chg="mod topLvl">
          <ac:chgData name="Thomas Tomberlin" userId="5665aa61-13ac-46db-9c6d-70fef2933e4c" providerId="ADAL" clId="{8CEBB01B-09B8-475A-8A64-B921ED352E11}" dt="2024-03-18T20:13:40.420" v="2568" actId="165"/>
          <ac:spMkLst>
            <pc:docMk/>
            <pc:sldMk cId="3830931274" sldId="275"/>
            <ac:spMk id="99" creationId="{A602DBE3-85EF-BE27-23B7-ACFE810620B1}"/>
          </ac:spMkLst>
        </pc:spChg>
        <pc:spChg chg="mod topLvl">
          <ac:chgData name="Thomas Tomberlin" userId="5665aa61-13ac-46db-9c6d-70fef2933e4c" providerId="ADAL" clId="{8CEBB01B-09B8-475A-8A64-B921ED352E11}" dt="2024-03-18T20:13:40.420" v="2568" actId="165"/>
          <ac:spMkLst>
            <pc:docMk/>
            <pc:sldMk cId="3830931274" sldId="275"/>
            <ac:spMk id="100" creationId="{F97B308D-BEB3-4458-9424-E78AC749D2BE}"/>
          </ac:spMkLst>
        </pc:spChg>
        <pc:spChg chg="mod topLvl">
          <ac:chgData name="Thomas Tomberlin" userId="5665aa61-13ac-46db-9c6d-70fef2933e4c" providerId="ADAL" clId="{8CEBB01B-09B8-475A-8A64-B921ED352E11}" dt="2024-03-18T20:13:40.420" v="2568" actId="165"/>
          <ac:spMkLst>
            <pc:docMk/>
            <pc:sldMk cId="3830931274" sldId="275"/>
            <ac:spMk id="101" creationId="{68245D02-738A-4780-6DE6-842A45EE8E86}"/>
          </ac:spMkLst>
        </pc:spChg>
        <pc:spChg chg="mod topLvl">
          <ac:chgData name="Thomas Tomberlin" userId="5665aa61-13ac-46db-9c6d-70fef2933e4c" providerId="ADAL" clId="{8CEBB01B-09B8-475A-8A64-B921ED352E11}" dt="2024-03-18T20:13:40.420" v="2568" actId="165"/>
          <ac:spMkLst>
            <pc:docMk/>
            <pc:sldMk cId="3830931274" sldId="275"/>
            <ac:spMk id="102" creationId="{0605521F-0C82-90A8-3610-A91019EB3427}"/>
          </ac:spMkLst>
        </pc:spChg>
        <pc:spChg chg="mod topLvl">
          <ac:chgData name="Thomas Tomberlin" userId="5665aa61-13ac-46db-9c6d-70fef2933e4c" providerId="ADAL" clId="{8CEBB01B-09B8-475A-8A64-B921ED352E11}" dt="2024-03-18T20:13:40.420" v="2568" actId="165"/>
          <ac:spMkLst>
            <pc:docMk/>
            <pc:sldMk cId="3830931274" sldId="275"/>
            <ac:spMk id="103" creationId="{2A902915-D6F6-F819-C2DF-7A72853C51A4}"/>
          </ac:spMkLst>
        </pc:spChg>
        <pc:spChg chg="mod topLvl">
          <ac:chgData name="Thomas Tomberlin" userId="5665aa61-13ac-46db-9c6d-70fef2933e4c" providerId="ADAL" clId="{8CEBB01B-09B8-475A-8A64-B921ED352E11}" dt="2024-03-18T20:13:40.420" v="2568" actId="165"/>
          <ac:spMkLst>
            <pc:docMk/>
            <pc:sldMk cId="3830931274" sldId="275"/>
            <ac:spMk id="104" creationId="{A0D670E9-8067-E159-D307-9D4333F04DEB}"/>
          </ac:spMkLst>
        </pc:spChg>
        <pc:spChg chg="mod topLvl">
          <ac:chgData name="Thomas Tomberlin" userId="5665aa61-13ac-46db-9c6d-70fef2933e4c" providerId="ADAL" clId="{8CEBB01B-09B8-475A-8A64-B921ED352E11}" dt="2024-03-18T20:13:40.420" v="2568" actId="165"/>
          <ac:spMkLst>
            <pc:docMk/>
            <pc:sldMk cId="3830931274" sldId="275"/>
            <ac:spMk id="105" creationId="{FEDB1B02-99FA-E290-80C0-AD5B8EEF663F}"/>
          </ac:spMkLst>
        </pc:spChg>
        <pc:spChg chg="mod topLvl">
          <ac:chgData name="Thomas Tomberlin" userId="5665aa61-13ac-46db-9c6d-70fef2933e4c" providerId="ADAL" clId="{8CEBB01B-09B8-475A-8A64-B921ED352E11}" dt="2024-03-18T20:13:40.420" v="2568" actId="165"/>
          <ac:spMkLst>
            <pc:docMk/>
            <pc:sldMk cId="3830931274" sldId="275"/>
            <ac:spMk id="106" creationId="{308ECC9A-1500-570E-C630-E10510A1F6D5}"/>
          </ac:spMkLst>
        </pc:spChg>
        <pc:spChg chg="mod topLvl">
          <ac:chgData name="Thomas Tomberlin" userId="5665aa61-13ac-46db-9c6d-70fef2933e4c" providerId="ADAL" clId="{8CEBB01B-09B8-475A-8A64-B921ED352E11}" dt="2024-03-18T20:13:40.420" v="2568" actId="165"/>
          <ac:spMkLst>
            <pc:docMk/>
            <pc:sldMk cId="3830931274" sldId="275"/>
            <ac:spMk id="107" creationId="{92206F8F-933B-857A-B708-5A20FDE91AF1}"/>
          </ac:spMkLst>
        </pc:spChg>
        <pc:spChg chg="mod topLvl">
          <ac:chgData name="Thomas Tomberlin" userId="5665aa61-13ac-46db-9c6d-70fef2933e4c" providerId="ADAL" clId="{8CEBB01B-09B8-475A-8A64-B921ED352E11}" dt="2024-03-18T20:13:40.420" v="2568" actId="165"/>
          <ac:spMkLst>
            <pc:docMk/>
            <pc:sldMk cId="3830931274" sldId="275"/>
            <ac:spMk id="108" creationId="{ED31183A-B406-E1EE-ABA8-E3F0E734CFC6}"/>
          </ac:spMkLst>
        </pc:spChg>
        <pc:spChg chg="mod topLvl">
          <ac:chgData name="Thomas Tomberlin" userId="5665aa61-13ac-46db-9c6d-70fef2933e4c" providerId="ADAL" clId="{8CEBB01B-09B8-475A-8A64-B921ED352E11}" dt="2024-03-18T20:13:40.420" v="2568" actId="165"/>
          <ac:spMkLst>
            <pc:docMk/>
            <pc:sldMk cId="3830931274" sldId="275"/>
            <ac:spMk id="109" creationId="{2469BB80-B7D2-A94A-1F85-D4344AD2C037}"/>
          </ac:spMkLst>
        </pc:spChg>
        <pc:spChg chg="mod topLvl">
          <ac:chgData name="Thomas Tomberlin" userId="5665aa61-13ac-46db-9c6d-70fef2933e4c" providerId="ADAL" clId="{8CEBB01B-09B8-475A-8A64-B921ED352E11}" dt="2024-03-18T20:13:40.420" v="2568" actId="165"/>
          <ac:spMkLst>
            <pc:docMk/>
            <pc:sldMk cId="3830931274" sldId="275"/>
            <ac:spMk id="110" creationId="{6870FBAD-B617-63F3-040D-F7F70791AC13}"/>
          </ac:spMkLst>
        </pc:spChg>
        <pc:spChg chg="mod topLvl">
          <ac:chgData name="Thomas Tomberlin" userId="5665aa61-13ac-46db-9c6d-70fef2933e4c" providerId="ADAL" clId="{8CEBB01B-09B8-475A-8A64-B921ED352E11}" dt="2024-03-18T20:13:40.420" v="2568" actId="165"/>
          <ac:spMkLst>
            <pc:docMk/>
            <pc:sldMk cId="3830931274" sldId="275"/>
            <ac:spMk id="111" creationId="{340F336C-8514-B331-BA6D-418956A5284A}"/>
          </ac:spMkLst>
        </pc:spChg>
        <pc:spChg chg="mod topLvl">
          <ac:chgData name="Thomas Tomberlin" userId="5665aa61-13ac-46db-9c6d-70fef2933e4c" providerId="ADAL" clId="{8CEBB01B-09B8-475A-8A64-B921ED352E11}" dt="2024-03-18T20:13:40.420" v="2568" actId="165"/>
          <ac:spMkLst>
            <pc:docMk/>
            <pc:sldMk cId="3830931274" sldId="275"/>
            <ac:spMk id="112" creationId="{2715AFBA-BC74-4E8B-093D-B8C6B1C43703}"/>
          </ac:spMkLst>
        </pc:spChg>
        <pc:spChg chg="mod topLvl">
          <ac:chgData name="Thomas Tomberlin" userId="5665aa61-13ac-46db-9c6d-70fef2933e4c" providerId="ADAL" clId="{8CEBB01B-09B8-475A-8A64-B921ED352E11}" dt="2024-03-18T20:13:40.420" v="2568" actId="165"/>
          <ac:spMkLst>
            <pc:docMk/>
            <pc:sldMk cId="3830931274" sldId="275"/>
            <ac:spMk id="113" creationId="{29E22C86-EA5A-638E-F790-94B05C35985F}"/>
          </ac:spMkLst>
        </pc:spChg>
        <pc:spChg chg="mod topLvl">
          <ac:chgData name="Thomas Tomberlin" userId="5665aa61-13ac-46db-9c6d-70fef2933e4c" providerId="ADAL" clId="{8CEBB01B-09B8-475A-8A64-B921ED352E11}" dt="2024-03-18T20:13:40.420" v="2568" actId="165"/>
          <ac:spMkLst>
            <pc:docMk/>
            <pc:sldMk cId="3830931274" sldId="275"/>
            <ac:spMk id="114" creationId="{92853C2D-0488-F2BE-9866-D5CCB285FD78}"/>
          </ac:spMkLst>
        </pc:spChg>
        <pc:spChg chg="mod topLvl">
          <ac:chgData name="Thomas Tomberlin" userId="5665aa61-13ac-46db-9c6d-70fef2933e4c" providerId="ADAL" clId="{8CEBB01B-09B8-475A-8A64-B921ED352E11}" dt="2024-03-18T20:13:40.420" v="2568" actId="165"/>
          <ac:spMkLst>
            <pc:docMk/>
            <pc:sldMk cId="3830931274" sldId="275"/>
            <ac:spMk id="115" creationId="{562E6990-1B90-4F99-C3B8-F3465F7ACB5F}"/>
          </ac:spMkLst>
        </pc:spChg>
        <pc:spChg chg="mod topLvl">
          <ac:chgData name="Thomas Tomberlin" userId="5665aa61-13ac-46db-9c6d-70fef2933e4c" providerId="ADAL" clId="{8CEBB01B-09B8-475A-8A64-B921ED352E11}" dt="2024-03-18T20:13:40.420" v="2568" actId="165"/>
          <ac:spMkLst>
            <pc:docMk/>
            <pc:sldMk cId="3830931274" sldId="275"/>
            <ac:spMk id="116" creationId="{06535053-1DF3-62C7-0B57-BF28A121816B}"/>
          </ac:spMkLst>
        </pc:spChg>
        <pc:spChg chg="mod topLvl">
          <ac:chgData name="Thomas Tomberlin" userId="5665aa61-13ac-46db-9c6d-70fef2933e4c" providerId="ADAL" clId="{8CEBB01B-09B8-475A-8A64-B921ED352E11}" dt="2024-03-18T20:13:40.420" v="2568" actId="165"/>
          <ac:spMkLst>
            <pc:docMk/>
            <pc:sldMk cId="3830931274" sldId="275"/>
            <ac:spMk id="117" creationId="{4F849D5C-A574-2B11-7976-25C6B4051743}"/>
          </ac:spMkLst>
        </pc:spChg>
        <pc:grpChg chg="del mod">
          <ac:chgData name="Thomas Tomberlin" userId="5665aa61-13ac-46db-9c6d-70fef2933e4c" providerId="ADAL" clId="{8CEBB01B-09B8-475A-8A64-B921ED352E11}" dt="2024-03-18T20:13:40.420" v="2568" actId="165"/>
          <ac:grpSpMkLst>
            <pc:docMk/>
            <pc:sldMk cId="3830931274" sldId="275"/>
            <ac:grpSpMk id="8" creationId="{5030B844-8B8F-21EE-2F19-2719124BB8FC}"/>
          </ac:grpSpMkLst>
        </pc:grpChg>
        <pc:graphicFrameChg chg="del">
          <ac:chgData name="Thomas Tomberlin" userId="5665aa61-13ac-46db-9c6d-70fef2933e4c" providerId="ADAL" clId="{8CEBB01B-09B8-475A-8A64-B921ED352E11}" dt="2024-03-18T20:13:02.755" v="2565" actId="478"/>
          <ac:graphicFrameMkLst>
            <pc:docMk/>
            <pc:sldMk cId="3830931274" sldId="275"/>
            <ac:graphicFrameMk id="4" creationId="{99045D4E-2358-6EE2-1B99-4FA1C8BCBD14}"/>
          </ac:graphicFrameMkLst>
        </pc:graphicFrameChg>
        <pc:picChg chg="add del mod ord">
          <ac:chgData name="Thomas Tomberlin" userId="5665aa61-13ac-46db-9c6d-70fef2933e4c" providerId="ADAL" clId="{8CEBB01B-09B8-475A-8A64-B921ED352E11}" dt="2024-03-18T20:13:35.056" v="2567" actId="27803"/>
          <ac:picMkLst>
            <pc:docMk/>
            <pc:sldMk cId="3830931274" sldId="275"/>
            <ac:picMk id="7" creationId="{0C257384-5902-DF85-7966-C6A84E409900}"/>
          </ac:picMkLst>
        </pc:picChg>
      </pc:sldChg>
      <pc:sldChg chg="addSp delSp modSp new mod modClrScheme modAnim chgLayout">
        <pc:chgData name="Thomas Tomberlin" userId="5665aa61-13ac-46db-9c6d-70fef2933e4c" providerId="ADAL" clId="{8CEBB01B-09B8-475A-8A64-B921ED352E11}" dt="2024-03-26T21:19:54.410" v="10342"/>
        <pc:sldMkLst>
          <pc:docMk/>
          <pc:sldMk cId="4163967992" sldId="275"/>
        </pc:sldMkLst>
        <pc:spChg chg="mod ord">
          <ac:chgData name="Thomas Tomberlin" userId="5665aa61-13ac-46db-9c6d-70fef2933e4c" providerId="ADAL" clId="{8CEBB01B-09B8-475A-8A64-B921ED352E11}" dt="2024-03-26T21:18:18.505" v="10335" actId="700"/>
          <ac:spMkLst>
            <pc:docMk/>
            <pc:sldMk cId="4163967992" sldId="275"/>
            <ac:spMk id="2" creationId="{1350BA27-E1F3-2BA5-3231-6D6A705FB849}"/>
          </ac:spMkLst>
        </pc:spChg>
        <pc:spChg chg="del">
          <ac:chgData name="Thomas Tomberlin" userId="5665aa61-13ac-46db-9c6d-70fef2933e4c" providerId="ADAL" clId="{8CEBB01B-09B8-475A-8A64-B921ED352E11}" dt="2024-03-20T13:48:07.045" v="5114" actId="3680"/>
          <ac:spMkLst>
            <pc:docMk/>
            <pc:sldMk cId="4163967992" sldId="275"/>
            <ac:spMk id="3" creationId="{DF8DA8BC-E10A-F26F-BD67-C11DE84F733E}"/>
          </ac:spMkLst>
        </pc:spChg>
        <pc:spChg chg="add mod">
          <ac:chgData name="Thomas Tomberlin" userId="5665aa61-13ac-46db-9c6d-70fef2933e4c" providerId="ADAL" clId="{8CEBB01B-09B8-475A-8A64-B921ED352E11}" dt="2024-03-20T13:54:43.534" v="5380" actId="14100"/>
          <ac:spMkLst>
            <pc:docMk/>
            <pc:sldMk cId="4163967992" sldId="275"/>
            <ac:spMk id="5" creationId="{DE1FC905-E005-80BA-5B85-BC260C1509DE}"/>
          </ac:spMkLst>
        </pc:spChg>
        <pc:spChg chg="add mod">
          <ac:chgData name="Thomas Tomberlin" userId="5665aa61-13ac-46db-9c6d-70fef2933e4c" providerId="ADAL" clId="{8CEBB01B-09B8-475A-8A64-B921ED352E11}" dt="2024-03-20T14:00:11.899" v="5534" actId="207"/>
          <ac:spMkLst>
            <pc:docMk/>
            <pc:sldMk cId="4163967992" sldId="275"/>
            <ac:spMk id="6" creationId="{D5C134BE-C486-84FB-79C6-61BDF87227C8}"/>
          </ac:spMkLst>
        </pc:spChg>
        <pc:spChg chg="add mod">
          <ac:chgData name="Thomas Tomberlin" userId="5665aa61-13ac-46db-9c6d-70fef2933e4c" providerId="ADAL" clId="{8CEBB01B-09B8-475A-8A64-B921ED352E11}" dt="2024-03-20T14:00:51.668" v="5536" actId="108"/>
          <ac:spMkLst>
            <pc:docMk/>
            <pc:sldMk cId="4163967992" sldId="275"/>
            <ac:spMk id="7" creationId="{8890FC65-30A3-E394-2BA0-AB9DC3301757}"/>
          </ac:spMkLst>
        </pc:spChg>
        <pc:spChg chg="add mod">
          <ac:chgData name="Thomas Tomberlin" userId="5665aa61-13ac-46db-9c6d-70fef2933e4c" providerId="ADAL" clId="{8CEBB01B-09B8-475A-8A64-B921ED352E11}" dt="2024-03-20T14:06:55.429" v="5933" actId="14100"/>
          <ac:spMkLst>
            <pc:docMk/>
            <pc:sldMk cId="4163967992" sldId="275"/>
            <ac:spMk id="8" creationId="{43308A49-D8BE-BBE4-B522-2B474FAC913D}"/>
          </ac:spMkLst>
        </pc:spChg>
        <pc:spChg chg="add mod">
          <ac:chgData name="Thomas Tomberlin" userId="5665aa61-13ac-46db-9c6d-70fef2933e4c" providerId="ADAL" clId="{8CEBB01B-09B8-475A-8A64-B921ED352E11}" dt="2024-03-20T14:04:20.915" v="5800" actId="14100"/>
          <ac:spMkLst>
            <pc:docMk/>
            <pc:sldMk cId="4163967992" sldId="275"/>
            <ac:spMk id="9" creationId="{FE265C1E-3209-817A-7E55-D356BC6E3AC3}"/>
          </ac:spMkLst>
        </pc:spChg>
        <pc:spChg chg="add mod">
          <ac:chgData name="Thomas Tomberlin" userId="5665aa61-13ac-46db-9c6d-70fef2933e4c" providerId="ADAL" clId="{8CEBB01B-09B8-475A-8A64-B921ED352E11}" dt="2024-03-26T21:19:21.475" v="10338" actId="14100"/>
          <ac:spMkLst>
            <pc:docMk/>
            <pc:sldMk cId="4163967992" sldId="275"/>
            <ac:spMk id="10" creationId="{5A43AD1A-5D4E-28A1-F8CA-0BC4BA6CDB95}"/>
          </ac:spMkLst>
        </pc:spChg>
        <pc:graphicFrameChg chg="add mod ord modGraphic">
          <ac:chgData name="Thomas Tomberlin" userId="5665aa61-13ac-46db-9c6d-70fef2933e4c" providerId="ADAL" clId="{8CEBB01B-09B8-475A-8A64-B921ED352E11}" dt="2024-03-26T21:18:28.364" v="10336" actId="1076"/>
          <ac:graphicFrameMkLst>
            <pc:docMk/>
            <pc:sldMk cId="4163967992" sldId="275"/>
            <ac:graphicFrameMk id="4" creationId="{E933945D-FDB4-6C4B-D196-939A8C843EB5}"/>
          </ac:graphicFrameMkLst>
        </pc:graphicFrameChg>
      </pc:sldChg>
      <pc:sldChg chg="modSp new mod">
        <pc:chgData name="Thomas Tomberlin" userId="5665aa61-13ac-46db-9c6d-70fef2933e4c" providerId="ADAL" clId="{8CEBB01B-09B8-475A-8A64-B921ED352E11}" dt="2024-03-26T20:47:42.391" v="9745"/>
        <pc:sldMkLst>
          <pc:docMk/>
          <pc:sldMk cId="4280953809" sldId="276"/>
        </pc:sldMkLst>
        <pc:spChg chg="mod">
          <ac:chgData name="Thomas Tomberlin" userId="5665aa61-13ac-46db-9c6d-70fef2933e4c" providerId="ADAL" clId="{8CEBB01B-09B8-475A-8A64-B921ED352E11}" dt="2024-03-26T20:47:42.391" v="9745"/>
          <ac:spMkLst>
            <pc:docMk/>
            <pc:sldMk cId="4280953809" sldId="276"/>
            <ac:spMk id="2" creationId="{4CD56D1B-2D1D-A246-FF2E-FADDE60A0494}"/>
          </ac:spMkLst>
        </pc:spChg>
        <pc:spChg chg="mod">
          <ac:chgData name="Thomas Tomberlin" userId="5665aa61-13ac-46db-9c6d-70fef2933e4c" providerId="ADAL" clId="{8CEBB01B-09B8-475A-8A64-B921ED352E11}" dt="2024-03-26T20:47:42.391" v="9745"/>
          <ac:spMkLst>
            <pc:docMk/>
            <pc:sldMk cId="4280953809" sldId="276"/>
            <ac:spMk id="3" creationId="{6ED0CD63-4181-B543-D567-2C5D21D99186}"/>
          </ac:spMkLst>
        </pc:spChg>
      </pc:sldChg>
      <pc:sldChg chg="modSp new mod">
        <pc:chgData name="Thomas Tomberlin" userId="5665aa61-13ac-46db-9c6d-70fef2933e4c" providerId="ADAL" clId="{8CEBB01B-09B8-475A-8A64-B921ED352E11}" dt="2024-03-26T20:47:42.391" v="9745"/>
        <pc:sldMkLst>
          <pc:docMk/>
          <pc:sldMk cId="3535478285" sldId="277"/>
        </pc:sldMkLst>
        <pc:spChg chg="mod">
          <ac:chgData name="Thomas Tomberlin" userId="5665aa61-13ac-46db-9c6d-70fef2933e4c" providerId="ADAL" clId="{8CEBB01B-09B8-475A-8A64-B921ED352E11}" dt="2024-03-26T20:47:42.391" v="9745"/>
          <ac:spMkLst>
            <pc:docMk/>
            <pc:sldMk cId="3535478285" sldId="277"/>
            <ac:spMk id="2" creationId="{D19D7048-E9A8-E68F-C19B-FD30FE55BD0E}"/>
          </ac:spMkLst>
        </pc:spChg>
        <pc:spChg chg="mod">
          <ac:chgData name="Thomas Tomberlin" userId="5665aa61-13ac-46db-9c6d-70fef2933e4c" providerId="ADAL" clId="{8CEBB01B-09B8-475A-8A64-B921ED352E11}" dt="2024-03-26T20:47:42.391" v="9745"/>
          <ac:spMkLst>
            <pc:docMk/>
            <pc:sldMk cId="3535478285" sldId="277"/>
            <ac:spMk id="3" creationId="{9B0B9405-6249-A5EF-6275-BBCEC512E855}"/>
          </ac:spMkLst>
        </pc:spChg>
      </pc:sldChg>
      <pc:sldChg chg="add del ord">
        <pc:chgData name="Thomas Tomberlin" userId="5665aa61-13ac-46db-9c6d-70fef2933e4c" providerId="ADAL" clId="{8CEBB01B-09B8-475A-8A64-B921ED352E11}" dt="2024-03-20T15:47:29.292" v="6415" actId="47"/>
        <pc:sldMkLst>
          <pc:docMk/>
          <pc:sldMk cId="4048123493" sldId="277"/>
        </pc:sldMkLst>
      </pc:sldChg>
      <pc:sldChg chg="modSp new mod modClrScheme modAnim chgLayout">
        <pc:chgData name="Thomas Tomberlin" userId="5665aa61-13ac-46db-9c6d-70fef2933e4c" providerId="ADAL" clId="{8CEBB01B-09B8-475A-8A64-B921ED352E11}" dt="2024-03-26T21:24:02.778" v="10370" actId="1076"/>
        <pc:sldMkLst>
          <pc:docMk/>
          <pc:sldMk cId="3488667033" sldId="278"/>
        </pc:sldMkLst>
        <pc:spChg chg="mod ord">
          <ac:chgData name="Thomas Tomberlin" userId="5665aa61-13ac-46db-9c6d-70fef2933e4c" providerId="ADAL" clId="{8CEBB01B-09B8-475A-8A64-B921ED352E11}" dt="2024-03-26T21:23:57.557" v="10369" actId="122"/>
          <ac:spMkLst>
            <pc:docMk/>
            <pc:sldMk cId="3488667033" sldId="278"/>
            <ac:spMk id="2" creationId="{B8E0F5CA-CB3C-6C3C-828C-99AC5E270472}"/>
          </ac:spMkLst>
        </pc:spChg>
        <pc:spChg chg="mod ord">
          <ac:chgData name="Thomas Tomberlin" userId="5665aa61-13ac-46db-9c6d-70fef2933e4c" providerId="ADAL" clId="{8CEBB01B-09B8-475A-8A64-B921ED352E11}" dt="2024-03-26T21:24:02.778" v="10370" actId="1076"/>
          <ac:spMkLst>
            <pc:docMk/>
            <pc:sldMk cId="3488667033" sldId="278"/>
            <ac:spMk id="3" creationId="{30502098-CB84-0E29-6E36-0E7BEFC58DBE}"/>
          </ac:spMkLst>
        </pc:spChg>
      </pc:sldChg>
      <pc:sldChg chg="modSp new mod modClrScheme modAnim chgLayout">
        <pc:chgData name="Thomas Tomberlin" userId="5665aa61-13ac-46db-9c6d-70fef2933e4c" providerId="ADAL" clId="{8CEBB01B-09B8-475A-8A64-B921ED352E11}" dt="2024-03-26T21:25:13.683" v="10385" actId="20577"/>
        <pc:sldMkLst>
          <pc:docMk/>
          <pc:sldMk cId="3416613756" sldId="279"/>
        </pc:sldMkLst>
        <pc:spChg chg="mod ord">
          <ac:chgData name="Thomas Tomberlin" userId="5665aa61-13ac-46db-9c6d-70fef2933e4c" providerId="ADAL" clId="{8CEBB01B-09B8-475A-8A64-B921ED352E11}" dt="2024-03-26T21:25:03.147" v="10379" actId="122"/>
          <ac:spMkLst>
            <pc:docMk/>
            <pc:sldMk cId="3416613756" sldId="279"/>
            <ac:spMk id="2" creationId="{633666D2-580C-E1FD-7DC5-68BB302290ED}"/>
          </ac:spMkLst>
        </pc:spChg>
        <pc:spChg chg="mod ord">
          <ac:chgData name="Thomas Tomberlin" userId="5665aa61-13ac-46db-9c6d-70fef2933e4c" providerId="ADAL" clId="{8CEBB01B-09B8-475A-8A64-B921ED352E11}" dt="2024-03-26T21:25:13.683" v="10385" actId="20577"/>
          <ac:spMkLst>
            <pc:docMk/>
            <pc:sldMk cId="3416613756" sldId="279"/>
            <ac:spMk id="3" creationId="{FFA67A20-15F1-58DF-FE2F-546F415339CD}"/>
          </ac:spMkLst>
        </pc:spChg>
      </pc:sldChg>
      <pc:sldChg chg="modSp add mod modClrScheme modAnim chgLayout">
        <pc:chgData name="Thomas Tomberlin" userId="5665aa61-13ac-46db-9c6d-70fef2933e4c" providerId="ADAL" clId="{8CEBB01B-09B8-475A-8A64-B921ED352E11}" dt="2024-03-26T21:24:41.748" v="10376" actId="1076"/>
        <pc:sldMkLst>
          <pc:docMk/>
          <pc:sldMk cId="3780806897" sldId="280"/>
        </pc:sldMkLst>
        <pc:spChg chg="mod ord">
          <ac:chgData name="Thomas Tomberlin" userId="5665aa61-13ac-46db-9c6d-70fef2933e4c" providerId="ADAL" clId="{8CEBB01B-09B8-475A-8A64-B921ED352E11}" dt="2024-03-26T21:24:33.537" v="10375" actId="1076"/>
          <ac:spMkLst>
            <pc:docMk/>
            <pc:sldMk cId="3780806897" sldId="280"/>
            <ac:spMk id="2" creationId="{66A08F2F-2423-6959-BD7A-58A7352E917E}"/>
          </ac:spMkLst>
        </pc:spChg>
        <pc:spChg chg="mod ord">
          <ac:chgData name="Thomas Tomberlin" userId="5665aa61-13ac-46db-9c6d-70fef2933e4c" providerId="ADAL" clId="{8CEBB01B-09B8-475A-8A64-B921ED352E11}" dt="2024-03-26T21:24:41.748" v="10376" actId="1076"/>
          <ac:spMkLst>
            <pc:docMk/>
            <pc:sldMk cId="3780806897" sldId="280"/>
            <ac:spMk id="3" creationId="{5869E826-93A0-9976-AE43-A2D3592D7B1D}"/>
          </ac:spMkLst>
        </pc:spChg>
      </pc:sldChg>
      <pc:sldChg chg="addSp delSp modSp new mod modClrScheme chgLayout">
        <pc:chgData name="Thomas Tomberlin" userId="5665aa61-13ac-46db-9c6d-70fef2933e4c" providerId="ADAL" clId="{8CEBB01B-09B8-475A-8A64-B921ED352E11}" dt="2024-03-26T21:25:39.820" v="10389" actId="478"/>
        <pc:sldMkLst>
          <pc:docMk/>
          <pc:sldMk cId="1424269330" sldId="281"/>
        </pc:sldMkLst>
        <pc:spChg chg="add del mod ord">
          <ac:chgData name="Thomas Tomberlin" userId="5665aa61-13ac-46db-9c6d-70fef2933e4c" providerId="ADAL" clId="{8CEBB01B-09B8-475A-8A64-B921ED352E11}" dt="2024-03-26T21:25:39.820" v="10389" actId="478"/>
          <ac:spMkLst>
            <pc:docMk/>
            <pc:sldMk cId="1424269330" sldId="281"/>
            <ac:spMk id="2" creationId="{3D325B27-73DA-72D3-4FDC-4BD5762E9481}"/>
          </ac:spMkLst>
        </pc:spChg>
        <pc:picChg chg="add del mod">
          <ac:chgData name="Thomas Tomberlin" userId="5665aa61-13ac-46db-9c6d-70fef2933e4c" providerId="ADAL" clId="{8CEBB01B-09B8-475A-8A64-B921ED352E11}" dt="2024-03-22T20:54:34.667" v="9741" actId="478"/>
          <ac:picMkLst>
            <pc:docMk/>
            <pc:sldMk cId="1424269330" sldId="281"/>
            <ac:picMk id="3" creationId="{8D5798D9-8B8B-9753-7690-34913DBEB9E1}"/>
          </ac:picMkLst>
        </pc:picChg>
        <pc:picChg chg="add mod">
          <ac:chgData name="Thomas Tomberlin" userId="5665aa61-13ac-46db-9c6d-70fef2933e4c" providerId="ADAL" clId="{8CEBB01B-09B8-475A-8A64-B921ED352E11}" dt="2024-03-26T21:25:32.754" v="10387" actId="1076"/>
          <ac:picMkLst>
            <pc:docMk/>
            <pc:sldMk cId="1424269330" sldId="281"/>
            <ac:picMk id="5" creationId="{DF20C5F2-525F-074F-737D-88B771987583}"/>
          </ac:picMkLst>
        </pc:picChg>
      </pc:sldChg>
      <pc:sldChg chg="modSp new mod ord">
        <pc:chgData name="Thomas Tomberlin" userId="5665aa61-13ac-46db-9c6d-70fef2933e4c" providerId="ADAL" clId="{8CEBB01B-09B8-475A-8A64-B921ED352E11}" dt="2024-03-26T20:49:46.738" v="9849" actId="20577"/>
        <pc:sldMkLst>
          <pc:docMk/>
          <pc:sldMk cId="3185732233" sldId="282"/>
        </pc:sldMkLst>
        <pc:spChg chg="mod">
          <ac:chgData name="Thomas Tomberlin" userId="5665aa61-13ac-46db-9c6d-70fef2933e4c" providerId="ADAL" clId="{8CEBB01B-09B8-475A-8A64-B921ED352E11}" dt="2024-03-26T20:48:59.829" v="9797" actId="20577"/>
          <ac:spMkLst>
            <pc:docMk/>
            <pc:sldMk cId="3185732233" sldId="282"/>
            <ac:spMk id="2" creationId="{F3C47CBB-E321-589C-E1D5-3193317DF7E0}"/>
          </ac:spMkLst>
        </pc:spChg>
        <pc:spChg chg="mod">
          <ac:chgData name="Thomas Tomberlin" userId="5665aa61-13ac-46db-9c6d-70fef2933e4c" providerId="ADAL" clId="{8CEBB01B-09B8-475A-8A64-B921ED352E11}" dt="2024-03-26T20:49:46.738" v="9849" actId="20577"/>
          <ac:spMkLst>
            <pc:docMk/>
            <pc:sldMk cId="3185732233" sldId="282"/>
            <ac:spMk id="3" creationId="{87482F08-DCFE-92AE-73A4-FB1D943C5D85}"/>
          </ac:spMkLst>
        </pc:spChg>
      </pc:sldChg>
      <pc:sldChg chg="new">
        <pc:chgData name="Thomas Tomberlin" userId="5665aa61-13ac-46db-9c6d-70fef2933e4c" providerId="ADAL" clId="{8CEBB01B-09B8-475A-8A64-B921ED352E11}" dt="2024-03-26T20:50:02.292" v="9850" actId="680"/>
        <pc:sldMkLst>
          <pc:docMk/>
          <pc:sldMk cId="3114473282" sldId="283"/>
        </pc:sldMkLst>
      </pc:sldChg>
    </pc:docChg>
  </pc:docChgLst>
  <pc:docChgLst>
    <pc:chgData name="Blair Rhoades" userId="c1351f1d-7ed0-4f03-b704-83202f40a5bd" providerId="ADAL" clId="{1ADA3B7B-E96F-40EC-BFC8-75416241E9FE}"/>
    <pc:docChg chg="undo custSel addSld delSld">
      <pc:chgData name="Blair Rhoades" userId="c1351f1d-7ed0-4f03-b704-83202f40a5bd" providerId="ADAL" clId="{1ADA3B7B-E96F-40EC-BFC8-75416241E9FE}" dt="2024-03-15T16:02:27.207" v="5" actId="47"/>
      <pc:docMkLst>
        <pc:docMk/>
      </pc:docMkLst>
      <pc:sldChg chg="add del">
        <pc:chgData name="Blair Rhoades" userId="c1351f1d-7ed0-4f03-b704-83202f40a5bd" providerId="ADAL" clId="{1ADA3B7B-E96F-40EC-BFC8-75416241E9FE}" dt="2024-03-15T16:02:27.207" v="5" actId="47"/>
        <pc:sldMkLst>
          <pc:docMk/>
          <pc:sldMk cId="559726778" sldId="256"/>
        </pc:sldMkLst>
      </pc:sldChg>
      <pc:sldChg chg="new del">
        <pc:chgData name="Blair Rhoades" userId="c1351f1d-7ed0-4f03-b704-83202f40a5bd" providerId="ADAL" clId="{1ADA3B7B-E96F-40EC-BFC8-75416241E9FE}" dt="2024-03-15T16:02:25.058" v="4" actId="680"/>
        <pc:sldMkLst>
          <pc:docMk/>
          <pc:sldMk cId="2232136993" sldId="256"/>
        </pc:sldMkLst>
      </pc:sldChg>
      <pc:sldChg chg="new del">
        <pc:chgData name="Blair Rhoades" userId="c1351f1d-7ed0-4f03-b704-83202f40a5bd" providerId="ADAL" clId="{1ADA3B7B-E96F-40EC-BFC8-75416241E9FE}" dt="2024-03-15T16:02:23.154" v="2" actId="680"/>
        <pc:sldMkLst>
          <pc:docMk/>
          <pc:sldMk cId="2463597699" sldId="256"/>
        </pc:sldMkLst>
      </pc:sldChg>
      <pc:sldChg chg="add del">
        <pc:chgData name="Blair Rhoades" userId="c1351f1d-7ed0-4f03-b704-83202f40a5bd" providerId="ADAL" clId="{1ADA3B7B-E96F-40EC-BFC8-75416241E9FE}" dt="2024-03-15T16:02:27.207" v="5" actId="47"/>
        <pc:sldMkLst>
          <pc:docMk/>
          <pc:sldMk cId="255598183" sldId="257"/>
        </pc:sldMkLst>
      </pc:sldChg>
      <pc:sldChg chg="add del">
        <pc:chgData name="Blair Rhoades" userId="c1351f1d-7ed0-4f03-b704-83202f40a5bd" providerId="ADAL" clId="{1ADA3B7B-E96F-40EC-BFC8-75416241E9FE}" dt="2024-03-15T16:02:27.207" v="5" actId="47"/>
        <pc:sldMkLst>
          <pc:docMk/>
          <pc:sldMk cId="2406744791" sldId="258"/>
        </pc:sldMkLst>
      </pc:sldChg>
      <pc:sldChg chg="add del">
        <pc:chgData name="Blair Rhoades" userId="c1351f1d-7ed0-4f03-b704-83202f40a5bd" providerId="ADAL" clId="{1ADA3B7B-E96F-40EC-BFC8-75416241E9FE}" dt="2024-03-15T16:02:27.207" v="5" actId="47"/>
        <pc:sldMkLst>
          <pc:docMk/>
          <pc:sldMk cId="495951738" sldId="259"/>
        </pc:sldMkLst>
      </pc:sldChg>
      <pc:sldChg chg="add del">
        <pc:chgData name="Blair Rhoades" userId="c1351f1d-7ed0-4f03-b704-83202f40a5bd" providerId="ADAL" clId="{1ADA3B7B-E96F-40EC-BFC8-75416241E9FE}" dt="2024-03-15T16:02:27.207" v="5" actId="47"/>
        <pc:sldMkLst>
          <pc:docMk/>
          <pc:sldMk cId="4256739583" sldId="260"/>
        </pc:sldMkLst>
      </pc:sldChg>
      <pc:sldChg chg="add del">
        <pc:chgData name="Blair Rhoades" userId="c1351f1d-7ed0-4f03-b704-83202f40a5bd" providerId="ADAL" clId="{1ADA3B7B-E96F-40EC-BFC8-75416241E9FE}" dt="2024-03-15T16:02:27.207" v="5" actId="47"/>
        <pc:sldMkLst>
          <pc:docMk/>
          <pc:sldMk cId="1782671112" sldId="261"/>
        </pc:sldMkLst>
      </pc:sldChg>
      <pc:sldChg chg="add del">
        <pc:chgData name="Blair Rhoades" userId="c1351f1d-7ed0-4f03-b704-83202f40a5bd" providerId="ADAL" clId="{1ADA3B7B-E96F-40EC-BFC8-75416241E9FE}" dt="2024-03-15T16:02:27.207" v="5" actId="47"/>
        <pc:sldMkLst>
          <pc:docMk/>
          <pc:sldMk cId="1950994868" sldId="262"/>
        </pc:sldMkLst>
      </pc:sldChg>
      <pc:sldChg chg="add del">
        <pc:chgData name="Blair Rhoades" userId="c1351f1d-7ed0-4f03-b704-83202f40a5bd" providerId="ADAL" clId="{1ADA3B7B-E96F-40EC-BFC8-75416241E9FE}" dt="2024-03-15T16:02:27.207" v="5" actId="47"/>
        <pc:sldMkLst>
          <pc:docMk/>
          <pc:sldMk cId="3067334331" sldId="263"/>
        </pc:sldMkLst>
      </pc:sldChg>
      <pc:sldChg chg="add del">
        <pc:chgData name="Blair Rhoades" userId="c1351f1d-7ed0-4f03-b704-83202f40a5bd" providerId="ADAL" clId="{1ADA3B7B-E96F-40EC-BFC8-75416241E9FE}" dt="2024-03-15T16:02:27.207" v="5" actId="47"/>
        <pc:sldMkLst>
          <pc:docMk/>
          <pc:sldMk cId="3375380025" sldId="264"/>
        </pc:sldMkLst>
      </pc:sldChg>
      <pc:sldChg chg="add del">
        <pc:chgData name="Blair Rhoades" userId="c1351f1d-7ed0-4f03-b704-83202f40a5bd" providerId="ADAL" clId="{1ADA3B7B-E96F-40EC-BFC8-75416241E9FE}" dt="2024-03-15T16:02:27.207" v="5" actId="47"/>
        <pc:sldMkLst>
          <pc:docMk/>
          <pc:sldMk cId="394746056" sldId="265"/>
        </pc:sldMkLst>
      </pc:sldChg>
      <pc:sldChg chg="add del">
        <pc:chgData name="Blair Rhoades" userId="c1351f1d-7ed0-4f03-b704-83202f40a5bd" providerId="ADAL" clId="{1ADA3B7B-E96F-40EC-BFC8-75416241E9FE}" dt="2024-03-15T16:02:27.207" v="5" actId="47"/>
        <pc:sldMkLst>
          <pc:docMk/>
          <pc:sldMk cId="1797183092" sldId="266"/>
        </pc:sldMkLst>
      </pc:sldChg>
      <pc:sldChg chg="add del">
        <pc:chgData name="Blair Rhoades" userId="c1351f1d-7ed0-4f03-b704-83202f40a5bd" providerId="ADAL" clId="{1ADA3B7B-E96F-40EC-BFC8-75416241E9FE}" dt="2024-03-15T16:02:27.207" v="5" actId="47"/>
        <pc:sldMkLst>
          <pc:docMk/>
          <pc:sldMk cId="2002054675" sldId="267"/>
        </pc:sldMkLst>
      </pc:sldChg>
      <pc:sldChg chg="add del">
        <pc:chgData name="Blair Rhoades" userId="c1351f1d-7ed0-4f03-b704-83202f40a5bd" providerId="ADAL" clId="{1ADA3B7B-E96F-40EC-BFC8-75416241E9FE}" dt="2024-03-15T16:02:27.207" v="5" actId="47"/>
        <pc:sldMkLst>
          <pc:docMk/>
          <pc:sldMk cId="3696297023" sldId="268"/>
        </pc:sldMkLst>
      </pc:sldChg>
      <pc:sldChg chg="add del">
        <pc:chgData name="Blair Rhoades" userId="c1351f1d-7ed0-4f03-b704-83202f40a5bd" providerId="ADAL" clId="{1ADA3B7B-E96F-40EC-BFC8-75416241E9FE}" dt="2024-03-15T16:02:27.207" v="5" actId="47"/>
        <pc:sldMkLst>
          <pc:docMk/>
          <pc:sldMk cId="623722370" sldId="269"/>
        </pc:sldMkLst>
      </pc:sldChg>
      <pc:sldChg chg="add del">
        <pc:chgData name="Blair Rhoades" userId="c1351f1d-7ed0-4f03-b704-83202f40a5bd" providerId="ADAL" clId="{1ADA3B7B-E96F-40EC-BFC8-75416241E9FE}" dt="2024-03-15T16:02:27.207" v="5" actId="47"/>
        <pc:sldMkLst>
          <pc:docMk/>
          <pc:sldMk cId="3897310015" sldId="27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State Attrition (March)</c:v>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1.2077294685990338E-2"/>
                  <c:y val="5.8372849914210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903-4E64-B5A0-0A0BED52CDFC}"/>
                </c:ext>
              </c:extLst>
            </c:dLbl>
            <c:dLbl>
              <c:idx val="1"/>
              <c:layout>
                <c:manualLayout>
                  <c:x val="-1.0869565217391349E-2"/>
                  <c:y val="5.837284991421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03-4E64-B5A0-0A0BED52CDFC}"/>
                </c:ext>
              </c:extLst>
            </c:dLbl>
            <c:dLbl>
              <c:idx val="2"/>
              <c:layout>
                <c:manualLayout>
                  <c:x val="-1.0869565217391304E-2"/>
                  <c:y val="5.837284991421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903-4E64-B5A0-0A0BED52CDFC}"/>
                </c:ext>
              </c:extLst>
            </c:dLbl>
            <c:dLbl>
              <c:idx val="3"/>
              <c:layout>
                <c:manualLayout>
                  <c:x val="-6.038647342995169E-3"/>
                  <c:y val="7.0047419897052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903-4E64-B5A0-0A0BED52CDFC}"/>
                </c:ext>
              </c:extLst>
            </c:dLbl>
            <c:dLbl>
              <c:idx val="4"/>
              <c:layout>
                <c:manualLayout>
                  <c:x val="7.2463768115942915E-3"/>
                  <c:y val="5.837284991421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903-4E64-B5A0-0A0BED52CDF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[new_teacher_totals.xlsx]Sheet1!$A$19:$A$24</c:f>
              <c:strCache>
                <c:ptCount val="6"/>
                <c:pt idx="0">
                  <c:v>2017-18</c:v>
                </c:pt>
                <c:pt idx="1">
                  <c:v>2018-19</c:v>
                </c:pt>
                <c:pt idx="2">
                  <c:v>2019-20</c:v>
                </c:pt>
                <c:pt idx="3">
                  <c:v>2020-21</c:v>
                </c:pt>
                <c:pt idx="4">
                  <c:v>2021-22</c:v>
                </c:pt>
                <c:pt idx="5">
                  <c:v>2022-23</c:v>
                </c:pt>
              </c:strCache>
            </c:strRef>
          </c:cat>
          <c:val>
            <c:numRef>
              <c:f>[new_teacher_totals.xlsx]Sheet1!$C$19:$C$24</c:f>
              <c:numCache>
                <c:formatCode>#,##0</c:formatCode>
                <c:ptCount val="6"/>
                <c:pt idx="0">
                  <c:v>7674</c:v>
                </c:pt>
                <c:pt idx="1">
                  <c:v>7115</c:v>
                </c:pt>
                <c:pt idx="2">
                  <c:v>7111</c:v>
                </c:pt>
                <c:pt idx="3">
                  <c:v>7735</c:v>
                </c:pt>
                <c:pt idx="4">
                  <c:v>7280</c:v>
                </c:pt>
                <c:pt idx="5">
                  <c:v>10373</c:v>
                </c:pt>
              </c:numCache>
            </c:numRef>
          </c:val>
          <c:smooth val="0"/>
          <c:extLst>
            <c:ext xmlns:c16="http://schemas.microsoft.com/office/drawing/2014/chart" uri="{C3380CC4-5D6E-409C-BE32-E72D297353CC}">
              <c16:uniqueId val="{00000000-5903-4E64-B5A0-0A0BED52CDFC}"/>
            </c:ext>
          </c:extLst>
        </c:ser>
        <c:ser>
          <c:idx val="1"/>
          <c:order val="1"/>
          <c:tx>
            <c:v>New Hires (Following September)</c:v>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layout>
                <c:manualLayout>
                  <c:x val="-1.2077294685990338E-2"/>
                  <c:y val="-6.12914924099208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03-4E64-B5A0-0A0BED52CDFC}"/>
                </c:ext>
              </c:extLst>
            </c:dLbl>
            <c:dLbl>
              <c:idx val="1"/>
              <c:layout>
                <c:manualLayout>
                  <c:x val="-7.246376811594203E-3"/>
                  <c:y val="-6.4210134905631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03-4E64-B5A0-0A0BED52CDFC}"/>
                </c:ext>
              </c:extLst>
            </c:dLbl>
            <c:dLbl>
              <c:idx val="2"/>
              <c:layout>
                <c:manualLayout>
                  <c:x val="-1.328502415458946E-2"/>
                  <c:y val="-7.8803347384183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03-4E64-B5A0-0A0BED52CDFC}"/>
                </c:ext>
              </c:extLst>
            </c:dLbl>
            <c:dLbl>
              <c:idx val="3"/>
              <c:layout>
                <c:manualLayout>
                  <c:x val="-1.2077294685990338E-2"/>
                  <c:y val="-7.880334738418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03-4E64-B5A0-0A0BED52CDFC}"/>
                </c:ext>
              </c:extLst>
            </c:dLbl>
            <c:dLbl>
              <c:idx val="4"/>
              <c:layout>
                <c:manualLayout>
                  <c:x val="-7.246376811594203E-3"/>
                  <c:y val="-7.2966062392762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03-4E64-B5A0-0A0BED52CDFC}"/>
                </c:ext>
              </c:extLst>
            </c:dLbl>
            <c:dLbl>
              <c:idx val="5"/>
              <c:layout>
                <c:manualLayout>
                  <c:x val="-6.038647342995346E-3"/>
                  <c:y val="-8.1721989879894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03-4E64-B5A0-0A0BED52CDF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6">
                          <a:lumMod val="75000"/>
                        </a:schemeClr>
                      </a:solidFill>
                      <a:round/>
                    </a:ln>
                    <a:effectLst/>
                  </c:spPr>
                </c15:leaderLines>
              </c:ext>
            </c:extLst>
          </c:dLbls>
          <c:cat>
            <c:strRef>
              <c:f>[new_teacher_totals.xlsx]Sheet1!$A$19:$A$24</c:f>
              <c:strCache>
                <c:ptCount val="6"/>
                <c:pt idx="0">
                  <c:v>2017-18</c:v>
                </c:pt>
                <c:pt idx="1">
                  <c:v>2018-19</c:v>
                </c:pt>
                <c:pt idx="2">
                  <c:v>2019-20</c:v>
                </c:pt>
                <c:pt idx="3">
                  <c:v>2020-21</c:v>
                </c:pt>
                <c:pt idx="4">
                  <c:v>2021-22</c:v>
                </c:pt>
                <c:pt idx="5">
                  <c:v>2022-23</c:v>
                </c:pt>
              </c:strCache>
            </c:strRef>
          </c:cat>
          <c:val>
            <c:numRef>
              <c:f>[new_teacher_totals.xlsx]Sheet1!$G$19:$G$24</c:f>
              <c:numCache>
                <c:formatCode>#,##0</c:formatCode>
                <c:ptCount val="6"/>
                <c:pt idx="0">
                  <c:v>9013</c:v>
                </c:pt>
                <c:pt idx="1">
                  <c:v>8850</c:v>
                </c:pt>
                <c:pt idx="2">
                  <c:v>7332</c:v>
                </c:pt>
                <c:pt idx="3">
                  <c:v>10025</c:v>
                </c:pt>
                <c:pt idx="4">
                  <c:v>11496</c:v>
                </c:pt>
                <c:pt idx="5">
                  <c:v>11023</c:v>
                </c:pt>
              </c:numCache>
            </c:numRef>
          </c:val>
          <c:smooth val="0"/>
          <c:extLst>
            <c:ext xmlns:c16="http://schemas.microsoft.com/office/drawing/2014/chart" uri="{C3380CC4-5D6E-409C-BE32-E72D297353CC}">
              <c16:uniqueId val="{00000001-5903-4E64-B5A0-0A0BED52CDFC}"/>
            </c:ext>
          </c:extLst>
        </c:ser>
        <c:dLbls>
          <c:showLegendKey val="0"/>
          <c:showVal val="0"/>
          <c:showCatName val="0"/>
          <c:showSerName val="0"/>
          <c:showPercent val="0"/>
          <c:showBubbleSize val="0"/>
        </c:dLbls>
        <c:marker val="1"/>
        <c:smooth val="0"/>
        <c:axId val="567724127"/>
        <c:axId val="1026168495"/>
      </c:lineChart>
      <c:catAx>
        <c:axId val="567724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026168495"/>
        <c:crosses val="autoZero"/>
        <c:auto val="1"/>
        <c:lblAlgn val="ctr"/>
        <c:lblOffset val="100"/>
        <c:noMultiLvlLbl val="0"/>
      </c:catAx>
      <c:valAx>
        <c:axId val="10261684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567724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887" y="1122363"/>
            <a:ext cx="10575235" cy="2387600"/>
          </a:xfrm>
        </p:spPr>
        <p:txBody>
          <a:bodyPr anchor="b">
            <a:normAutofit/>
          </a:bodyPr>
          <a:lstStyle>
            <a:lvl1pPr algn="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4887" y="3641794"/>
            <a:ext cx="10575234" cy="1655762"/>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168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F905707-9951-45B2-A8EA-D6C95DFFA4F8}" type="slidenum">
              <a:rPr lang="en-US" smtClean="0"/>
              <a:t>‹#›</a:t>
            </a:fld>
            <a:endParaRPr lang="en-US"/>
          </a:p>
        </p:txBody>
      </p:sp>
    </p:spTree>
    <p:extLst>
      <p:ext uri="{BB962C8B-B14F-4D97-AF65-F5344CB8AC3E}">
        <p14:creationId xmlns:p14="http://schemas.microsoft.com/office/powerpoint/2010/main" val="111497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F905707-9951-45B2-A8EA-D6C95DFFA4F8}" type="slidenum">
              <a:rPr lang="en-US" smtClean="0"/>
              <a:t>‹#›</a:t>
            </a:fld>
            <a:endParaRPr lang="en-US"/>
          </a:p>
        </p:txBody>
      </p:sp>
      <p:cxnSp>
        <p:nvCxnSpPr>
          <p:cNvPr id="8" name="Straight Connector 7">
            <a:extLst>
              <a:ext uri="{FF2B5EF4-FFF2-40B4-BE49-F238E27FC236}">
                <a16:creationId xmlns:a16="http://schemas.microsoft.com/office/drawing/2014/main" id="{6E01803A-606C-AE4D-AB4A-4D067E851DA7}"/>
              </a:ext>
            </a:extLst>
          </p:cNvPr>
          <p:cNvCxnSpPr/>
          <p:nvPr/>
        </p:nvCxnSpPr>
        <p:spPr>
          <a:xfrm>
            <a:off x="839788" y="2067339"/>
            <a:ext cx="3932237"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1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F905707-9951-45B2-A8EA-D6C95DFFA4F8}" type="slidenum">
              <a:rPr lang="en-US" smtClean="0"/>
              <a:t>‹#›</a:t>
            </a:fld>
            <a:endParaRPr lang="en-US"/>
          </a:p>
        </p:txBody>
      </p:sp>
      <p:cxnSp>
        <p:nvCxnSpPr>
          <p:cNvPr id="8" name="Straight Connector 7">
            <a:extLst>
              <a:ext uri="{FF2B5EF4-FFF2-40B4-BE49-F238E27FC236}">
                <a16:creationId xmlns:a16="http://schemas.microsoft.com/office/drawing/2014/main" id="{6E01803A-606C-AE4D-AB4A-4D067E851DA7}"/>
              </a:ext>
            </a:extLst>
          </p:cNvPr>
          <p:cNvCxnSpPr/>
          <p:nvPr/>
        </p:nvCxnSpPr>
        <p:spPr>
          <a:xfrm>
            <a:off x="839788" y="2067339"/>
            <a:ext cx="3932237"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1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F905707-9951-45B2-A8EA-D6C95DFFA4F8}" type="slidenum">
              <a:rPr lang="en-US" smtClean="0"/>
              <a:t>‹#›</a:t>
            </a:fld>
            <a:endParaRPr lang="en-US"/>
          </a:p>
        </p:txBody>
      </p:sp>
    </p:spTree>
    <p:extLst>
      <p:ext uri="{BB962C8B-B14F-4D97-AF65-F5344CB8AC3E}">
        <p14:creationId xmlns:p14="http://schemas.microsoft.com/office/powerpoint/2010/main" val="2564547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F905707-9951-45B2-A8EA-D6C95DFFA4F8}" type="slidenum">
              <a:rPr lang="en-US" smtClean="0"/>
              <a:t>‹#›</a:t>
            </a:fld>
            <a:endParaRPr lang="en-US"/>
          </a:p>
        </p:txBody>
      </p:sp>
    </p:spTree>
    <p:extLst>
      <p:ext uri="{BB962C8B-B14F-4D97-AF65-F5344CB8AC3E}">
        <p14:creationId xmlns:p14="http://schemas.microsoft.com/office/powerpoint/2010/main" val="3226959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EE24E-A97E-8991-6B9B-D503146B04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F4AA7E-ECC3-BF0F-A6F0-9B54B6932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CD66-EA87-90E7-1B49-B7AC9D5C47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6C73F2-02DB-5D62-E539-FFC774C17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95B54D-1C4C-E61D-817C-14774CC24E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DA9BCB-D70A-7B38-BAAC-C4F285A81DFC}"/>
              </a:ext>
            </a:extLst>
          </p:cNvPr>
          <p:cNvSpPr>
            <a:spLocks noGrp="1"/>
          </p:cNvSpPr>
          <p:nvPr>
            <p:ph type="dt" sz="half" idx="10"/>
          </p:nvPr>
        </p:nvSpPr>
        <p:spPr/>
        <p:txBody>
          <a:bodyPr/>
          <a:lstStyle/>
          <a:p>
            <a:fld id="{5D5D3C56-FDA3-45C9-AAB4-5DD453261FA9}" type="datetimeFigureOut">
              <a:rPr lang="en-US" smtClean="0"/>
              <a:t>3/27/2024</a:t>
            </a:fld>
            <a:endParaRPr lang="en-US"/>
          </a:p>
        </p:txBody>
      </p:sp>
      <p:sp>
        <p:nvSpPr>
          <p:cNvPr id="8" name="Footer Placeholder 7">
            <a:extLst>
              <a:ext uri="{FF2B5EF4-FFF2-40B4-BE49-F238E27FC236}">
                <a16:creationId xmlns:a16="http://schemas.microsoft.com/office/drawing/2014/main" id="{0B51AB5A-D1D5-6D95-BDBB-2884D46902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35527C-4FE1-63B5-9CA6-9BF080E2F2ED}"/>
              </a:ext>
            </a:extLst>
          </p:cNvPr>
          <p:cNvSpPr>
            <a:spLocks noGrp="1"/>
          </p:cNvSpPr>
          <p:nvPr>
            <p:ph type="sldNum" sz="quarter" idx="12"/>
          </p:nvPr>
        </p:nvSpPr>
        <p:spPr/>
        <p:txBody>
          <a:bodyPr/>
          <a:lstStyle/>
          <a:p>
            <a:fld id="{3F905707-9951-45B2-A8EA-D6C95DFFA4F8}" type="slidenum">
              <a:rPr lang="en-US" smtClean="0"/>
              <a:t>‹#›</a:t>
            </a:fld>
            <a:endParaRPr lang="en-US"/>
          </a:p>
        </p:txBody>
      </p:sp>
    </p:spTree>
    <p:extLst>
      <p:ext uri="{BB962C8B-B14F-4D97-AF65-F5344CB8AC3E}">
        <p14:creationId xmlns:p14="http://schemas.microsoft.com/office/powerpoint/2010/main" val="290732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A44408-C0B0-7950-968A-AFCB28AB2781}"/>
              </a:ext>
            </a:extLst>
          </p:cNvPr>
          <p:cNvSpPr>
            <a:spLocks noGrp="1"/>
          </p:cNvSpPr>
          <p:nvPr>
            <p:ph type="dt" sz="half" idx="10"/>
          </p:nvPr>
        </p:nvSpPr>
        <p:spPr/>
        <p:txBody>
          <a:bodyPr/>
          <a:lstStyle/>
          <a:p>
            <a:fld id="{5D5D3C56-FDA3-45C9-AAB4-5DD453261FA9}" type="datetimeFigureOut">
              <a:rPr lang="en-US" smtClean="0"/>
              <a:t>3/27/2024</a:t>
            </a:fld>
            <a:endParaRPr lang="en-US"/>
          </a:p>
        </p:txBody>
      </p:sp>
      <p:sp>
        <p:nvSpPr>
          <p:cNvPr id="3" name="Footer Placeholder 2">
            <a:extLst>
              <a:ext uri="{FF2B5EF4-FFF2-40B4-BE49-F238E27FC236}">
                <a16:creationId xmlns:a16="http://schemas.microsoft.com/office/drawing/2014/main" id="{27090DC4-4CD5-26A6-90BB-9EB4D5381F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D4B41F-BEA8-307A-45B4-0F603B09FF59}"/>
              </a:ext>
            </a:extLst>
          </p:cNvPr>
          <p:cNvSpPr>
            <a:spLocks noGrp="1"/>
          </p:cNvSpPr>
          <p:nvPr>
            <p:ph type="sldNum" sz="quarter" idx="12"/>
          </p:nvPr>
        </p:nvSpPr>
        <p:spPr/>
        <p:txBody>
          <a:bodyPr/>
          <a:lstStyle/>
          <a:p>
            <a:fld id="{3F905707-9951-45B2-A8EA-D6C95DFFA4F8}" type="slidenum">
              <a:rPr lang="en-US" smtClean="0"/>
              <a:t>‹#›</a:t>
            </a:fld>
            <a:endParaRPr lang="en-US"/>
          </a:p>
        </p:txBody>
      </p:sp>
    </p:spTree>
    <p:extLst>
      <p:ext uri="{BB962C8B-B14F-4D97-AF65-F5344CB8AC3E}">
        <p14:creationId xmlns:p14="http://schemas.microsoft.com/office/powerpoint/2010/main" val="120662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63BF31-5499-8741-82CB-5E566BEE1187}"/>
              </a:ext>
            </a:extLst>
          </p:cNvPr>
          <p:cNvPicPr>
            <a:picLocks noChangeAspect="1"/>
          </p:cNvPicPr>
          <p:nvPr/>
        </p:nvPicPr>
        <p:blipFill>
          <a:blip r:embed="rId3"/>
          <a:stretch>
            <a:fillRect/>
          </a:stretch>
        </p:blipFill>
        <p:spPr>
          <a:xfrm>
            <a:off x="7003557" y="3143150"/>
            <a:ext cx="3366135" cy="699770"/>
          </a:xfrm>
          <a:prstGeom prst="rect">
            <a:avLst/>
          </a:prstGeom>
        </p:spPr>
      </p:pic>
    </p:spTree>
    <p:extLst>
      <p:ext uri="{BB962C8B-B14F-4D97-AF65-F5344CB8AC3E}">
        <p14:creationId xmlns:p14="http://schemas.microsoft.com/office/powerpoint/2010/main" val="188091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212023"/>
            <a:ext cx="10515600"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4114898"/>
            <a:ext cx="10515600" cy="1500187"/>
          </a:xfrm>
        </p:spPr>
        <p:txBody>
          <a:bodyPr>
            <a:normAutofit/>
          </a:bodyPr>
          <a:lstStyle>
            <a:lvl1pPr marL="0" indent="0">
              <a:buNone/>
              <a:defRPr sz="20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F905707-9951-45B2-A8EA-D6C95DFFA4F8}" type="slidenum">
              <a:rPr lang="en-US" smtClean="0"/>
              <a:t>‹#›</a:t>
            </a:fld>
            <a:endParaRPr lang="en-US"/>
          </a:p>
        </p:txBody>
      </p:sp>
    </p:spTree>
    <p:extLst>
      <p:ext uri="{BB962C8B-B14F-4D97-AF65-F5344CB8AC3E}">
        <p14:creationId xmlns:p14="http://schemas.microsoft.com/office/powerpoint/2010/main" val="371451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216152"/>
            <a:ext cx="10515600"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4118511"/>
            <a:ext cx="10515600" cy="1500187"/>
          </a:xfrm>
        </p:spPr>
        <p:txBody>
          <a:bodyPr>
            <a:normAutofit/>
          </a:bodyPr>
          <a:lstStyle>
            <a:lvl1pPr marL="0" indent="0">
              <a:buNone/>
              <a:defRPr sz="20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F905707-9951-45B2-A8EA-D6C95DFFA4F8}" type="slidenum">
              <a:rPr lang="en-US" smtClean="0"/>
              <a:t>‹#›</a:t>
            </a:fld>
            <a:endParaRPr lang="en-US"/>
          </a:p>
        </p:txBody>
      </p:sp>
    </p:spTree>
    <p:extLst>
      <p:ext uri="{BB962C8B-B14F-4D97-AF65-F5344CB8AC3E}">
        <p14:creationId xmlns:p14="http://schemas.microsoft.com/office/powerpoint/2010/main" val="285494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F905707-9951-45B2-A8EA-D6C95DFFA4F8}" type="slidenum">
              <a:rPr lang="en-US" smtClean="0"/>
              <a:t>‹#›</a:t>
            </a:fld>
            <a:endParaRPr lang="en-US"/>
          </a:p>
        </p:txBody>
      </p:sp>
    </p:spTree>
    <p:extLst>
      <p:ext uri="{BB962C8B-B14F-4D97-AF65-F5344CB8AC3E}">
        <p14:creationId xmlns:p14="http://schemas.microsoft.com/office/powerpoint/2010/main" val="151684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F905707-9951-45B2-A8EA-D6C95DFFA4F8}" type="slidenum">
              <a:rPr lang="en-US" smtClean="0"/>
              <a:t>‹#›</a:t>
            </a:fld>
            <a:endParaRPr lang="en-US"/>
          </a:p>
        </p:txBody>
      </p:sp>
    </p:spTree>
    <p:extLst>
      <p:ext uri="{BB962C8B-B14F-4D97-AF65-F5344CB8AC3E}">
        <p14:creationId xmlns:p14="http://schemas.microsoft.com/office/powerpoint/2010/main" val="79110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F905707-9951-45B2-A8EA-D6C95DFFA4F8}" type="slidenum">
              <a:rPr lang="en-US" smtClean="0"/>
              <a:t>‹#›</a:t>
            </a:fld>
            <a:endParaRPr lang="en-US"/>
          </a:p>
        </p:txBody>
      </p:sp>
    </p:spTree>
    <p:extLst>
      <p:ext uri="{BB962C8B-B14F-4D97-AF65-F5344CB8AC3E}">
        <p14:creationId xmlns:p14="http://schemas.microsoft.com/office/powerpoint/2010/main" val="20154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F905707-9951-45B2-A8EA-D6C95DFFA4F8}" type="slidenum">
              <a:rPr lang="en-US" smtClean="0"/>
              <a:t>‹#›</a:t>
            </a:fld>
            <a:endParaRPr lang="en-US"/>
          </a:p>
        </p:txBody>
      </p:sp>
    </p:spTree>
    <p:extLst>
      <p:ext uri="{BB962C8B-B14F-4D97-AF65-F5344CB8AC3E}">
        <p14:creationId xmlns:p14="http://schemas.microsoft.com/office/powerpoint/2010/main" val="284593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F905707-9951-45B2-A8EA-D6C95DFFA4F8}" type="slidenum">
              <a:rPr lang="en-US" smtClean="0"/>
              <a:t>‹#›</a:t>
            </a:fld>
            <a:endParaRPr lang="en-US"/>
          </a:p>
        </p:txBody>
      </p:sp>
    </p:spTree>
    <p:extLst>
      <p:ext uri="{BB962C8B-B14F-4D97-AF65-F5344CB8AC3E}">
        <p14:creationId xmlns:p14="http://schemas.microsoft.com/office/powerpoint/2010/main" val="192602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975658" cy="365125"/>
          </a:xfrm>
          <a:prstGeom prst="rect">
            <a:avLst/>
          </a:prstGeom>
        </p:spPr>
        <p:txBody>
          <a:bodyPr vert="horz" lIns="91440" tIns="45720" rIns="91440" bIns="45720" rtlCol="0" anchor="ctr"/>
          <a:lstStyle>
            <a:lvl1pPr algn="r">
              <a:defRPr sz="1300">
                <a:solidFill>
                  <a:schemeClr val="bg1"/>
                </a:solidFill>
                <a:latin typeface="Arial" panose="020B0604020202020204" pitchFamily="34" charset="0"/>
                <a:cs typeface="Arial" panose="020B0604020202020204" pitchFamily="34" charset="0"/>
              </a:defRPr>
            </a:lvl1pPr>
          </a:lstStyle>
          <a:p>
            <a:fld id="{3F905707-9951-45B2-A8EA-D6C95DFFA4F8}" type="slidenum">
              <a:rPr lang="en-US" smtClean="0"/>
              <a:t>‹#›</a:t>
            </a:fld>
            <a:endParaRPr lang="en-US"/>
          </a:p>
        </p:txBody>
      </p:sp>
    </p:spTree>
    <p:extLst>
      <p:ext uri="{BB962C8B-B14F-4D97-AF65-F5344CB8AC3E}">
        <p14:creationId xmlns:p14="http://schemas.microsoft.com/office/powerpoint/2010/main" val="3699554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b="1" kern="1200">
          <a:solidFill>
            <a:srgbClr val="1C37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cumentcloud.org/documents/23810002-2023_03_13v2-recruitment-vacancy-and-retention-metrics-in-north-carolina-state-government80?responsive=1&amp;title=1" TargetMode="External"/><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26300/76eq-hj32" TargetMode="External"/><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26300/76eq-hj32" TargetMode="External"/><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7CBB-E321-589C-E1D5-3193317DF7E0}"/>
              </a:ext>
            </a:extLst>
          </p:cNvPr>
          <p:cNvSpPr>
            <a:spLocks noGrp="1"/>
          </p:cNvSpPr>
          <p:nvPr>
            <p:ph type="ctrTitle"/>
          </p:nvPr>
        </p:nvSpPr>
        <p:spPr/>
        <p:txBody>
          <a:bodyPr/>
          <a:lstStyle/>
          <a:p>
            <a:r>
              <a:rPr lang="en-US"/>
              <a:t>State of the Teaching Profession</a:t>
            </a:r>
          </a:p>
        </p:txBody>
      </p:sp>
      <p:sp>
        <p:nvSpPr>
          <p:cNvPr id="3" name="Subtitle 2">
            <a:extLst>
              <a:ext uri="{FF2B5EF4-FFF2-40B4-BE49-F238E27FC236}">
                <a16:creationId xmlns:a16="http://schemas.microsoft.com/office/drawing/2014/main" id="{87482F08-DCFE-92AE-73A4-FB1D943C5D85}"/>
              </a:ext>
            </a:extLst>
          </p:cNvPr>
          <p:cNvSpPr>
            <a:spLocks noGrp="1"/>
          </p:cNvSpPr>
          <p:nvPr>
            <p:ph type="subTitle" idx="1"/>
          </p:nvPr>
        </p:nvSpPr>
        <p:spPr/>
        <p:txBody>
          <a:bodyPr/>
          <a:lstStyle/>
          <a:p>
            <a:endParaRPr lang="en-US"/>
          </a:p>
          <a:p>
            <a:r>
              <a:rPr lang="en-US"/>
              <a:t>April 2024 State Board of Education Meeting</a:t>
            </a:r>
          </a:p>
        </p:txBody>
      </p:sp>
    </p:spTree>
    <p:extLst>
      <p:ext uri="{BB962C8B-B14F-4D97-AF65-F5344CB8AC3E}">
        <p14:creationId xmlns:p14="http://schemas.microsoft.com/office/powerpoint/2010/main" val="318573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2727-FD46-87D6-4A83-DD5D06E57894}"/>
              </a:ext>
            </a:extLst>
          </p:cNvPr>
          <p:cNvSpPr>
            <a:spLocks noGrp="1"/>
          </p:cNvSpPr>
          <p:nvPr>
            <p:ph type="title"/>
          </p:nvPr>
        </p:nvSpPr>
        <p:spPr>
          <a:xfrm>
            <a:off x="762000" y="98425"/>
            <a:ext cx="10515600" cy="1325563"/>
          </a:xfrm>
        </p:spPr>
        <p:txBody>
          <a:bodyPr/>
          <a:lstStyle/>
          <a:p>
            <a:r>
              <a:rPr lang="en-US"/>
              <a:t>Contextualizing the Data – Attrition from North Carolina State Agencies</a:t>
            </a:r>
          </a:p>
        </p:txBody>
      </p:sp>
      <p:pic>
        <p:nvPicPr>
          <p:cNvPr id="3074" name="Picture 2" descr="A graph of the number of individuals&#10;&#10;Description automatically generated">
            <a:extLst>
              <a:ext uri="{FF2B5EF4-FFF2-40B4-BE49-F238E27FC236}">
                <a16:creationId xmlns:a16="http://schemas.microsoft.com/office/drawing/2014/main" id="{56380E4F-6233-5D3E-A523-24C6ED373F3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92727" y="1809750"/>
            <a:ext cx="5548313" cy="4049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DC7671-4932-0B0F-1483-B462AF4E7B0F}"/>
              </a:ext>
            </a:extLst>
          </p:cNvPr>
          <p:cNvSpPr txBox="1"/>
          <p:nvPr/>
        </p:nvSpPr>
        <p:spPr>
          <a:xfrm>
            <a:off x="692727" y="6317673"/>
            <a:ext cx="7416800" cy="276999"/>
          </a:xfrm>
          <a:prstGeom prst="rect">
            <a:avLst/>
          </a:prstGeom>
          <a:noFill/>
        </p:spPr>
        <p:txBody>
          <a:bodyPr wrap="square" rtlCol="0">
            <a:spAutoFit/>
          </a:bodyPr>
          <a:lstStyle/>
          <a:p>
            <a:r>
              <a:rPr lang="en-US" sz="1200">
                <a:hlinkClick r:id="rId3"/>
              </a:rPr>
              <a:t>2023_03_13v2-Recruitment Vacancy and Retention Metrics in North Carolina State Government80 - DocumentCloud</a:t>
            </a:r>
            <a:endParaRPr lang="en-US" sz="1200"/>
          </a:p>
        </p:txBody>
      </p:sp>
      <p:pic>
        <p:nvPicPr>
          <p:cNvPr id="3076" name="Picture 4" descr="A table with numbers and text&#10;&#10;Description automatically generated">
            <a:extLst>
              <a:ext uri="{FF2B5EF4-FFF2-40B4-BE49-F238E27FC236}">
                <a16:creationId xmlns:a16="http://schemas.microsoft.com/office/drawing/2014/main" id="{6DC3B92D-80EF-473C-F1BC-6596E27C1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25" y="2508755"/>
            <a:ext cx="4829175" cy="195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67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3AA8-2E13-629D-CF0B-C18ECB180D82}"/>
              </a:ext>
            </a:extLst>
          </p:cNvPr>
          <p:cNvSpPr>
            <a:spLocks noGrp="1"/>
          </p:cNvSpPr>
          <p:nvPr>
            <p:ph type="title"/>
          </p:nvPr>
        </p:nvSpPr>
        <p:spPr/>
        <p:txBody>
          <a:bodyPr/>
          <a:lstStyle/>
          <a:p>
            <a:r>
              <a:rPr lang="en-US"/>
              <a:t>Attrition and Teacher Experience</a:t>
            </a:r>
          </a:p>
        </p:txBody>
      </p:sp>
      <p:sp>
        <p:nvSpPr>
          <p:cNvPr id="3" name="Text Placeholder 2">
            <a:extLst>
              <a:ext uri="{FF2B5EF4-FFF2-40B4-BE49-F238E27FC236}">
                <a16:creationId xmlns:a16="http://schemas.microsoft.com/office/drawing/2014/main" id="{C8CAB3B2-22E3-B541-9878-20BFD43BC5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3645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B6D8D0D-D4B0-533D-7B85-122564375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31623"/>
            <a:ext cx="10383981" cy="44149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9B6DB2F-B2EE-868D-13C3-42DFE22E0774}"/>
              </a:ext>
            </a:extLst>
          </p:cNvPr>
          <p:cNvSpPr txBox="1"/>
          <p:nvPr/>
        </p:nvSpPr>
        <p:spPr>
          <a:xfrm>
            <a:off x="4690637" y="2019280"/>
            <a:ext cx="3187621" cy="2585323"/>
          </a:xfrm>
          <a:prstGeom prst="rect">
            <a:avLst/>
          </a:prstGeom>
          <a:noFill/>
        </p:spPr>
        <p:txBody>
          <a:bodyPr wrap="square" rtlCol="0">
            <a:spAutoFit/>
          </a:bodyPr>
          <a:lstStyle/>
          <a:p>
            <a:r>
              <a:rPr lang="en-US"/>
              <a:t>Attrition for teachers in the early years of the profession is possibly more responsive to SBE policy initiatives.  Decisions to leave the profession may include mentor support, manageable workload, and other policy-relevant working conditions.</a:t>
            </a:r>
          </a:p>
        </p:txBody>
      </p:sp>
      <p:sp>
        <p:nvSpPr>
          <p:cNvPr id="2" name="Title 1">
            <a:extLst>
              <a:ext uri="{FF2B5EF4-FFF2-40B4-BE49-F238E27FC236}">
                <a16:creationId xmlns:a16="http://schemas.microsoft.com/office/drawing/2014/main" id="{BFB0D77D-16FC-E2F6-3310-7354D0F79507}"/>
              </a:ext>
            </a:extLst>
          </p:cNvPr>
          <p:cNvSpPr>
            <a:spLocks noGrp="1"/>
          </p:cNvSpPr>
          <p:nvPr>
            <p:ph type="title"/>
          </p:nvPr>
        </p:nvSpPr>
        <p:spPr/>
        <p:txBody>
          <a:bodyPr/>
          <a:lstStyle/>
          <a:p>
            <a:r>
              <a:rPr lang="en-US" b="1"/>
              <a:t>NC Teacher Attrition by Teaching Experience</a:t>
            </a:r>
          </a:p>
        </p:txBody>
      </p:sp>
      <p:sp>
        <p:nvSpPr>
          <p:cNvPr id="5" name="TextBox 4">
            <a:extLst>
              <a:ext uri="{FF2B5EF4-FFF2-40B4-BE49-F238E27FC236}">
                <a16:creationId xmlns:a16="http://schemas.microsoft.com/office/drawing/2014/main" id="{E01201F0-E475-4B4A-FF85-FFCF5896F9B9}"/>
              </a:ext>
            </a:extLst>
          </p:cNvPr>
          <p:cNvSpPr txBox="1"/>
          <p:nvPr/>
        </p:nvSpPr>
        <p:spPr>
          <a:xfrm>
            <a:off x="1542472" y="2281661"/>
            <a:ext cx="637309" cy="276999"/>
          </a:xfrm>
          <a:prstGeom prst="rect">
            <a:avLst/>
          </a:prstGeom>
          <a:noFill/>
        </p:spPr>
        <p:txBody>
          <a:bodyPr wrap="square" rtlCol="0">
            <a:spAutoFit/>
          </a:bodyPr>
          <a:lstStyle/>
          <a:p>
            <a:r>
              <a:rPr lang="en-US" sz="1200" b="1"/>
              <a:t>26%</a:t>
            </a:r>
          </a:p>
        </p:txBody>
      </p:sp>
      <p:sp>
        <p:nvSpPr>
          <p:cNvPr id="6" name="TextBox 5">
            <a:extLst>
              <a:ext uri="{FF2B5EF4-FFF2-40B4-BE49-F238E27FC236}">
                <a16:creationId xmlns:a16="http://schemas.microsoft.com/office/drawing/2014/main" id="{89CA8011-7014-D7C1-46B0-B8F33356D7F4}"/>
              </a:ext>
            </a:extLst>
          </p:cNvPr>
          <p:cNvSpPr txBox="1"/>
          <p:nvPr/>
        </p:nvSpPr>
        <p:spPr>
          <a:xfrm>
            <a:off x="6096000" y="5232679"/>
            <a:ext cx="637309" cy="276999"/>
          </a:xfrm>
          <a:prstGeom prst="rect">
            <a:avLst/>
          </a:prstGeom>
          <a:noFill/>
        </p:spPr>
        <p:txBody>
          <a:bodyPr wrap="square" rtlCol="0">
            <a:spAutoFit/>
          </a:bodyPr>
          <a:lstStyle/>
          <a:p>
            <a:r>
              <a:rPr lang="en-US" sz="1200" b="1"/>
              <a:t>5%</a:t>
            </a:r>
          </a:p>
        </p:txBody>
      </p:sp>
      <p:sp>
        <p:nvSpPr>
          <p:cNvPr id="7" name="TextBox 6">
            <a:extLst>
              <a:ext uri="{FF2B5EF4-FFF2-40B4-BE49-F238E27FC236}">
                <a16:creationId xmlns:a16="http://schemas.microsoft.com/office/drawing/2014/main" id="{24807D4F-BC3D-127B-1E96-256BB02D402D}"/>
              </a:ext>
            </a:extLst>
          </p:cNvPr>
          <p:cNvSpPr txBox="1"/>
          <p:nvPr/>
        </p:nvSpPr>
        <p:spPr>
          <a:xfrm>
            <a:off x="10695709" y="2272657"/>
            <a:ext cx="637309" cy="276999"/>
          </a:xfrm>
          <a:prstGeom prst="rect">
            <a:avLst/>
          </a:prstGeom>
          <a:noFill/>
        </p:spPr>
        <p:txBody>
          <a:bodyPr wrap="square" rtlCol="0">
            <a:spAutoFit/>
          </a:bodyPr>
          <a:lstStyle/>
          <a:p>
            <a:r>
              <a:rPr lang="en-US" sz="1200" b="1"/>
              <a:t>26%</a:t>
            </a:r>
          </a:p>
        </p:txBody>
      </p:sp>
      <p:sp>
        <p:nvSpPr>
          <p:cNvPr id="3" name="Oval 2">
            <a:extLst>
              <a:ext uri="{FF2B5EF4-FFF2-40B4-BE49-F238E27FC236}">
                <a16:creationId xmlns:a16="http://schemas.microsoft.com/office/drawing/2014/main" id="{2160EC6F-22D5-BF38-DBA1-FBF2C524C9F9}"/>
              </a:ext>
            </a:extLst>
          </p:cNvPr>
          <p:cNvSpPr/>
          <p:nvPr/>
        </p:nvSpPr>
        <p:spPr>
          <a:xfrm>
            <a:off x="8750400" y="1596920"/>
            <a:ext cx="3160451" cy="1905471"/>
          </a:xfrm>
          <a:prstGeom prst="ellipse">
            <a:avLst/>
          </a:prstGeom>
          <a:solidFill>
            <a:srgbClr val="FFFF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F0DABDC-BD00-F723-6D6C-24872F10C9FE}"/>
              </a:ext>
            </a:extLst>
          </p:cNvPr>
          <p:cNvSpPr txBox="1"/>
          <p:nvPr/>
        </p:nvSpPr>
        <p:spPr>
          <a:xfrm>
            <a:off x="4690637" y="2021044"/>
            <a:ext cx="3320248" cy="2031325"/>
          </a:xfrm>
          <a:prstGeom prst="rect">
            <a:avLst/>
          </a:prstGeom>
          <a:noFill/>
        </p:spPr>
        <p:txBody>
          <a:bodyPr wrap="square" rtlCol="0">
            <a:spAutoFit/>
          </a:bodyPr>
          <a:lstStyle/>
          <a:p>
            <a:r>
              <a:rPr lang="en-US"/>
              <a:t>Attrition for teachers in this area is likely resistant to SBE policy initiatives.  Decisions to remain in or leave the profession are likely financial.  SBE policies would be in conflict with retirement benefits.</a:t>
            </a:r>
          </a:p>
        </p:txBody>
      </p:sp>
      <p:sp>
        <p:nvSpPr>
          <p:cNvPr id="8" name="Oval 7">
            <a:extLst>
              <a:ext uri="{FF2B5EF4-FFF2-40B4-BE49-F238E27FC236}">
                <a16:creationId xmlns:a16="http://schemas.microsoft.com/office/drawing/2014/main" id="{93996B59-F0B8-6638-C79B-3A99F3B61B00}"/>
              </a:ext>
            </a:extLst>
          </p:cNvPr>
          <p:cNvSpPr/>
          <p:nvPr/>
        </p:nvSpPr>
        <p:spPr>
          <a:xfrm>
            <a:off x="391717" y="1736744"/>
            <a:ext cx="3426781" cy="1837578"/>
          </a:xfrm>
          <a:prstGeom prst="ellipse">
            <a:avLst/>
          </a:prstGeom>
          <a:solidFill>
            <a:srgbClr val="FFFF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99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3" grpId="1" animBg="1"/>
      <p:bldP spid="4" grpId="0"/>
      <p:bldP spid="4" grpId="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2DC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3E15-B8E6-470F-1EF0-8EF54649CC90}"/>
              </a:ext>
            </a:extLst>
          </p:cNvPr>
          <p:cNvSpPr>
            <a:spLocks noGrp="1"/>
          </p:cNvSpPr>
          <p:nvPr>
            <p:ph type="title"/>
          </p:nvPr>
        </p:nvSpPr>
        <p:spPr/>
        <p:txBody>
          <a:bodyPr vert="horz" lIns="91440" tIns="45720" rIns="91440" bIns="45720" rtlCol="0" anchor="ctr">
            <a:normAutofit/>
          </a:bodyPr>
          <a:lstStyle/>
          <a:p>
            <a:r>
              <a:rPr lang="en-US"/>
              <a:t>License Routes of NC Newly Hired Teachers</a:t>
            </a:r>
          </a:p>
        </p:txBody>
      </p:sp>
      <p:graphicFrame>
        <p:nvGraphicFramePr>
          <p:cNvPr id="4" name="Content Placeholder 3">
            <a:extLst>
              <a:ext uri="{FF2B5EF4-FFF2-40B4-BE49-F238E27FC236}">
                <a16:creationId xmlns:a16="http://schemas.microsoft.com/office/drawing/2014/main" id="{3E312C47-7E11-937A-5ADE-EFBCE3828BF0}"/>
              </a:ext>
            </a:extLst>
          </p:cNvPr>
          <p:cNvGraphicFramePr>
            <a:graphicFrameLocks noGrp="1"/>
          </p:cNvGraphicFramePr>
          <p:nvPr>
            <p:ph idx="1"/>
            <p:extLst>
              <p:ext uri="{D42A27DB-BD31-4B8C-83A1-F6EECF244321}">
                <p14:modId xmlns:p14="http://schemas.microsoft.com/office/powerpoint/2010/main" val="1685548508"/>
              </p:ext>
            </p:extLst>
          </p:nvPr>
        </p:nvGraphicFramePr>
        <p:xfrm>
          <a:off x="838200" y="1825625"/>
          <a:ext cx="10515596" cy="4605486"/>
        </p:xfrm>
        <a:graphic>
          <a:graphicData uri="http://schemas.openxmlformats.org/drawingml/2006/table">
            <a:tbl>
              <a:tblPr>
                <a:tableStyleId>{22838BEF-8BB2-4498-84A7-C5851F593DF1}</a:tableStyleId>
              </a:tblPr>
              <a:tblGrid>
                <a:gridCol w="1583735">
                  <a:extLst>
                    <a:ext uri="{9D8B030D-6E8A-4147-A177-3AD203B41FA5}">
                      <a16:colId xmlns:a16="http://schemas.microsoft.com/office/drawing/2014/main" val="2930706706"/>
                    </a:ext>
                  </a:extLst>
                </a:gridCol>
                <a:gridCol w="1583735">
                  <a:extLst>
                    <a:ext uri="{9D8B030D-6E8A-4147-A177-3AD203B41FA5}">
                      <a16:colId xmlns:a16="http://schemas.microsoft.com/office/drawing/2014/main" val="253735929"/>
                    </a:ext>
                  </a:extLst>
                </a:gridCol>
                <a:gridCol w="1715027">
                  <a:extLst>
                    <a:ext uri="{9D8B030D-6E8A-4147-A177-3AD203B41FA5}">
                      <a16:colId xmlns:a16="http://schemas.microsoft.com/office/drawing/2014/main" val="3081013315"/>
                    </a:ext>
                  </a:extLst>
                </a:gridCol>
                <a:gridCol w="1618983">
                  <a:extLst>
                    <a:ext uri="{9D8B030D-6E8A-4147-A177-3AD203B41FA5}">
                      <a16:colId xmlns:a16="http://schemas.microsoft.com/office/drawing/2014/main" val="3399585070"/>
                    </a:ext>
                  </a:extLst>
                </a:gridCol>
                <a:gridCol w="1014304">
                  <a:extLst>
                    <a:ext uri="{9D8B030D-6E8A-4147-A177-3AD203B41FA5}">
                      <a16:colId xmlns:a16="http://schemas.microsoft.com/office/drawing/2014/main" val="69567280"/>
                    </a:ext>
                  </a:extLst>
                </a:gridCol>
                <a:gridCol w="1625331">
                  <a:extLst>
                    <a:ext uri="{9D8B030D-6E8A-4147-A177-3AD203B41FA5}">
                      <a16:colId xmlns:a16="http://schemas.microsoft.com/office/drawing/2014/main" val="3393443861"/>
                    </a:ext>
                  </a:extLst>
                </a:gridCol>
                <a:gridCol w="1374481">
                  <a:extLst>
                    <a:ext uri="{9D8B030D-6E8A-4147-A177-3AD203B41FA5}">
                      <a16:colId xmlns:a16="http://schemas.microsoft.com/office/drawing/2014/main" val="223335646"/>
                    </a:ext>
                  </a:extLst>
                </a:gridCol>
              </a:tblGrid>
              <a:tr h="605123">
                <a:tc gridSpan="7">
                  <a:txBody>
                    <a:bodyPr/>
                    <a:lstStyle/>
                    <a:p>
                      <a:pPr algn="ctr" fontAlgn="b">
                        <a:spcBef>
                          <a:spcPts val="0"/>
                        </a:spcBef>
                        <a:spcAft>
                          <a:spcPts val="0"/>
                        </a:spcAft>
                      </a:pPr>
                      <a:r>
                        <a:rPr lang="en-US" sz="2300" b="0" u="none" strike="noStrike">
                          <a:solidFill>
                            <a:srgbClr val="000000"/>
                          </a:solidFill>
                          <a:effectLst/>
                        </a:rPr>
                        <a:t>License Route</a:t>
                      </a:r>
                      <a:endParaRPr lang="en-US" sz="3700" b="0" i="0" u="none" strike="noStrike">
                        <a:effectLst/>
                        <a:latin typeface="Arial" panose="020B0604020202020204" pitchFamily="34" charset="0"/>
                      </a:endParaRPr>
                    </a:p>
                  </a:txBody>
                  <a:tcPr marL="187151" marR="187151" marT="93576" marB="93576"/>
                </a:tc>
                <a:tc hMerge="1">
                  <a:txBody>
                    <a:bodyPr/>
                    <a:lstStyle/>
                    <a:p>
                      <a:endParaRPr/>
                    </a:p>
                  </a:txBody>
                  <a:tcPr marL="187151" marR="187151" marT="93576" marB="9357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9970341"/>
                  </a:ext>
                </a:extLst>
              </a:tr>
              <a:tr h="531042">
                <a:tc>
                  <a:txBody>
                    <a:bodyPr/>
                    <a:lstStyle/>
                    <a:p>
                      <a:pPr algn="ctr" fontAlgn="b">
                        <a:spcBef>
                          <a:spcPts val="0"/>
                        </a:spcBef>
                        <a:spcAft>
                          <a:spcPts val="0"/>
                        </a:spcAft>
                      </a:pPr>
                      <a:r>
                        <a:rPr lang="en-US" sz="2300" b="0" u="none" strike="noStrike" kern="1200">
                          <a:solidFill>
                            <a:srgbClr val="000000"/>
                          </a:solidFill>
                          <a:effectLst/>
                          <a:latin typeface="+mn-lt"/>
                          <a:ea typeface="+mn-ea"/>
                          <a:cs typeface="+mn-cs"/>
                        </a:rPr>
                        <a:t>Year</a:t>
                      </a: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Traditional</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Alternative</a:t>
                      </a:r>
                    </a:p>
                    <a:p>
                      <a:pPr algn="ctr" fontAlgn="b">
                        <a:spcBef>
                          <a:spcPts val="0"/>
                        </a:spcBef>
                        <a:spcAft>
                          <a:spcPts val="0"/>
                        </a:spcAft>
                      </a:pPr>
                      <a:r>
                        <a:rPr lang="en-US" sz="2300" b="0" u="none" strike="noStrike">
                          <a:solidFill>
                            <a:srgbClr val="000000"/>
                          </a:solidFill>
                          <a:effectLst/>
                        </a:rPr>
                        <a:t>/Residency</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Out-of-State</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CTE</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International</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Other</a:t>
                      </a:r>
                      <a:endParaRPr lang="en-US" sz="3700" b="0" i="0" u="none" strike="noStrike">
                        <a:effectLst/>
                        <a:latin typeface="Arial" panose="020B0604020202020204" pitchFamily="34" charset="0"/>
                      </a:endParaRPr>
                    </a:p>
                  </a:txBody>
                  <a:tcPr marL="19495" marR="19495" marT="19495" marB="93576" anchor="b"/>
                </a:tc>
                <a:extLst>
                  <a:ext uri="{0D108BD9-81ED-4DB2-BD59-A6C34878D82A}">
                    <a16:rowId xmlns:a16="http://schemas.microsoft.com/office/drawing/2014/main" val="1556932332"/>
                  </a:ext>
                </a:extLst>
              </a:tr>
              <a:tr h="531042">
                <a:tc>
                  <a:txBody>
                    <a:bodyPr/>
                    <a:lstStyle/>
                    <a:p>
                      <a:pPr algn="ctr" fontAlgn="b">
                        <a:spcBef>
                          <a:spcPts val="0"/>
                        </a:spcBef>
                        <a:spcAft>
                          <a:spcPts val="0"/>
                        </a:spcAft>
                      </a:pPr>
                      <a:r>
                        <a:rPr lang="en-US" sz="2300" b="0" u="none" strike="noStrike" kern="1200">
                          <a:solidFill>
                            <a:srgbClr val="000000"/>
                          </a:solidFill>
                          <a:effectLst/>
                          <a:latin typeface="+mn-lt"/>
                          <a:ea typeface="+mn-ea"/>
                          <a:cs typeface="+mn-cs"/>
                        </a:rPr>
                        <a:t>2017-18</a:t>
                      </a: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30.98%</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35.93%</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26.52%</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1.95%</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4.15%</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0.47%</a:t>
                      </a:r>
                      <a:endParaRPr lang="en-US" sz="3700" b="0" i="0" u="none" strike="noStrike">
                        <a:effectLst/>
                        <a:latin typeface="Arial" panose="020B0604020202020204" pitchFamily="34" charset="0"/>
                      </a:endParaRPr>
                    </a:p>
                  </a:txBody>
                  <a:tcPr marL="19495" marR="19495" marT="19495" marB="93576" anchor="b"/>
                </a:tc>
                <a:extLst>
                  <a:ext uri="{0D108BD9-81ED-4DB2-BD59-A6C34878D82A}">
                    <a16:rowId xmlns:a16="http://schemas.microsoft.com/office/drawing/2014/main" val="443251428"/>
                  </a:ext>
                </a:extLst>
              </a:tr>
              <a:tr h="531042">
                <a:tc>
                  <a:txBody>
                    <a:bodyPr/>
                    <a:lstStyle/>
                    <a:p>
                      <a:pPr algn="ctr" fontAlgn="b">
                        <a:spcBef>
                          <a:spcPts val="0"/>
                        </a:spcBef>
                        <a:spcAft>
                          <a:spcPts val="0"/>
                        </a:spcAft>
                      </a:pPr>
                      <a:r>
                        <a:rPr lang="en-US" sz="2300" b="0" u="none" strike="noStrike" kern="1200">
                          <a:solidFill>
                            <a:srgbClr val="000000"/>
                          </a:solidFill>
                          <a:effectLst/>
                          <a:latin typeface="+mn-lt"/>
                          <a:ea typeface="+mn-ea"/>
                          <a:cs typeface="+mn-cs"/>
                        </a:rPr>
                        <a:t>2018-19</a:t>
                      </a: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32.09%</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34.40%</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25.37%</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1.74%</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6.03%</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0.36%</a:t>
                      </a:r>
                      <a:endParaRPr lang="en-US" sz="3700" b="0" i="0" u="none" strike="noStrike">
                        <a:effectLst/>
                        <a:latin typeface="Arial" panose="020B0604020202020204" pitchFamily="34" charset="0"/>
                      </a:endParaRPr>
                    </a:p>
                  </a:txBody>
                  <a:tcPr marL="19495" marR="19495" marT="19495" marB="93576" anchor="b"/>
                </a:tc>
                <a:extLst>
                  <a:ext uri="{0D108BD9-81ED-4DB2-BD59-A6C34878D82A}">
                    <a16:rowId xmlns:a16="http://schemas.microsoft.com/office/drawing/2014/main" val="617833784"/>
                  </a:ext>
                </a:extLst>
              </a:tr>
              <a:tr h="531042">
                <a:tc>
                  <a:txBody>
                    <a:bodyPr/>
                    <a:lstStyle/>
                    <a:p>
                      <a:pPr algn="ctr" fontAlgn="b">
                        <a:spcBef>
                          <a:spcPts val="0"/>
                        </a:spcBef>
                        <a:spcAft>
                          <a:spcPts val="0"/>
                        </a:spcAft>
                      </a:pPr>
                      <a:r>
                        <a:rPr lang="en-US" sz="2300" b="0" u="none" strike="noStrike" kern="1200">
                          <a:solidFill>
                            <a:srgbClr val="000000"/>
                          </a:solidFill>
                          <a:effectLst/>
                          <a:latin typeface="+mn-lt"/>
                          <a:ea typeface="+mn-ea"/>
                          <a:cs typeface="+mn-cs"/>
                        </a:rPr>
                        <a:t>2019-20</a:t>
                      </a: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35.57%</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33.54%</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26.53%</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1.97%</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2.03%</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0.36%</a:t>
                      </a:r>
                      <a:endParaRPr lang="en-US" sz="3700" b="0" i="0" u="none" strike="noStrike">
                        <a:effectLst/>
                        <a:latin typeface="Arial" panose="020B0604020202020204" pitchFamily="34" charset="0"/>
                      </a:endParaRPr>
                    </a:p>
                  </a:txBody>
                  <a:tcPr marL="19495" marR="19495" marT="19495" marB="93576" anchor="b"/>
                </a:tc>
                <a:extLst>
                  <a:ext uri="{0D108BD9-81ED-4DB2-BD59-A6C34878D82A}">
                    <a16:rowId xmlns:a16="http://schemas.microsoft.com/office/drawing/2014/main" val="1170198380"/>
                  </a:ext>
                </a:extLst>
              </a:tr>
              <a:tr h="531042">
                <a:tc>
                  <a:txBody>
                    <a:bodyPr/>
                    <a:lstStyle/>
                    <a:p>
                      <a:pPr algn="ctr" fontAlgn="b">
                        <a:spcBef>
                          <a:spcPts val="0"/>
                        </a:spcBef>
                        <a:spcAft>
                          <a:spcPts val="0"/>
                        </a:spcAft>
                      </a:pPr>
                      <a:r>
                        <a:rPr lang="en-US" sz="2300" b="0" u="none" strike="noStrike" kern="1200">
                          <a:solidFill>
                            <a:srgbClr val="000000"/>
                          </a:solidFill>
                          <a:effectLst/>
                          <a:latin typeface="+mn-lt"/>
                          <a:ea typeface="+mn-ea"/>
                          <a:cs typeface="+mn-cs"/>
                        </a:rPr>
                        <a:t>2020-21</a:t>
                      </a: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31.57%</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36.47%</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24.96%</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1.79%</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4.92%</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0.30%</a:t>
                      </a:r>
                      <a:endParaRPr lang="en-US" sz="3700" b="0" i="0" u="none" strike="noStrike">
                        <a:effectLst/>
                        <a:latin typeface="Arial" panose="020B0604020202020204" pitchFamily="34" charset="0"/>
                      </a:endParaRPr>
                    </a:p>
                  </a:txBody>
                  <a:tcPr marL="19495" marR="19495" marT="19495" marB="93576" anchor="b"/>
                </a:tc>
                <a:extLst>
                  <a:ext uri="{0D108BD9-81ED-4DB2-BD59-A6C34878D82A}">
                    <a16:rowId xmlns:a16="http://schemas.microsoft.com/office/drawing/2014/main" val="2650901964"/>
                  </a:ext>
                </a:extLst>
              </a:tr>
              <a:tr h="531042">
                <a:tc>
                  <a:txBody>
                    <a:bodyPr/>
                    <a:lstStyle/>
                    <a:p>
                      <a:pPr algn="ctr" fontAlgn="b">
                        <a:spcBef>
                          <a:spcPts val="0"/>
                        </a:spcBef>
                        <a:spcAft>
                          <a:spcPts val="0"/>
                        </a:spcAft>
                      </a:pPr>
                      <a:r>
                        <a:rPr lang="en-US" sz="2300" b="0" u="none" strike="noStrike" kern="1200">
                          <a:solidFill>
                            <a:srgbClr val="000000"/>
                          </a:solidFill>
                          <a:effectLst/>
                          <a:latin typeface="+mn-lt"/>
                          <a:ea typeface="+mn-ea"/>
                          <a:cs typeface="+mn-cs"/>
                        </a:rPr>
                        <a:t>2021-22</a:t>
                      </a: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26.66%</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40.52%</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21.43%</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1.98%</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9.17%</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0.23%</a:t>
                      </a:r>
                      <a:endParaRPr lang="en-US" sz="3700" b="0" i="0" u="none" strike="noStrike">
                        <a:effectLst/>
                        <a:latin typeface="Arial" panose="020B0604020202020204" pitchFamily="34" charset="0"/>
                      </a:endParaRPr>
                    </a:p>
                  </a:txBody>
                  <a:tcPr marL="19495" marR="19495" marT="19495" marB="93576" anchor="b"/>
                </a:tc>
                <a:extLst>
                  <a:ext uri="{0D108BD9-81ED-4DB2-BD59-A6C34878D82A}">
                    <a16:rowId xmlns:a16="http://schemas.microsoft.com/office/drawing/2014/main" val="2960818299"/>
                  </a:ext>
                </a:extLst>
              </a:tr>
              <a:tr h="531042">
                <a:tc>
                  <a:txBody>
                    <a:bodyPr/>
                    <a:lstStyle/>
                    <a:p>
                      <a:pPr algn="ctr" fontAlgn="b">
                        <a:spcBef>
                          <a:spcPts val="0"/>
                        </a:spcBef>
                        <a:spcAft>
                          <a:spcPts val="0"/>
                        </a:spcAft>
                      </a:pPr>
                      <a:r>
                        <a:rPr lang="en-US" sz="2300" b="0" u="none" strike="noStrike" kern="1200">
                          <a:solidFill>
                            <a:srgbClr val="000000"/>
                          </a:solidFill>
                          <a:effectLst/>
                          <a:latin typeface="+mn-lt"/>
                          <a:ea typeface="+mn-ea"/>
                          <a:cs typeface="+mn-cs"/>
                        </a:rPr>
                        <a:t>2022-23</a:t>
                      </a: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23.44%</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44.31%</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19.75%</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1.95%</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10.30%</a:t>
                      </a:r>
                      <a:endParaRPr lang="en-US" sz="3700" b="0" i="0" u="none" strike="noStrike">
                        <a:effectLst/>
                        <a:latin typeface="Arial" panose="020B0604020202020204" pitchFamily="34" charset="0"/>
                      </a:endParaRPr>
                    </a:p>
                  </a:txBody>
                  <a:tcPr marL="19495" marR="19495" marT="19495" marB="93576" anchor="b"/>
                </a:tc>
                <a:tc>
                  <a:txBody>
                    <a:bodyPr/>
                    <a:lstStyle/>
                    <a:p>
                      <a:pPr algn="ctr" fontAlgn="b">
                        <a:spcBef>
                          <a:spcPts val="0"/>
                        </a:spcBef>
                        <a:spcAft>
                          <a:spcPts val="0"/>
                        </a:spcAft>
                      </a:pPr>
                      <a:r>
                        <a:rPr lang="en-US" sz="2300" b="0" u="none" strike="noStrike">
                          <a:solidFill>
                            <a:srgbClr val="000000"/>
                          </a:solidFill>
                          <a:effectLst/>
                        </a:rPr>
                        <a:t>0.24%</a:t>
                      </a:r>
                      <a:endParaRPr lang="en-US" sz="3700" b="0" i="0" u="none" strike="noStrike">
                        <a:effectLst/>
                        <a:latin typeface="Arial" panose="020B0604020202020204" pitchFamily="34" charset="0"/>
                      </a:endParaRPr>
                    </a:p>
                  </a:txBody>
                  <a:tcPr marL="19495" marR="19495" marT="19495" marB="93576" anchor="b"/>
                </a:tc>
                <a:extLst>
                  <a:ext uri="{0D108BD9-81ED-4DB2-BD59-A6C34878D82A}">
                    <a16:rowId xmlns:a16="http://schemas.microsoft.com/office/drawing/2014/main" val="456238050"/>
                  </a:ext>
                </a:extLst>
              </a:tr>
            </a:tbl>
          </a:graphicData>
        </a:graphic>
      </p:graphicFrame>
      <p:sp>
        <p:nvSpPr>
          <p:cNvPr id="3" name="Rectangle 2">
            <a:extLst>
              <a:ext uri="{FF2B5EF4-FFF2-40B4-BE49-F238E27FC236}">
                <a16:creationId xmlns:a16="http://schemas.microsoft.com/office/drawing/2014/main" id="{2F34F564-06C9-B07E-13D3-279B5608EAEA}"/>
              </a:ext>
            </a:extLst>
          </p:cNvPr>
          <p:cNvSpPr/>
          <p:nvPr/>
        </p:nvSpPr>
        <p:spPr>
          <a:xfrm>
            <a:off x="2428874" y="3240350"/>
            <a:ext cx="1554887" cy="3178205"/>
          </a:xfrm>
          <a:prstGeom prst="rect">
            <a:avLst/>
          </a:prstGeom>
          <a:solidFill>
            <a:srgbClr val="FF0000">
              <a:alpha val="2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CE29936E-8A4C-CDB1-05E2-FA3FF1BE7687}"/>
              </a:ext>
            </a:extLst>
          </p:cNvPr>
          <p:cNvSpPr/>
          <p:nvPr/>
        </p:nvSpPr>
        <p:spPr>
          <a:xfrm>
            <a:off x="2605596" y="1659108"/>
            <a:ext cx="2769833" cy="935876"/>
          </a:xfrm>
          <a:prstGeom prst="wedgeRectCallout">
            <a:avLst>
              <a:gd name="adj1" fmla="val -42948"/>
              <a:gd name="adj2" fmla="val 114673"/>
            </a:avLst>
          </a:prstGeom>
          <a:solidFill>
            <a:srgbClr val="F0AC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Contribution of Traditional Route has decreased 24.3% since 2017-18</a:t>
            </a:r>
          </a:p>
        </p:txBody>
      </p:sp>
      <p:sp>
        <p:nvSpPr>
          <p:cNvPr id="6" name="Rectangle 5">
            <a:extLst>
              <a:ext uri="{FF2B5EF4-FFF2-40B4-BE49-F238E27FC236}">
                <a16:creationId xmlns:a16="http://schemas.microsoft.com/office/drawing/2014/main" id="{E289477E-A86B-84EE-DD3F-975052BC2876}"/>
              </a:ext>
            </a:extLst>
          </p:cNvPr>
          <p:cNvSpPr/>
          <p:nvPr/>
        </p:nvSpPr>
        <p:spPr>
          <a:xfrm>
            <a:off x="5779363" y="3240350"/>
            <a:ext cx="1554887" cy="3167514"/>
          </a:xfrm>
          <a:prstGeom prst="rect">
            <a:avLst/>
          </a:prstGeom>
          <a:solidFill>
            <a:srgbClr val="FF0000">
              <a:alpha val="2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6">
            <a:extLst>
              <a:ext uri="{FF2B5EF4-FFF2-40B4-BE49-F238E27FC236}">
                <a16:creationId xmlns:a16="http://schemas.microsoft.com/office/drawing/2014/main" id="{05315DE4-DDF8-A8D4-D4CE-CAFA53FE7DAB}"/>
              </a:ext>
            </a:extLst>
          </p:cNvPr>
          <p:cNvSpPr/>
          <p:nvPr/>
        </p:nvSpPr>
        <p:spPr>
          <a:xfrm>
            <a:off x="6520371" y="1692446"/>
            <a:ext cx="2769833" cy="935876"/>
          </a:xfrm>
          <a:prstGeom prst="wedgeRectCallout">
            <a:avLst>
              <a:gd name="adj1" fmla="val -42948"/>
              <a:gd name="adj2" fmla="val 114673"/>
            </a:avLst>
          </a:prstGeom>
          <a:solidFill>
            <a:srgbClr val="F0AC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Contribution of Out-of-State Route has decreased 25.6% since 2017-18</a:t>
            </a:r>
          </a:p>
        </p:txBody>
      </p:sp>
      <p:sp>
        <p:nvSpPr>
          <p:cNvPr id="9" name="Rectangle 8">
            <a:extLst>
              <a:ext uri="{FF2B5EF4-FFF2-40B4-BE49-F238E27FC236}">
                <a16:creationId xmlns:a16="http://schemas.microsoft.com/office/drawing/2014/main" id="{FB7BA7FE-F9A4-AE83-156C-EC70869325AB}"/>
              </a:ext>
            </a:extLst>
          </p:cNvPr>
          <p:cNvSpPr/>
          <p:nvPr/>
        </p:nvSpPr>
        <p:spPr>
          <a:xfrm>
            <a:off x="4048125" y="3240350"/>
            <a:ext cx="1731238" cy="3167514"/>
          </a:xfrm>
          <a:prstGeom prst="rect">
            <a:avLst/>
          </a:prstGeom>
          <a:solidFill>
            <a:schemeClr val="accent6">
              <a:lumMod val="40000"/>
              <a:lumOff val="60000"/>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34FF5567-5687-9583-EF84-9B63CB6CF91E}"/>
              </a:ext>
            </a:extLst>
          </p:cNvPr>
          <p:cNvSpPr/>
          <p:nvPr/>
        </p:nvSpPr>
        <p:spPr>
          <a:xfrm>
            <a:off x="4352925" y="1659107"/>
            <a:ext cx="2562225" cy="1112667"/>
          </a:xfrm>
          <a:prstGeom prst="wedgeRectCallout">
            <a:avLst>
              <a:gd name="adj1" fmla="val -36075"/>
              <a:gd name="adj2" fmla="val 93466"/>
            </a:avLst>
          </a:prstGeom>
          <a:solidFill>
            <a:srgbClr val="E0EA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Contribution of Alternative Route has increased by 23.3% since 2017-18</a:t>
            </a:r>
          </a:p>
        </p:txBody>
      </p:sp>
      <p:sp>
        <p:nvSpPr>
          <p:cNvPr id="11" name="Rectangle 10">
            <a:extLst>
              <a:ext uri="{FF2B5EF4-FFF2-40B4-BE49-F238E27FC236}">
                <a16:creationId xmlns:a16="http://schemas.microsoft.com/office/drawing/2014/main" id="{E0BC949B-2887-852B-5489-B74852EA73F0}"/>
              </a:ext>
            </a:extLst>
          </p:cNvPr>
          <p:cNvSpPr/>
          <p:nvPr/>
        </p:nvSpPr>
        <p:spPr>
          <a:xfrm>
            <a:off x="8353426" y="3240350"/>
            <a:ext cx="1554887" cy="3167514"/>
          </a:xfrm>
          <a:prstGeom prst="rect">
            <a:avLst/>
          </a:prstGeom>
          <a:solidFill>
            <a:schemeClr val="accent6">
              <a:lumMod val="40000"/>
              <a:lumOff val="60000"/>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11">
            <a:extLst>
              <a:ext uri="{FF2B5EF4-FFF2-40B4-BE49-F238E27FC236}">
                <a16:creationId xmlns:a16="http://schemas.microsoft.com/office/drawing/2014/main" id="{9161260D-3D79-D98E-35D3-A28AD9544FCD}"/>
              </a:ext>
            </a:extLst>
          </p:cNvPr>
          <p:cNvSpPr/>
          <p:nvPr/>
        </p:nvSpPr>
        <p:spPr>
          <a:xfrm>
            <a:off x="9215618" y="1659107"/>
            <a:ext cx="2562225" cy="1112667"/>
          </a:xfrm>
          <a:prstGeom prst="wedgeRectCallout">
            <a:avLst>
              <a:gd name="adj1" fmla="val -36075"/>
              <a:gd name="adj2" fmla="val 93466"/>
            </a:avLst>
          </a:prstGeom>
          <a:solidFill>
            <a:srgbClr val="E0EA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Contribution of International Route has increased by 148.2% since 2017-18</a:t>
            </a:r>
          </a:p>
        </p:txBody>
      </p:sp>
    </p:spTree>
    <p:extLst>
      <p:ext uri="{BB962C8B-B14F-4D97-AF65-F5344CB8AC3E}">
        <p14:creationId xmlns:p14="http://schemas.microsoft.com/office/powerpoint/2010/main" val="306733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2DC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3E15-B8E6-470F-1EF0-8EF54649CC90}"/>
              </a:ext>
            </a:extLst>
          </p:cNvPr>
          <p:cNvSpPr>
            <a:spLocks noGrp="1"/>
          </p:cNvSpPr>
          <p:nvPr>
            <p:ph type="title"/>
          </p:nvPr>
        </p:nvSpPr>
        <p:spPr>
          <a:xfrm>
            <a:off x="266700" y="-28535"/>
            <a:ext cx="12020550" cy="1325563"/>
          </a:xfrm>
        </p:spPr>
        <p:txBody>
          <a:bodyPr vert="horz" lIns="91440" tIns="45720" rIns="91440" bIns="45720" rtlCol="0" anchor="ctr">
            <a:normAutofit/>
          </a:bodyPr>
          <a:lstStyle/>
          <a:p>
            <a:r>
              <a:rPr lang="en-US"/>
              <a:t>License Types for Newly Hired Educators*</a:t>
            </a:r>
          </a:p>
        </p:txBody>
      </p:sp>
      <p:sp>
        <p:nvSpPr>
          <p:cNvPr id="4" name="TextBox 3">
            <a:extLst>
              <a:ext uri="{FF2B5EF4-FFF2-40B4-BE49-F238E27FC236}">
                <a16:creationId xmlns:a16="http://schemas.microsoft.com/office/drawing/2014/main" id="{0915B4C8-7E8E-29FA-CAE7-EF1171647F37}"/>
              </a:ext>
            </a:extLst>
          </p:cNvPr>
          <p:cNvSpPr txBox="1"/>
          <p:nvPr/>
        </p:nvSpPr>
        <p:spPr>
          <a:xfrm>
            <a:off x="719091" y="5956917"/>
            <a:ext cx="9880847" cy="646331"/>
          </a:xfrm>
          <a:prstGeom prst="rect">
            <a:avLst/>
          </a:prstGeom>
          <a:noFill/>
        </p:spPr>
        <p:txBody>
          <a:bodyPr wrap="square" rtlCol="0">
            <a:spAutoFit/>
          </a:bodyPr>
          <a:lstStyle/>
          <a:p>
            <a:r>
              <a:rPr lang="en-US"/>
              <a:t>*Newly Hired is defined as an educator who has not been employed as a licensed educators in the prior three school years.</a:t>
            </a:r>
          </a:p>
        </p:txBody>
      </p:sp>
      <p:graphicFrame>
        <p:nvGraphicFramePr>
          <p:cNvPr id="7" name="Content Placeholder 6">
            <a:extLst>
              <a:ext uri="{FF2B5EF4-FFF2-40B4-BE49-F238E27FC236}">
                <a16:creationId xmlns:a16="http://schemas.microsoft.com/office/drawing/2014/main" id="{2E81D558-57EB-BB37-E2FD-01F6E8B9B83B}"/>
              </a:ext>
            </a:extLst>
          </p:cNvPr>
          <p:cNvGraphicFramePr>
            <a:graphicFrameLocks noGrp="1"/>
          </p:cNvGraphicFramePr>
          <p:nvPr>
            <p:ph idx="4294967295"/>
            <p:extLst>
              <p:ext uri="{D42A27DB-BD31-4B8C-83A1-F6EECF244321}">
                <p14:modId xmlns:p14="http://schemas.microsoft.com/office/powerpoint/2010/main" val="2402288442"/>
              </p:ext>
            </p:extLst>
          </p:nvPr>
        </p:nvGraphicFramePr>
        <p:xfrm>
          <a:off x="708387" y="1173343"/>
          <a:ext cx="10901415" cy="4740179"/>
        </p:xfrm>
        <a:graphic>
          <a:graphicData uri="http://schemas.openxmlformats.org/drawingml/2006/table">
            <a:tbl>
              <a:tblPr>
                <a:tableStyleId>{69CF1AB2-1976-4502-BF36-3FF5EA218861}</a:tableStyleId>
              </a:tblPr>
              <a:tblGrid>
                <a:gridCol w="1557345">
                  <a:extLst>
                    <a:ext uri="{9D8B030D-6E8A-4147-A177-3AD203B41FA5}">
                      <a16:colId xmlns:a16="http://schemas.microsoft.com/office/drawing/2014/main" val="176952475"/>
                    </a:ext>
                  </a:extLst>
                </a:gridCol>
                <a:gridCol w="1557345">
                  <a:extLst>
                    <a:ext uri="{9D8B030D-6E8A-4147-A177-3AD203B41FA5}">
                      <a16:colId xmlns:a16="http://schemas.microsoft.com/office/drawing/2014/main" val="1938651457"/>
                    </a:ext>
                  </a:extLst>
                </a:gridCol>
                <a:gridCol w="1557345">
                  <a:extLst>
                    <a:ext uri="{9D8B030D-6E8A-4147-A177-3AD203B41FA5}">
                      <a16:colId xmlns:a16="http://schemas.microsoft.com/office/drawing/2014/main" val="75970217"/>
                    </a:ext>
                  </a:extLst>
                </a:gridCol>
                <a:gridCol w="1557345">
                  <a:extLst>
                    <a:ext uri="{9D8B030D-6E8A-4147-A177-3AD203B41FA5}">
                      <a16:colId xmlns:a16="http://schemas.microsoft.com/office/drawing/2014/main" val="3939791441"/>
                    </a:ext>
                  </a:extLst>
                </a:gridCol>
                <a:gridCol w="1557345">
                  <a:extLst>
                    <a:ext uri="{9D8B030D-6E8A-4147-A177-3AD203B41FA5}">
                      <a16:colId xmlns:a16="http://schemas.microsoft.com/office/drawing/2014/main" val="3369034194"/>
                    </a:ext>
                  </a:extLst>
                </a:gridCol>
                <a:gridCol w="1557345">
                  <a:extLst>
                    <a:ext uri="{9D8B030D-6E8A-4147-A177-3AD203B41FA5}">
                      <a16:colId xmlns:a16="http://schemas.microsoft.com/office/drawing/2014/main" val="3456178583"/>
                    </a:ext>
                  </a:extLst>
                </a:gridCol>
                <a:gridCol w="1557345">
                  <a:extLst>
                    <a:ext uri="{9D8B030D-6E8A-4147-A177-3AD203B41FA5}">
                      <a16:colId xmlns:a16="http://schemas.microsoft.com/office/drawing/2014/main" val="4054299571"/>
                    </a:ext>
                  </a:extLst>
                </a:gridCol>
              </a:tblGrid>
              <a:tr h="1071377">
                <a:tc>
                  <a:txBody>
                    <a:bodyPr/>
                    <a:lstStyle/>
                    <a:p>
                      <a:pPr algn="ctr" fontAlgn="b"/>
                      <a:r>
                        <a:rPr lang="en-US" sz="2000" b="0" i="0" u="none" strike="noStrike">
                          <a:solidFill>
                            <a:srgbClr val="000000"/>
                          </a:solidFill>
                          <a:effectLst/>
                          <a:latin typeface="Calibri" panose="020F0502020204030204" pitchFamily="34" charset="0"/>
                        </a:rPr>
                        <a:t>School Year</a:t>
                      </a:r>
                    </a:p>
                  </a:txBody>
                  <a:tcPr marL="9525" marR="9525" marT="9525" anchor="b">
                    <a:solidFill>
                      <a:schemeClr val="accent5">
                        <a:lumMod val="20000"/>
                        <a:lumOff val="80000"/>
                      </a:schemeClr>
                    </a:solidFill>
                  </a:tcPr>
                </a:tc>
                <a:tc>
                  <a:txBody>
                    <a:bodyPr/>
                    <a:lstStyle/>
                    <a:p>
                      <a:pPr algn="ctr" fontAlgn="b"/>
                      <a:r>
                        <a:rPr lang="en-US" sz="2000" b="0" u="none" strike="noStrike">
                          <a:solidFill>
                            <a:srgbClr val="000000"/>
                          </a:solidFill>
                          <a:effectLst/>
                        </a:rPr>
                        <a:t>CPL</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IPL</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Lateral</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Permit to Teach</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Emergency</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Residency</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extLst>
                  <a:ext uri="{0D108BD9-81ED-4DB2-BD59-A6C34878D82A}">
                    <a16:rowId xmlns:a16="http://schemas.microsoft.com/office/drawing/2014/main" val="3149179492"/>
                  </a:ext>
                </a:extLst>
              </a:tr>
              <a:tr h="611467">
                <a:tc>
                  <a:txBody>
                    <a:bodyPr/>
                    <a:lstStyle/>
                    <a:p>
                      <a:pPr algn="ctr" fontAlgn="b"/>
                      <a:r>
                        <a:rPr lang="en-US" sz="2000" b="0" u="none" strike="noStrike" kern="1200">
                          <a:solidFill>
                            <a:srgbClr val="000000"/>
                          </a:solidFill>
                          <a:effectLst/>
                          <a:latin typeface="+mn-lt"/>
                          <a:ea typeface="+mn-ea"/>
                          <a:cs typeface="+mn-cs"/>
                        </a:rPr>
                        <a:t>2017-18</a:t>
                      </a:r>
                    </a:p>
                  </a:txBody>
                  <a:tcPr marL="9525" marR="9525" marT="9525" anchor="b">
                    <a:solidFill>
                      <a:schemeClr val="accent5">
                        <a:lumMod val="20000"/>
                        <a:lumOff val="80000"/>
                      </a:schemeClr>
                    </a:solidFill>
                  </a:tcPr>
                </a:tc>
                <a:tc>
                  <a:txBody>
                    <a:bodyPr/>
                    <a:lstStyle/>
                    <a:p>
                      <a:pPr algn="ctr" fontAlgn="b"/>
                      <a:r>
                        <a:rPr lang="en-US" sz="2000" b="0" u="none" strike="noStrike">
                          <a:solidFill>
                            <a:srgbClr val="000000"/>
                          </a:solidFill>
                          <a:effectLst/>
                        </a:rPr>
                        <a:t>19.72%</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39.93%</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30.35%</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0.69%</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1.69%</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0.37%</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extLst>
                  <a:ext uri="{0D108BD9-81ED-4DB2-BD59-A6C34878D82A}">
                    <a16:rowId xmlns:a16="http://schemas.microsoft.com/office/drawing/2014/main" val="888224881"/>
                  </a:ext>
                </a:extLst>
              </a:tr>
              <a:tr h="611467">
                <a:tc>
                  <a:txBody>
                    <a:bodyPr/>
                    <a:lstStyle/>
                    <a:p>
                      <a:pPr algn="ctr" fontAlgn="b"/>
                      <a:r>
                        <a:rPr lang="en-US" sz="2000" b="0" u="none" strike="noStrike" kern="1200">
                          <a:solidFill>
                            <a:srgbClr val="000000"/>
                          </a:solidFill>
                          <a:effectLst/>
                          <a:latin typeface="+mn-lt"/>
                          <a:ea typeface="+mn-ea"/>
                          <a:cs typeface="+mn-cs"/>
                        </a:rPr>
                        <a:t>2018-19</a:t>
                      </a:r>
                    </a:p>
                  </a:txBody>
                  <a:tcPr marL="9525" marR="9525" marT="9525" anchor="b">
                    <a:solidFill>
                      <a:schemeClr val="accent5">
                        <a:lumMod val="20000"/>
                        <a:lumOff val="80000"/>
                      </a:schemeClr>
                    </a:solidFill>
                  </a:tcPr>
                </a:tc>
                <a:tc>
                  <a:txBody>
                    <a:bodyPr/>
                    <a:lstStyle/>
                    <a:p>
                      <a:pPr algn="ctr" fontAlgn="b"/>
                      <a:r>
                        <a:rPr lang="en-US" sz="2000" b="0" u="none" strike="noStrike">
                          <a:solidFill>
                            <a:srgbClr val="000000"/>
                          </a:solidFill>
                          <a:effectLst/>
                        </a:rPr>
                        <a:t>20.48%</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40.08%</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8.64%</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8.04%</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4.88%</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9.71%</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extLst>
                  <a:ext uri="{0D108BD9-81ED-4DB2-BD59-A6C34878D82A}">
                    <a16:rowId xmlns:a16="http://schemas.microsoft.com/office/drawing/2014/main" val="2644444543"/>
                  </a:ext>
                </a:extLst>
              </a:tr>
              <a:tr h="611467">
                <a:tc>
                  <a:txBody>
                    <a:bodyPr/>
                    <a:lstStyle/>
                    <a:p>
                      <a:pPr algn="ctr" fontAlgn="b"/>
                      <a:r>
                        <a:rPr lang="en-US" sz="2000" b="0" u="none" strike="noStrike" kern="1200">
                          <a:solidFill>
                            <a:srgbClr val="000000"/>
                          </a:solidFill>
                          <a:effectLst/>
                          <a:latin typeface="+mn-lt"/>
                          <a:ea typeface="+mn-ea"/>
                          <a:cs typeface="+mn-cs"/>
                        </a:rPr>
                        <a:t>2019-20</a:t>
                      </a:r>
                    </a:p>
                  </a:txBody>
                  <a:tcPr marL="9525" marR="9525" marT="9525" anchor="b">
                    <a:solidFill>
                      <a:schemeClr val="accent5">
                        <a:lumMod val="20000"/>
                        <a:lumOff val="80000"/>
                      </a:schemeClr>
                    </a:solidFill>
                  </a:tcPr>
                </a:tc>
                <a:tc>
                  <a:txBody>
                    <a:bodyPr/>
                    <a:lstStyle/>
                    <a:p>
                      <a:pPr algn="ctr" fontAlgn="b"/>
                      <a:r>
                        <a:rPr lang="en-US" sz="2000" b="0" u="none" strike="noStrike">
                          <a:solidFill>
                            <a:srgbClr val="000000"/>
                          </a:solidFill>
                          <a:effectLst/>
                        </a:rPr>
                        <a:t>20.51%</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44.93%</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0.75%</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9.34%</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4.39%</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16.08%</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extLst>
                  <a:ext uri="{0D108BD9-81ED-4DB2-BD59-A6C34878D82A}">
                    <a16:rowId xmlns:a16="http://schemas.microsoft.com/office/drawing/2014/main" val="1043831270"/>
                  </a:ext>
                </a:extLst>
              </a:tr>
              <a:tr h="611467">
                <a:tc>
                  <a:txBody>
                    <a:bodyPr/>
                    <a:lstStyle/>
                    <a:p>
                      <a:pPr algn="ctr" fontAlgn="b"/>
                      <a:r>
                        <a:rPr lang="en-US" sz="2000" b="0" u="none" strike="noStrike" kern="1200">
                          <a:solidFill>
                            <a:srgbClr val="000000"/>
                          </a:solidFill>
                          <a:effectLst/>
                          <a:latin typeface="+mn-lt"/>
                          <a:ea typeface="+mn-ea"/>
                          <a:cs typeface="+mn-cs"/>
                        </a:rPr>
                        <a:t>2020-21</a:t>
                      </a:r>
                    </a:p>
                  </a:txBody>
                  <a:tcPr marL="9525" marR="9525" marT="9525" anchor="b">
                    <a:solidFill>
                      <a:schemeClr val="accent5">
                        <a:lumMod val="20000"/>
                        <a:lumOff val="80000"/>
                      </a:schemeClr>
                    </a:solidFill>
                  </a:tcPr>
                </a:tc>
                <a:tc>
                  <a:txBody>
                    <a:bodyPr/>
                    <a:lstStyle/>
                    <a:p>
                      <a:pPr algn="ctr" fontAlgn="b"/>
                      <a:r>
                        <a:rPr lang="en-US" sz="2000" b="0" u="none" strike="noStrike">
                          <a:solidFill>
                            <a:srgbClr val="000000"/>
                          </a:solidFill>
                          <a:effectLst/>
                        </a:rPr>
                        <a:t>18.72%</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40.51%</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0.40%</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10.24%</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9.72%</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13.66%</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extLst>
                  <a:ext uri="{0D108BD9-81ED-4DB2-BD59-A6C34878D82A}">
                    <a16:rowId xmlns:a16="http://schemas.microsoft.com/office/drawing/2014/main" val="596171588"/>
                  </a:ext>
                </a:extLst>
              </a:tr>
              <a:tr h="611467">
                <a:tc>
                  <a:txBody>
                    <a:bodyPr/>
                    <a:lstStyle/>
                    <a:p>
                      <a:pPr algn="ctr" fontAlgn="b"/>
                      <a:r>
                        <a:rPr lang="en-US" sz="2000" b="0" u="none" strike="noStrike" kern="1200">
                          <a:solidFill>
                            <a:srgbClr val="000000"/>
                          </a:solidFill>
                          <a:effectLst/>
                          <a:latin typeface="+mn-lt"/>
                          <a:ea typeface="+mn-ea"/>
                          <a:cs typeface="+mn-cs"/>
                        </a:rPr>
                        <a:t>2021-22</a:t>
                      </a:r>
                    </a:p>
                  </a:txBody>
                  <a:tcPr marL="9525" marR="9525" marT="9525" anchor="b">
                    <a:solidFill>
                      <a:schemeClr val="accent5">
                        <a:lumMod val="20000"/>
                        <a:lumOff val="80000"/>
                      </a:schemeClr>
                    </a:solidFill>
                  </a:tcPr>
                </a:tc>
                <a:tc>
                  <a:txBody>
                    <a:bodyPr/>
                    <a:lstStyle/>
                    <a:p>
                      <a:pPr algn="ctr" fontAlgn="b"/>
                      <a:r>
                        <a:rPr lang="en-US" sz="2000" b="0" u="none" strike="noStrike">
                          <a:solidFill>
                            <a:srgbClr val="000000"/>
                          </a:solidFill>
                          <a:effectLst/>
                        </a:rPr>
                        <a:t>17.29%</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33.87%</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0.45%</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10.88%</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14.65%</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11.66%</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extLst>
                  <a:ext uri="{0D108BD9-81ED-4DB2-BD59-A6C34878D82A}">
                    <a16:rowId xmlns:a16="http://schemas.microsoft.com/office/drawing/2014/main" val="4199179365"/>
                  </a:ext>
                </a:extLst>
              </a:tr>
              <a:tr h="611467">
                <a:tc>
                  <a:txBody>
                    <a:bodyPr/>
                    <a:lstStyle/>
                    <a:p>
                      <a:pPr algn="ctr" fontAlgn="b"/>
                      <a:r>
                        <a:rPr lang="en-US" sz="2000" b="0" u="none" strike="noStrike" kern="1200">
                          <a:solidFill>
                            <a:srgbClr val="000000"/>
                          </a:solidFill>
                          <a:effectLst/>
                          <a:latin typeface="+mn-lt"/>
                          <a:ea typeface="+mn-ea"/>
                          <a:cs typeface="+mn-cs"/>
                        </a:rPr>
                        <a:t>2022-23</a:t>
                      </a:r>
                    </a:p>
                  </a:txBody>
                  <a:tcPr marL="9525" marR="9525" marT="9525" anchor="b">
                    <a:solidFill>
                      <a:schemeClr val="accent5">
                        <a:lumMod val="20000"/>
                        <a:lumOff val="80000"/>
                      </a:schemeClr>
                    </a:solidFill>
                  </a:tcPr>
                </a:tc>
                <a:tc>
                  <a:txBody>
                    <a:bodyPr/>
                    <a:lstStyle/>
                    <a:p>
                      <a:pPr algn="ctr" fontAlgn="b"/>
                      <a:r>
                        <a:rPr lang="en-US" sz="2000" b="0" u="none" strike="noStrike">
                          <a:solidFill>
                            <a:srgbClr val="000000"/>
                          </a:solidFill>
                          <a:effectLst/>
                        </a:rPr>
                        <a:t>12.53%</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33.17%</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4">
                        <a:lumMod val="40000"/>
                        <a:lumOff val="60000"/>
                      </a:schemeClr>
                    </a:solidFill>
                  </a:tcPr>
                </a:tc>
                <a:tc>
                  <a:txBody>
                    <a:bodyPr/>
                    <a:lstStyle/>
                    <a:p>
                      <a:pPr algn="ctr" fontAlgn="b"/>
                      <a:r>
                        <a:rPr lang="en-US" sz="2000" b="0" u="none" strike="noStrike">
                          <a:solidFill>
                            <a:srgbClr val="000000"/>
                          </a:solidFill>
                          <a:effectLst/>
                        </a:rPr>
                        <a:t>0.14%</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10.70%</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21.36%</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tc>
                  <a:txBody>
                    <a:bodyPr/>
                    <a:lstStyle/>
                    <a:p>
                      <a:pPr algn="ctr" fontAlgn="b"/>
                      <a:r>
                        <a:rPr lang="en-US" sz="2000" b="0" u="none" strike="noStrike">
                          <a:solidFill>
                            <a:srgbClr val="000000"/>
                          </a:solidFill>
                          <a:effectLst/>
                        </a:rPr>
                        <a:t>9.80%</a:t>
                      </a:r>
                      <a:endParaRPr lang="en-US" sz="2000" b="0" i="0" u="none" strike="noStrike">
                        <a:solidFill>
                          <a:srgbClr val="000000"/>
                        </a:solidFill>
                        <a:effectLst/>
                        <a:latin typeface="Calibri" panose="020F0502020204030204" pitchFamily="34" charset="0"/>
                      </a:endParaRPr>
                    </a:p>
                  </a:txBody>
                  <a:tcPr marL="9525" marR="9525" marT="9525" anchor="b">
                    <a:solidFill>
                      <a:schemeClr val="accent6">
                        <a:lumMod val="40000"/>
                        <a:lumOff val="60000"/>
                      </a:schemeClr>
                    </a:solidFill>
                  </a:tcPr>
                </a:tc>
                <a:extLst>
                  <a:ext uri="{0D108BD9-81ED-4DB2-BD59-A6C34878D82A}">
                    <a16:rowId xmlns:a16="http://schemas.microsoft.com/office/drawing/2014/main" val="3772023252"/>
                  </a:ext>
                </a:extLst>
              </a:tr>
            </a:tbl>
          </a:graphicData>
        </a:graphic>
      </p:graphicFrame>
      <p:sp>
        <p:nvSpPr>
          <p:cNvPr id="6" name="Speech Bubble: Rectangle 5">
            <a:extLst>
              <a:ext uri="{FF2B5EF4-FFF2-40B4-BE49-F238E27FC236}">
                <a16:creationId xmlns:a16="http://schemas.microsoft.com/office/drawing/2014/main" id="{7E6C24BF-34F6-EF2C-8728-E771D7F44894}"/>
              </a:ext>
            </a:extLst>
          </p:cNvPr>
          <p:cNvSpPr/>
          <p:nvPr/>
        </p:nvSpPr>
        <p:spPr>
          <a:xfrm>
            <a:off x="4007776" y="1231812"/>
            <a:ext cx="3684233" cy="1526959"/>
          </a:xfrm>
          <a:prstGeom prst="wedgeRectCallout">
            <a:avLst>
              <a:gd name="adj1" fmla="val -69345"/>
              <a:gd name="adj2" fmla="val 3500"/>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Experienced teachers who return to the professional make up a substantial portion of our annual new hires, but this group has been decreasing over time.</a:t>
            </a:r>
          </a:p>
        </p:txBody>
      </p:sp>
      <p:sp>
        <p:nvSpPr>
          <p:cNvPr id="9" name="Speech Bubble: Rectangle 8">
            <a:extLst>
              <a:ext uri="{FF2B5EF4-FFF2-40B4-BE49-F238E27FC236}">
                <a16:creationId xmlns:a16="http://schemas.microsoft.com/office/drawing/2014/main" id="{35015E76-D09D-25F5-D179-82D3B9902999}"/>
              </a:ext>
            </a:extLst>
          </p:cNvPr>
          <p:cNvSpPr/>
          <p:nvPr/>
        </p:nvSpPr>
        <p:spPr>
          <a:xfrm>
            <a:off x="5535585" y="1336005"/>
            <a:ext cx="3684233" cy="1740665"/>
          </a:xfrm>
          <a:prstGeom prst="wedgeRectCallout">
            <a:avLst>
              <a:gd name="adj1" fmla="val -67277"/>
              <a:gd name="adj2" fmla="val -38528"/>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Teachers who have completed the traditional route to licensure (preparation embedded in undergraduate degree and student teaching) represents about 1/3 of the state’s new teacher hires.</a:t>
            </a:r>
          </a:p>
        </p:txBody>
      </p:sp>
      <p:sp>
        <p:nvSpPr>
          <p:cNvPr id="13" name="Speech Bubble: Rectangle 12">
            <a:extLst>
              <a:ext uri="{FF2B5EF4-FFF2-40B4-BE49-F238E27FC236}">
                <a16:creationId xmlns:a16="http://schemas.microsoft.com/office/drawing/2014/main" id="{7FD4707B-C263-FC32-9A60-CBBAE8D0390E}"/>
              </a:ext>
            </a:extLst>
          </p:cNvPr>
          <p:cNvSpPr/>
          <p:nvPr/>
        </p:nvSpPr>
        <p:spPr>
          <a:xfrm>
            <a:off x="8219428" y="2977348"/>
            <a:ext cx="3432253" cy="1575083"/>
          </a:xfrm>
          <a:prstGeom prst="wedgeRectCallout">
            <a:avLst>
              <a:gd name="adj1" fmla="val -23831"/>
              <a:gd name="adj2" fmla="val -101199"/>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These three licenses articulate to form the “alternative” route to licensure. Educators can begin with any of the three licenses and progress left to right.</a:t>
            </a:r>
          </a:p>
        </p:txBody>
      </p:sp>
      <p:sp>
        <p:nvSpPr>
          <p:cNvPr id="18" name="Speech Bubble: Rectangle 17">
            <a:extLst>
              <a:ext uri="{FF2B5EF4-FFF2-40B4-BE49-F238E27FC236}">
                <a16:creationId xmlns:a16="http://schemas.microsoft.com/office/drawing/2014/main" id="{47D85D99-1806-4984-AA6B-E9DD4FFA7B0F}"/>
              </a:ext>
            </a:extLst>
          </p:cNvPr>
          <p:cNvSpPr/>
          <p:nvPr/>
        </p:nvSpPr>
        <p:spPr>
          <a:xfrm>
            <a:off x="3386469" y="3263238"/>
            <a:ext cx="3284738" cy="2087809"/>
          </a:xfrm>
          <a:prstGeom prst="wedgeRectCallout">
            <a:avLst>
              <a:gd name="adj1" fmla="val 65580"/>
              <a:gd name="adj2" fmla="val 67062"/>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The alternative route to licensure accounts for 41.9% of the new hires in 2023-24.  This represents a 40.6% increase in this path to licensure since the sunset of Lateral Entry (2019-2020).</a:t>
            </a:r>
          </a:p>
        </p:txBody>
      </p:sp>
      <p:sp>
        <p:nvSpPr>
          <p:cNvPr id="5" name="Rectangle 4">
            <a:extLst>
              <a:ext uri="{FF2B5EF4-FFF2-40B4-BE49-F238E27FC236}">
                <a16:creationId xmlns:a16="http://schemas.microsoft.com/office/drawing/2014/main" id="{013221A4-FAB0-D3C5-4DB9-C3529F7A0F42}"/>
              </a:ext>
            </a:extLst>
          </p:cNvPr>
          <p:cNvSpPr/>
          <p:nvPr/>
        </p:nvSpPr>
        <p:spPr>
          <a:xfrm>
            <a:off x="2270458" y="1213273"/>
            <a:ext cx="1533410" cy="4685174"/>
          </a:xfrm>
          <a:prstGeom prst="rect">
            <a:avLst/>
          </a:prstGeom>
          <a:solidFill>
            <a:srgbClr val="FFFF00">
              <a:alpha val="2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7C0B1C-F406-03C8-2B07-B209AF6D5E1E}"/>
              </a:ext>
            </a:extLst>
          </p:cNvPr>
          <p:cNvSpPr/>
          <p:nvPr/>
        </p:nvSpPr>
        <p:spPr>
          <a:xfrm>
            <a:off x="3878182" y="1210874"/>
            <a:ext cx="1489018" cy="4685173"/>
          </a:xfrm>
          <a:prstGeom prst="rect">
            <a:avLst/>
          </a:prstGeom>
          <a:solidFill>
            <a:srgbClr val="FFFF00">
              <a:alpha val="2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3672E0-34E5-8D64-26FA-30D82883AB0F}"/>
              </a:ext>
            </a:extLst>
          </p:cNvPr>
          <p:cNvSpPr/>
          <p:nvPr/>
        </p:nvSpPr>
        <p:spPr>
          <a:xfrm>
            <a:off x="6950991" y="1173343"/>
            <a:ext cx="4669515" cy="1085160"/>
          </a:xfrm>
          <a:prstGeom prst="rect">
            <a:avLst/>
          </a:prstGeom>
          <a:solidFill>
            <a:srgbClr val="FFFF00">
              <a:alpha val="2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6233B12-BADE-CD14-807D-906B12FFAD88}"/>
              </a:ext>
            </a:extLst>
          </p:cNvPr>
          <p:cNvSpPr/>
          <p:nvPr/>
        </p:nvSpPr>
        <p:spPr>
          <a:xfrm>
            <a:off x="6950990" y="5330844"/>
            <a:ext cx="4669515" cy="539496"/>
          </a:xfrm>
          <a:prstGeom prst="rect">
            <a:avLst/>
          </a:prstGeom>
          <a:solidFill>
            <a:srgbClr val="FFFF00">
              <a:alpha val="2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0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3" grpId="0" animBg="1"/>
      <p:bldP spid="13" grpId="1" animBg="1"/>
      <p:bldP spid="18" grpId="0" animBg="1"/>
      <p:bldP spid="18" grpId="1" animBg="1"/>
      <p:bldP spid="5" grpId="0" animBg="1"/>
      <p:bldP spid="5" grpId="1" animBg="1"/>
      <p:bldP spid="8" grpId="0" animBg="1"/>
      <p:bldP spid="8" grpId="1" animBg="1"/>
      <p:bldP spid="15" grpId="0" animBg="1"/>
      <p:bldP spid="15"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2C8F-265D-DC03-DCD5-7AC2D8E6EC70}"/>
              </a:ext>
            </a:extLst>
          </p:cNvPr>
          <p:cNvSpPr>
            <a:spLocks noGrp="1"/>
          </p:cNvSpPr>
          <p:nvPr>
            <p:ph type="title"/>
          </p:nvPr>
        </p:nvSpPr>
        <p:spPr/>
        <p:txBody>
          <a:bodyPr>
            <a:normAutofit fontScale="90000"/>
          </a:bodyPr>
          <a:lstStyle/>
          <a:p>
            <a:r>
              <a:rPr lang="en-US" sz="3200" b="1"/>
              <a:t>Completion Data for Alternatively Licensed Teachers (Issued Permit to Teach in 2018-19, 2019-20, and 2020-21) </a:t>
            </a:r>
          </a:p>
        </p:txBody>
      </p:sp>
      <p:pic>
        <p:nvPicPr>
          <p:cNvPr id="4" name="Content Placeholder 3">
            <a:extLst>
              <a:ext uri="{FF2B5EF4-FFF2-40B4-BE49-F238E27FC236}">
                <a16:creationId xmlns:a16="http://schemas.microsoft.com/office/drawing/2014/main" id="{9C075870-3B33-5455-7ED0-8996B5AFCCB8}"/>
              </a:ext>
              <a:ext uri="{147F2762-F138-4A5C-976F-8EAC2B608ADB}">
                <a16:predDERef xmlns:a16="http://schemas.microsoft.com/office/drawing/2014/main" pred="{DB71C740-6CB2-837E-D525-FF48D73DD55F}"/>
              </a:ext>
            </a:extLst>
          </p:cNvPr>
          <p:cNvPicPr>
            <a:picLocks noGrp="1" noChangeAspect="1"/>
          </p:cNvPicPr>
          <p:nvPr>
            <p:ph idx="4294967295"/>
          </p:nvPr>
        </p:nvPicPr>
        <p:blipFill>
          <a:blip r:embed="rId2"/>
          <a:stretch>
            <a:fillRect/>
          </a:stretch>
        </p:blipFill>
        <p:spPr>
          <a:xfrm>
            <a:off x="762000" y="1616074"/>
            <a:ext cx="10858500" cy="4613275"/>
          </a:xfrm>
          <a:prstGeom prst="rect">
            <a:avLst/>
          </a:prstGeom>
        </p:spPr>
      </p:pic>
      <p:sp>
        <p:nvSpPr>
          <p:cNvPr id="3" name="Speech Bubble: Rectangle 2">
            <a:extLst>
              <a:ext uri="{FF2B5EF4-FFF2-40B4-BE49-F238E27FC236}">
                <a16:creationId xmlns:a16="http://schemas.microsoft.com/office/drawing/2014/main" id="{225CE732-3B4E-0A98-E372-391EBB4C48F3}"/>
              </a:ext>
            </a:extLst>
          </p:cNvPr>
          <p:cNvSpPr/>
          <p:nvPr/>
        </p:nvSpPr>
        <p:spPr>
          <a:xfrm>
            <a:off x="838200" y="1772727"/>
            <a:ext cx="2758219" cy="1411798"/>
          </a:xfrm>
          <a:prstGeom prst="wedgeRectCallout">
            <a:avLst>
              <a:gd name="adj1" fmla="val 57541"/>
              <a:gd name="adj2" fmla="val 119936"/>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 total of 2,547 teachers were issued Permits to Teach in school years 18-19 through 20-21.</a:t>
            </a:r>
          </a:p>
        </p:txBody>
      </p:sp>
      <p:sp>
        <p:nvSpPr>
          <p:cNvPr id="5" name="Speech Bubble: Rectangle 4">
            <a:extLst>
              <a:ext uri="{FF2B5EF4-FFF2-40B4-BE49-F238E27FC236}">
                <a16:creationId xmlns:a16="http://schemas.microsoft.com/office/drawing/2014/main" id="{28958AAD-3450-76E7-5F0B-B26C009419B0}"/>
              </a:ext>
            </a:extLst>
          </p:cNvPr>
          <p:cNvSpPr/>
          <p:nvPr/>
        </p:nvSpPr>
        <p:spPr>
          <a:xfrm>
            <a:off x="6182583" y="1690688"/>
            <a:ext cx="2758219" cy="1411798"/>
          </a:xfrm>
          <a:prstGeom prst="wedgeRectCallout">
            <a:avLst>
              <a:gd name="adj1" fmla="val 68256"/>
              <a:gd name="adj2" fmla="val 17222"/>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Of those 2,547 teachers, 55% (1,403) converted that Permit to a Residency License.</a:t>
            </a:r>
          </a:p>
        </p:txBody>
      </p:sp>
      <p:sp>
        <p:nvSpPr>
          <p:cNvPr id="6" name="Speech Bubble: Rectangle 5">
            <a:extLst>
              <a:ext uri="{FF2B5EF4-FFF2-40B4-BE49-F238E27FC236}">
                <a16:creationId xmlns:a16="http://schemas.microsoft.com/office/drawing/2014/main" id="{7FB3B2A5-F819-89EB-FDDA-0D362CAD944A}"/>
              </a:ext>
            </a:extLst>
          </p:cNvPr>
          <p:cNvSpPr/>
          <p:nvPr/>
        </p:nvSpPr>
        <p:spPr>
          <a:xfrm>
            <a:off x="5494473" y="4069984"/>
            <a:ext cx="2758219" cy="1411798"/>
          </a:xfrm>
          <a:prstGeom prst="wedgeRectCallout">
            <a:avLst>
              <a:gd name="adj1" fmla="val 89018"/>
              <a:gd name="adj2" fmla="val 30961"/>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More than a third (36%) of those issued permits did not continue on the licensure pathway.</a:t>
            </a:r>
          </a:p>
        </p:txBody>
      </p:sp>
    </p:spTree>
    <p:extLst>
      <p:ext uri="{BB962C8B-B14F-4D97-AF65-F5344CB8AC3E}">
        <p14:creationId xmlns:p14="http://schemas.microsoft.com/office/powerpoint/2010/main" val="33753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D806-F262-FE49-E180-6AEDAB242FE2}"/>
              </a:ext>
            </a:extLst>
          </p:cNvPr>
          <p:cNvSpPr>
            <a:spLocks noGrp="1"/>
          </p:cNvSpPr>
          <p:nvPr>
            <p:ph type="title"/>
          </p:nvPr>
        </p:nvSpPr>
        <p:spPr>
          <a:xfrm>
            <a:off x="-120319" y="18254"/>
            <a:ext cx="12074194" cy="1325563"/>
          </a:xfrm>
        </p:spPr>
        <p:txBody>
          <a:bodyPr>
            <a:normAutofit/>
          </a:bodyPr>
          <a:lstStyle/>
          <a:p>
            <a:r>
              <a:rPr lang="en-US" sz="3200" b="1"/>
              <a:t>Completion Data for Alternatively Licensed Teachers (Issued Emergency License in 2018-19, 2019-20, and 2020-21) </a:t>
            </a:r>
            <a:endParaRPr lang="en-US" sz="3200"/>
          </a:p>
        </p:txBody>
      </p:sp>
      <p:pic>
        <p:nvPicPr>
          <p:cNvPr id="8" name="Picture 7">
            <a:extLst>
              <a:ext uri="{FF2B5EF4-FFF2-40B4-BE49-F238E27FC236}">
                <a16:creationId xmlns:a16="http://schemas.microsoft.com/office/drawing/2014/main" id="{17024E22-F59C-6589-FB33-C7729602956D}"/>
              </a:ext>
              <a:ext uri="{147F2762-F138-4A5C-976F-8EAC2B608ADB}">
                <a16:predDERef xmlns:a16="http://schemas.microsoft.com/office/drawing/2014/main" pred="{9C075870-3B33-5455-7ED0-8996B5AFCCB8}"/>
              </a:ext>
            </a:extLst>
          </p:cNvPr>
          <p:cNvPicPr>
            <a:picLocks noChangeAspect="1"/>
          </p:cNvPicPr>
          <p:nvPr/>
        </p:nvPicPr>
        <p:blipFill>
          <a:blip r:embed="rId2"/>
          <a:stretch>
            <a:fillRect/>
          </a:stretch>
        </p:blipFill>
        <p:spPr>
          <a:xfrm>
            <a:off x="838200" y="1219201"/>
            <a:ext cx="10915650" cy="4957764"/>
          </a:xfrm>
          <a:prstGeom prst="rect">
            <a:avLst/>
          </a:prstGeom>
        </p:spPr>
      </p:pic>
      <p:sp>
        <p:nvSpPr>
          <p:cNvPr id="5" name="Speech Bubble: Rectangle 4">
            <a:extLst>
              <a:ext uri="{FF2B5EF4-FFF2-40B4-BE49-F238E27FC236}">
                <a16:creationId xmlns:a16="http://schemas.microsoft.com/office/drawing/2014/main" id="{3E36E5C4-113D-7886-9A05-4E10CBDCABCA}"/>
              </a:ext>
            </a:extLst>
          </p:cNvPr>
          <p:cNvSpPr/>
          <p:nvPr/>
        </p:nvSpPr>
        <p:spPr>
          <a:xfrm>
            <a:off x="1170562" y="1500188"/>
            <a:ext cx="2758219" cy="1411798"/>
          </a:xfrm>
          <a:prstGeom prst="wedgeRectCallout">
            <a:avLst>
              <a:gd name="adj1" fmla="val 57541"/>
              <a:gd name="adj2" fmla="val 119936"/>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 total of 1,427 teachers were issued Emergency Licenses in school years 18-19 through 20-21.</a:t>
            </a:r>
          </a:p>
        </p:txBody>
      </p:sp>
      <p:sp>
        <p:nvSpPr>
          <p:cNvPr id="6" name="Speech Bubble: Rectangle 5">
            <a:extLst>
              <a:ext uri="{FF2B5EF4-FFF2-40B4-BE49-F238E27FC236}">
                <a16:creationId xmlns:a16="http://schemas.microsoft.com/office/drawing/2014/main" id="{77E12F3A-BE24-8ABA-93F1-2402B3980493}"/>
              </a:ext>
            </a:extLst>
          </p:cNvPr>
          <p:cNvSpPr/>
          <p:nvPr/>
        </p:nvSpPr>
        <p:spPr>
          <a:xfrm>
            <a:off x="5083096" y="1447293"/>
            <a:ext cx="2758219" cy="1411798"/>
          </a:xfrm>
          <a:prstGeom prst="wedgeRectCallout">
            <a:avLst>
              <a:gd name="adj1" fmla="val 91337"/>
              <a:gd name="adj2" fmla="val 3604"/>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Of those 1,427 who were issued ELs, 34% (487), converted the EL to a Residency License.</a:t>
            </a:r>
          </a:p>
        </p:txBody>
      </p:sp>
      <p:sp>
        <p:nvSpPr>
          <p:cNvPr id="7" name="Speech Bubble: Rectangle 6">
            <a:extLst>
              <a:ext uri="{FF2B5EF4-FFF2-40B4-BE49-F238E27FC236}">
                <a16:creationId xmlns:a16="http://schemas.microsoft.com/office/drawing/2014/main" id="{96345E2C-7663-F15D-2A3C-FBD2EA449C86}"/>
              </a:ext>
            </a:extLst>
          </p:cNvPr>
          <p:cNvSpPr/>
          <p:nvPr/>
        </p:nvSpPr>
        <p:spPr>
          <a:xfrm>
            <a:off x="4916915" y="4227001"/>
            <a:ext cx="2758219" cy="1411798"/>
          </a:xfrm>
          <a:prstGeom prst="wedgeRectCallout">
            <a:avLst>
              <a:gd name="adj1" fmla="val 101744"/>
              <a:gd name="adj2" fmla="val 23910"/>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Over half (58%) of the Emergency Licenses issued in this time period did not convert to another license type.</a:t>
            </a:r>
          </a:p>
        </p:txBody>
      </p:sp>
    </p:spTree>
    <p:extLst>
      <p:ext uri="{BB962C8B-B14F-4D97-AF65-F5344CB8AC3E}">
        <p14:creationId xmlns:p14="http://schemas.microsoft.com/office/powerpoint/2010/main" val="39474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09F28-10BB-EAB1-DC61-8A4F9E212D9B}"/>
              </a:ext>
            </a:extLst>
          </p:cNvPr>
          <p:cNvSpPr>
            <a:spLocks noGrp="1"/>
          </p:cNvSpPr>
          <p:nvPr>
            <p:ph type="title"/>
          </p:nvPr>
        </p:nvSpPr>
        <p:spPr/>
        <p:txBody>
          <a:bodyPr/>
          <a:lstStyle/>
          <a:p>
            <a:r>
              <a:rPr lang="en-US"/>
              <a:t>Beginning vs. Experienced Teacher Attrition</a:t>
            </a:r>
          </a:p>
        </p:txBody>
      </p:sp>
      <p:graphicFrame>
        <p:nvGraphicFramePr>
          <p:cNvPr id="5" name="Content Placeholder 4">
            <a:extLst>
              <a:ext uri="{FF2B5EF4-FFF2-40B4-BE49-F238E27FC236}">
                <a16:creationId xmlns:a16="http://schemas.microsoft.com/office/drawing/2014/main" id="{4D8BB8ED-9DCE-E678-C060-A311E821B249}"/>
              </a:ext>
            </a:extLst>
          </p:cNvPr>
          <p:cNvGraphicFramePr>
            <a:graphicFrameLocks noGrp="1"/>
          </p:cNvGraphicFramePr>
          <p:nvPr>
            <p:ph idx="4294967295"/>
            <p:extLst>
              <p:ext uri="{D42A27DB-BD31-4B8C-83A1-F6EECF244321}">
                <p14:modId xmlns:p14="http://schemas.microsoft.com/office/powerpoint/2010/main" val="1307543675"/>
              </p:ext>
            </p:extLst>
          </p:nvPr>
        </p:nvGraphicFramePr>
        <p:xfrm>
          <a:off x="3067050" y="1946275"/>
          <a:ext cx="5846685" cy="3422835"/>
        </p:xfrm>
        <a:graphic>
          <a:graphicData uri="http://schemas.openxmlformats.org/drawingml/2006/table">
            <a:tbl>
              <a:tblPr firstRow="1" bandRow="1">
                <a:tableStyleId>{5C22544A-7EE6-4342-B048-85BDC9FD1C3A}</a:tableStyleId>
              </a:tblPr>
              <a:tblGrid>
                <a:gridCol w="1948895">
                  <a:extLst>
                    <a:ext uri="{9D8B030D-6E8A-4147-A177-3AD203B41FA5}">
                      <a16:colId xmlns:a16="http://schemas.microsoft.com/office/drawing/2014/main" val="3687176212"/>
                    </a:ext>
                  </a:extLst>
                </a:gridCol>
                <a:gridCol w="1948895">
                  <a:extLst>
                    <a:ext uri="{9D8B030D-6E8A-4147-A177-3AD203B41FA5}">
                      <a16:colId xmlns:a16="http://schemas.microsoft.com/office/drawing/2014/main" val="1006598765"/>
                    </a:ext>
                  </a:extLst>
                </a:gridCol>
                <a:gridCol w="1948895">
                  <a:extLst>
                    <a:ext uri="{9D8B030D-6E8A-4147-A177-3AD203B41FA5}">
                      <a16:colId xmlns:a16="http://schemas.microsoft.com/office/drawing/2014/main" val="1166926727"/>
                    </a:ext>
                  </a:extLst>
                </a:gridCol>
              </a:tblGrid>
              <a:tr h="588195">
                <a:tc>
                  <a:txBody>
                    <a:bodyPr/>
                    <a:lstStyle/>
                    <a:p>
                      <a:pPr algn="ctr"/>
                      <a:endParaRPr lang="en-US"/>
                    </a:p>
                  </a:txBody>
                  <a:tcPr anchor="ctr"/>
                </a:tc>
                <a:tc>
                  <a:txBody>
                    <a:bodyPr/>
                    <a:lstStyle/>
                    <a:p>
                      <a:pPr algn="ctr"/>
                      <a:r>
                        <a:rPr lang="en-US"/>
                        <a:t>2022-23</a:t>
                      </a:r>
                    </a:p>
                  </a:txBody>
                  <a:tcPr anchor="ctr"/>
                </a:tc>
                <a:tc>
                  <a:txBody>
                    <a:bodyPr/>
                    <a:lstStyle/>
                    <a:p>
                      <a:pPr algn="ctr"/>
                      <a:r>
                        <a:rPr lang="en-US"/>
                        <a:t>2021-22</a:t>
                      </a:r>
                    </a:p>
                  </a:txBody>
                  <a:tcPr anchor="ctr"/>
                </a:tc>
                <a:extLst>
                  <a:ext uri="{0D108BD9-81ED-4DB2-BD59-A6C34878D82A}">
                    <a16:rowId xmlns:a16="http://schemas.microsoft.com/office/drawing/2014/main" val="1134180038"/>
                  </a:ext>
                </a:extLst>
              </a:tr>
              <a:tr h="336112">
                <a:tc>
                  <a:txBody>
                    <a:bodyPr/>
                    <a:lstStyle/>
                    <a:p>
                      <a:pPr algn="ctr"/>
                      <a:r>
                        <a:rPr lang="en-US"/>
                        <a:t>LEA Reported Beginning Teachers</a:t>
                      </a:r>
                    </a:p>
                  </a:txBody>
                  <a:tcPr anchor="ctr"/>
                </a:tc>
                <a:tc>
                  <a:txBody>
                    <a:bodyPr/>
                    <a:lstStyle/>
                    <a:p>
                      <a:pPr algn="ctr"/>
                      <a:r>
                        <a:rPr lang="en-US"/>
                        <a:t>10,104</a:t>
                      </a:r>
                    </a:p>
                  </a:txBody>
                  <a:tcPr anchor="ctr"/>
                </a:tc>
                <a:tc>
                  <a:txBody>
                    <a:bodyPr/>
                    <a:lstStyle/>
                    <a:p>
                      <a:pPr algn="ctr"/>
                      <a:r>
                        <a:rPr lang="en-US"/>
                        <a:t>13,169</a:t>
                      </a:r>
                    </a:p>
                  </a:txBody>
                  <a:tcPr anchor="ctr"/>
                </a:tc>
                <a:extLst>
                  <a:ext uri="{0D108BD9-81ED-4DB2-BD59-A6C34878D82A}">
                    <a16:rowId xmlns:a16="http://schemas.microsoft.com/office/drawing/2014/main" val="1227520943"/>
                  </a:ext>
                </a:extLst>
              </a:tr>
              <a:tr h="336112">
                <a:tc>
                  <a:txBody>
                    <a:bodyPr/>
                    <a:lstStyle/>
                    <a:p>
                      <a:pPr algn="ctr"/>
                      <a:r>
                        <a:rPr lang="en-US"/>
                        <a:t>BT Attrition Rate</a:t>
                      </a:r>
                    </a:p>
                  </a:txBody>
                  <a:tcPr anchor="ctr"/>
                </a:tc>
                <a:tc>
                  <a:txBody>
                    <a:bodyPr/>
                    <a:lstStyle/>
                    <a:p>
                      <a:pPr algn="ctr"/>
                      <a:r>
                        <a:rPr lang="en-US"/>
                        <a:t>15.1%</a:t>
                      </a:r>
                    </a:p>
                  </a:txBody>
                  <a:tcPr anchor="ctr"/>
                </a:tc>
                <a:tc>
                  <a:txBody>
                    <a:bodyPr/>
                    <a:lstStyle/>
                    <a:p>
                      <a:pPr algn="ctr"/>
                      <a:r>
                        <a:rPr lang="en-US"/>
                        <a:t>13.1%</a:t>
                      </a:r>
                    </a:p>
                  </a:txBody>
                  <a:tcPr anchor="ctr"/>
                </a:tc>
                <a:extLst>
                  <a:ext uri="{0D108BD9-81ED-4DB2-BD59-A6C34878D82A}">
                    <a16:rowId xmlns:a16="http://schemas.microsoft.com/office/drawing/2014/main" val="2361656593"/>
                  </a:ext>
                </a:extLst>
              </a:tr>
              <a:tr h="336112">
                <a:tc>
                  <a:txBody>
                    <a:bodyPr/>
                    <a:lstStyle/>
                    <a:p>
                      <a:pPr algn="ctr"/>
                      <a:r>
                        <a:rPr lang="en-US"/>
                        <a:t>LEA Reported Experienced Teachers</a:t>
                      </a:r>
                    </a:p>
                  </a:txBody>
                  <a:tcPr anchor="ctr"/>
                </a:tc>
                <a:tc>
                  <a:txBody>
                    <a:bodyPr/>
                    <a:lstStyle/>
                    <a:p>
                      <a:pPr algn="ctr"/>
                      <a:r>
                        <a:rPr lang="en-US"/>
                        <a:t>80,262</a:t>
                      </a:r>
                    </a:p>
                  </a:txBody>
                  <a:tcPr anchor="ctr"/>
                </a:tc>
                <a:tc>
                  <a:txBody>
                    <a:bodyPr/>
                    <a:lstStyle/>
                    <a:p>
                      <a:pPr algn="ctr"/>
                      <a:r>
                        <a:rPr lang="en-US"/>
                        <a:t>80,663</a:t>
                      </a:r>
                    </a:p>
                  </a:txBody>
                  <a:tcPr anchor="ctr"/>
                </a:tc>
                <a:extLst>
                  <a:ext uri="{0D108BD9-81ED-4DB2-BD59-A6C34878D82A}">
                    <a16:rowId xmlns:a16="http://schemas.microsoft.com/office/drawing/2014/main" val="1419386303"/>
                  </a:ext>
                </a:extLst>
              </a:tr>
              <a:tr h="336112">
                <a:tc>
                  <a:txBody>
                    <a:bodyPr/>
                    <a:lstStyle/>
                    <a:p>
                      <a:pPr algn="ctr"/>
                      <a:r>
                        <a:rPr lang="en-US"/>
                        <a:t>Exp Teacher Attrition Rate</a:t>
                      </a:r>
                    </a:p>
                  </a:txBody>
                  <a:tcPr anchor="ctr"/>
                </a:tc>
                <a:tc>
                  <a:txBody>
                    <a:bodyPr/>
                    <a:lstStyle/>
                    <a:p>
                      <a:pPr algn="ctr"/>
                      <a:r>
                        <a:rPr lang="en-US"/>
                        <a:t>10.69%</a:t>
                      </a:r>
                    </a:p>
                  </a:txBody>
                  <a:tcPr anchor="ctr"/>
                </a:tc>
                <a:tc>
                  <a:txBody>
                    <a:bodyPr/>
                    <a:lstStyle/>
                    <a:p>
                      <a:pPr algn="ctr"/>
                      <a:r>
                        <a:rPr lang="en-US"/>
                        <a:t>6.9%</a:t>
                      </a:r>
                    </a:p>
                  </a:txBody>
                  <a:tcPr anchor="ctr"/>
                </a:tc>
                <a:extLst>
                  <a:ext uri="{0D108BD9-81ED-4DB2-BD59-A6C34878D82A}">
                    <a16:rowId xmlns:a16="http://schemas.microsoft.com/office/drawing/2014/main" val="2860018740"/>
                  </a:ext>
                </a:extLst>
              </a:tr>
            </a:tbl>
          </a:graphicData>
        </a:graphic>
      </p:graphicFrame>
    </p:spTree>
    <p:extLst>
      <p:ext uri="{BB962C8B-B14F-4D97-AF65-F5344CB8AC3E}">
        <p14:creationId xmlns:p14="http://schemas.microsoft.com/office/powerpoint/2010/main" val="369629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BA27-E1F3-2BA5-3231-6D6A705FB849}"/>
              </a:ext>
            </a:extLst>
          </p:cNvPr>
          <p:cNvSpPr>
            <a:spLocks noGrp="1"/>
          </p:cNvSpPr>
          <p:nvPr>
            <p:ph type="title"/>
          </p:nvPr>
        </p:nvSpPr>
        <p:spPr/>
        <p:txBody>
          <a:bodyPr/>
          <a:lstStyle/>
          <a:p>
            <a:r>
              <a:rPr lang="en-US"/>
              <a:t>Identifying Beginning Teachers</a:t>
            </a:r>
          </a:p>
        </p:txBody>
      </p:sp>
      <p:graphicFrame>
        <p:nvGraphicFramePr>
          <p:cNvPr id="4" name="Content Placeholder 3">
            <a:extLst>
              <a:ext uri="{FF2B5EF4-FFF2-40B4-BE49-F238E27FC236}">
                <a16:creationId xmlns:a16="http://schemas.microsoft.com/office/drawing/2014/main" id="{E933945D-FDB4-6C4B-D196-939A8C843EB5}"/>
              </a:ext>
            </a:extLst>
          </p:cNvPr>
          <p:cNvGraphicFramePr>
            <a:graphicFrameLocks noGrp="1"/>
          </p:cNvGraphicFramePr>
          <p:nvPr>
            <p:ph idx="4294967295"/>
            <p:extLst>
              <p:ext uri="{D42A27DB-BD31-4B8C-83A1-F6EECF244321}">
                <p14:modId xmlns:p14="http://schemas.microsoft.com/office/powerpoint/2010/main" val="933671276"/>
              </p:ext>
            </p:extLst>
          </p:nvPr>
        </p:nvGraphicFramePr>
        <p:xfrm>
          <a:off x="838201" y="1808749"/>
          <a:ext cx="10515597" cy="2968318"/>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244266375"/>
                    </a:ext>
                  </a:extLst>
                </a:gridCol>
                <a:gridCol w="3505199">
                  <a:extLst>
                    <a:ext uri="{9D8B030D-6E8A-4147-A177-3AD203B41FA5}">
                      <a16:colId xmlns:a16="http://schemas.microsoft.com/office/drawing/2014/main" val="2381920830"/>
                    </a:ext>
                  </a:extLst>
                </a:gridCol>
                <a:gridCol w="3505199">
                  <a:extLst>
                    <a:ext uri="{9D8B030D-6E8A-4147-A177-3AD203B41FA5}">
                      <a16:colId xmlns:a16="http://schemas.microsoft.com/office/drawing/2014/main" val="1022287194"/>
                    </a:ext>
                  </a:extLst>
                </a:gridCol>
              </a:tblGrid>
              <a:tr h="628079">
                <a:tc>
                  <a:txBody>
                    <a:bodyPr/>
                    <a:lstStyle/>
                    <a:p>
                      <a:endParaRPr lang="en-US"/>
                    </a:p>
                  </a:txBody>
                  <a:tcPr/>
                </a:tc>
                <a:tc>
                  <a:txBody>
                    <a:bodyPr/>
                    <a:lstStyle/>
                    <a:p>
                      <a:pPr algn="ctr"/>
                      <a:r>
                        <a:rPr lang="en-US"/>
                        <a:t>2022-2023</a:t>
                      </a:r>
                    </a:p>
                  </a:txBody>
                  <a:tcPr anchor="ctr"/>
                </a:tc>
                <a:tc>
                  <a:txBody>
                    <a:bodyPr/>
                    <a:lstStyle/>
                    <a:p>
                      <a:pPr algn="ctr"/>
                      <a:r>
                        <a:rPr lang="en-US"/>
                        <a:t>2021-2022</a:t>
                      </a:r>
                    </a:p>
                  </a:txBody>
                  <a:tcPr anchor="ctr"/>
                </a:tc>
                <a:extLst>
                  <a:ext uri="{0D108BD9-81ED-4DB2-BD59-A6C34878D82A}">
                    <a16:rowId xmlns:a16="http://schemas.microsoft.com/office/drawing/2014/main" val="721841848"/>
                  </a:ext>
                </a:extLst>
              </a:tr>
              <a:tr h="628079">
                <a:tc>
                  <a:txBody>
                    <a:bodyPr/>
                    <a:lstStyle/>
                    <a:p>
                      <a:r>
                        <a:rPr lang="en-US"/>
                        <a:t>LEA Reported Beginning Teachers</a:t>
                      </a:r>
                    </a:p>
                  </a:txBody>
                  <a:tcPr anchor="ctr"/>
                </a:tc>
                <a:tc>
                  <a:txBody>
                    <a:bodyPr/>
                    <a:lstStyle/>
                    <a:p>
                      <a:pPr algn="ctr"/>
                      <a:r>
                        <a:rPr lang="en-US"/>
                        <a:t>10,103</a:t>
                      </a:r>
                    </a:p>
                  </a:txBody>
                  <a:tcPr anchor="ctr"/>
                </a:tc>
                <a:tc>
                  <a:txBody>
                    <a:bodyPr/>
                    <a:lstStyle/>
                    <a:p>
                      <a:pPr algn="ctr"/>
                      <a:r>
                        <a:rPr lang="en-US"/>
                        <a:t>13,169</a:t>
                      </a:r>
                    </a:p>
                  </a:txBody>
                  <a:tcPr anchor="ctr"/>
                </a:tc>
                <a:extLst>
                  <a:ext uri="{0D108BD9-81ED-4DB2-BD59-A6C34878D82A}">
                    <a16:rowId xmlns:a16="http://schemas.microsoft.com/office/drawing/2014/main" val="3381476639"/>
                  </a:ext>
                </a:extLst>
              </a:tr>
              <a:tr h="628079">
                <a:tc>
                  <a:txBody>
                    <a:bodyPr/>
                    <a:lstStyle/>
                    <a:p>
                      <a:r>
                        <a:rPr lang="en-US"/>
                        <a:t>NCDPI Identification</a:t>
                      </a:r>
                    </a:p>
                  </a:txBody>
                  <a:tcPr anchor="ctr"/>
                </a:tc>
                <a:tc>
                  <a:txBody>
                    <a:bodyPr/>
                    <a:lstStyle/>
                    <a:p>
                      <a:pPr algn="ctr"/>
                      <a:r>
                        <a:rPr lang="en-US"/>
                        <a:t>13,534</a:t>
                      </a:r>
                    </a:p>
                  </a:txBody>
                  <a:tcPr anchor="ctr"/>
                </a:tc>
                <a:tc>
                  <a:txBody>
                    <a:bodyPr/>
                    <a:lstStyle/>
                    <a:p>
                      <a:pPr algn="ctr"/>
                      <a:r>
                        <a:rPr lang="en-US"/>
                        <a:t>15,621</a:t>
                      </a:r>
                    </a:p>
                  </a:txBody>
                  <a:tcPr anchor="ctr"/>
                </a:tc>
                <a:extLst>
                  <a:ext uri="{0D108BD9-81ED-4DB2-BD59-A6C34878D82A}">
                    <a16:rowId xmlns:a16="http://schemas.microsoft.com/office/drawing/2014/main" val="533094299"/>
                  </a:ext>
                </a:extLst>
              </a:tr>
              <a:tr h="1084081">
                <a:tc>
                  <a:txBody>
                    <a:bodyPr/>
                    <a:lstStyle/>
                    <a:p>
                      <a:r>
                        <a:rPr lang="en-US"/>
                        <a:t>Teacher Self-Report from Teacher Working Conditions Survey</a:t>
                      </a:r>
                    </a:p>
                  </a:txBody>
                  <a:tcPr anchor="ctr"/>
                </a:tc>
                <a:tc>
                  <a:txBody>
                    <a:bodyPr/>
                    <a:lstStyle/>
                    <a:p>
                      <a:pPr algn="ctr"/>
                      <a:r>
                        <a:rPr lang="en-US"/>
                        <a:t>N/A</a:t>
                      </a:r>
                    </a:p>
                  </a:txBody>
                  <a:tcPr anchor="ctr"/>
                </a:tc>
                <a:tc>
                  <a:txBody>
                    <a:bodyPr/>
                    <a:lstStyle/>
                    <a:p>
                      <a:pPr algn="ctr"/>
                      <a:r>
                        <a:rPr lang="en-US"/>
                        <a:t>14,387</a:t>
                      </a:r>
                    </a:p>
                  </a:txBody>
                  <a:tcPr anchor="ctr"/>
                </a:tc>
                <a:extLst>
                  <a:ext uri="{0D108BD9-81ED-4DB2-BD59-A6C34878D82A}">
                    <a16:rowId xmlns:a16="http://schemas.microsoft.com/office/drawing/2014/main" val="3021890027"/>
                  </a:ext>
                </a:extLst>
              </a:tr>
            </a:tbl>
          </a:graphicData>
        </a:graphic>
      </p:graphicFrame>
      <p:sp>
        <p:nvSpPr>
          <p:cNvPr id="5" name="Rectangle 4">
            <a:extLst>
              <a:ext uri="{FF2B5EF4-FFF2-40B4-BE49-F238E27FC236}">
                <a16:creationId xmlns:a16="http://schemas.microsoft.com/office/drawing/2014/main" id="{DE1FC905-E005-80BA-5B85-BC260C1509DE}"/>
              </a:ext>
            </a:extLst>
          </p:cNvPr>
          <p:cNvSpPr/>
          <p:nvPr/>
        </p:nvSpPr>
        <p:spPr>
          <a:xfrm>
            <a:off x="4350058" y="2419350"/>
            <a:ext cx="7003739" cy="652324"/>
          </a:xfrm>
          <a:prstGeom prst="rect">
            <a:avLst/>
          </a:prstGeom>
          <a:solidFill>
            <a:srgbClr val="FFED6E">
              <a:alpha val="2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D5C134BE-C486-84FB-79C6-61BDF87227C8}"/>
              </a:ext>
            </a:extLst>
          </p:cNvPr>
          <p:cNvSpPr/>
          <p:nvPr/>
        </p:nvSpPr>
        <p:spPr>
          <a:xfrm>
            <a:off x="838200" y="5069150"/>
            <a:ext cx="3710866" cy="1317193"/>
          </a:xfrm>
          <a:prstGeom prst="wedgeRectCallout">
            <a:avLst>
              <a:gd name="adj1" fmla="val 46870"/>
              <a:gd name="adj2" fmla="val -219899"/>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LEAs report to NCDPI the number of teachers who are enrolled in their Beginning Teacher Support Programs (BTSP)</a:t>
            </a:r>
          </a:p>
        </p:txBody>
      </p:sp>
      <p:sp>
        <p:nvSpPr>
          <p:cNvPr id="7" name="Rectangle 6">
            <a:extLst>
              <a:ext uri="{FF2B5EF4-FFF2-40B4-BE49-F238E27FC236}">
                <a16:creationId xmlns:a16="http://schemas.microsoft.com/office/drawing/2014/main" id="{8890FC65-30A3-E394-2BA0-AB9DC3301757}"/>
              </a:ext>
            </a:extLst>
          </p:cNvPr>
          <p:cNvSpPr/>
          <p:nvPr/>
        </p:nvSpPr>
        <p:spPr>
          <a:xfrm>
            <a:off x="4350058" y="3071674"/>
            <a:ext cx="7003739" cy="652324"/>
          </a:xfrm>
          <a:prstGeom prst="rect">
            <a:avLst/>
          </a:prstGeom>
          <a:solidFill>
            <a:srgbClr val="FFED6E">
              <a:alpha val="2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7">
            <a:extLst>
              <a:ext uri="{FF2B5EF4-FFF2-40B4-BE49-F238E27FC236}">
                <a16:creationId xmlns:a16="http://schemas.microsoft.com/office/drawing/2014/main" id="{43308A49-D8BE-BBE4-B522-2B474FAC913D}"/>
              </a:ext>
            </a:extLst>
          </p:cNvPr>
          <p:cNvSpPr/>
          <p:nvPr/>
        </p:nvSpPr>
        <p:spPr>
          <a:xfrm>
            <a:off x="4743449" y="4923806"/>
            <a:ext cx="4105275" cy="1795772"/>
          </a:xfrm>
          <a:prstGeom prst="wedgeRectCallout">
            <a:avLst>
              <a:gd name="adj1" fmla="val -46887"/>
              <a:gd name="adj2" fmla="val -131985"/>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NCDPI used Licensure type and issue date to identify teachers who should be identified as Beginning Teachers.  NCDPI analysis suggests that BTs are underreported and/or underserved by 34% in 2022-23 and 18.6% in 2021-2022.</a:t>
            </a:r>
          </a:p>
        </p:txBody>
      </p:sp>
      <p:sp>
        <p:nvSpPr>
          <p:cNvPr id="9" name="Rectangle 8">
            <a:extLst>
              <a:ext uri="{FF2B5EF4-FFF2-40B4-BE49-F238E27FC236}">
                <a16:creationId xmlns:a16="http://schemas.microsoft.com/office/drawing/2014/main" id="{FE265C1E-3209-817A-7E55-D356BC6E3AC3}"/>
              </a:ext>
            </a:extLst>
          </p:cNvPr>
          <p:cNvSpPr/>
          <p:nvPr/>
        </p:nvSpPr>
        <p:spPr>
          <a:xfrm>
            <a:off x="4350058" y="3723998"/>
            <a:ext cx="7003739" cy="1069944"/>
          </a:xfrm>
          <a:prstGeom prst="rect">
            <a:avLst/>
          </a:prstGeom>
          <a:solidFill>
            <a:srgbClr val="FFED6E">
              <a:alpha val="2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5A43AD1A-5D4E-28A1-F8CA-0BC4BA6CDB95}"/>
              </a:ext>
            </a:extLst>
          </p:cNvPr>
          <p:cNvSpPr/>
          <p:nvPr/>
        </p:nvSpPr>
        <p:spPr>
          <a:xfrm>
            <a:off x="8060924" y="4746301"/>
            <a:ext cx="3914775" cy="1962890"/>
          </a:xfrm>
          <a:prstGeom prst="wedgeRectCallout">
            <a:avLst>
              <a:gd name="adj1" fmla="val -11344"/>
              <a:gd name="adj2" fmla="val -68519"/>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Data from the 2021-22 TWC survey shows 14,387 teachers identified as BTs. Survey data indicates that 860 (6.0%) reported that they were not assigned a mentor and 2554 (17.8%) indicated that they received no additional support as a BT.</a:t>
            </a:r>
          </a:p>
        </p:txBody>
      </p:sp>
    </p:spTree>
    <p:extLst>
      <p:ext uri="{BB962C8B-B14F-4D97-AF65-F5344CB8AC3E}">
        <p14:creationId xmlns:p14="http://schemas.microsoft.com/office/powerpoint/2010/main" val="41639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6D1B-2D1D-A246-FF2E-FADDE60A0494}"/>
              </a:ext>
            </a:extLst>
          </p:cNvPr>
          <p:cNvSpPr>
            <a:spLocks noGrp="1"/>
          </p:cNvSpPr>
          <p:nvPr>
            <p:ph type="title"/>
          </p:nvPr>
        </p:nvSpPr>
        <p:spPr/>
        <p:txBody>
          <a:bodyPr/>
          <a:lstStyle/>
          <a:p>
            <a:r>
              <a:rPr lang="en-US"/>
              <a:t>Defining Vacancy</a:t>
            </a:r>
          </a:p>
        </p:txBody>
      </p:sp>
      <p:sp>
        <p:nvSpPr>
          <p:cNvPr id="3" name="Text Placeholder 2">
            <a:extLst>
              <a:ext uri="{FF2B5EF4-FFF2-40B4-BE49-F238E27FC236}">
                <a16:creationId xmlns:a16="http://schemas.microsoft.com/office/drawing/2014/main" id="{6ED0CD63-4181-B543-D567-2C5D21D991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0953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473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BB47-9E7A-DF83-0D14-87B7DB95CB3F}"/>
              </a:ext>
            </a:extLst>
          </p:cNvPr>
          <p:cNvSpPr>
            <a:spLocks noGrp="1"/>
          </p:cNvSpPr>
          <p:nvPr>
            <p:ph type="title"/>
          </p:nvPr>
        </p:nvSpPr>
        <p:spPr>
          <a:xfrm>
            <a:off x="838200" y="5555"/>
            <a:ext cx="10515600" cy="1325563"/>
          </a:xfrm>
        </p:spPr>
        <p:txBody>
          <a:bodyPr/>
          <a:lstStyle/>
          <a:p>
            <a:pPr algn="ctr"/>
            <a:r>
              <a:rPr lang="en-US"/>
              <a:t>Defining Vacancies</a:t>
            </a:r>
          </a:p>
        </p:txBody>
      </p:sp>
      <p:sp>
        <p:nvSpPr>
          <p:cNvPr id="4" name="Text Placeholder 3">
            <a:extLst>
              <a:ext uri="{FF2B5EF4-FFF2-40B4-BE49-F238E27FC236}">
                <a16:creationId xmlns:a16="http://schemas.microsoft.com/office/drawing/2014/main" id="{E2B373F2-9C35-55AB-CC0A-C6411B7FB6BF}"/>
              </a:ext>
            </a:extLst>
          </p:cNvPr>
          <p:cNvSpPr>
            <a:spLocks noGrp="1"/>
          </p:cNvSpPr>
          <p:nvPr>
            <p:ph type="body" idx="4294967295"/>
          </p:nvPr>
        </p:nvSpPr>
        <p:spPr>
          <a:xfrm>
            <a:off x="714375" y="1566863"/>
            <a:ext cx="5157788" cy="823912"/>
          </a:xfrm>
          <a:solidFill>
            <a:schemeClr val="accent6">
              <a:lumMod val="20000"/>
              <a:lumOff val="80000"/>
            </a:schemeClr>
          </a:solidFill>
        </p:spPr>
        <p:txBody>
          <a:bodyPr anchor="ctr"/>
          <a:lstStyle/>
          <a:p>
            <a:pPr algn="ctr"/>
            <a:r>
              <a:rPr lang="en-US"/>
              <a:t>Open Positions</a:t>
            </a:r>
          </a:p>
        </p:txBody>
      </p:sp>
      <p:sp>
        <p:nvSpPr>
          <p:cNvPr id="5" name="Content Placeholder 4">
            <a:extLst>
              <a:ext uri="{FF2B5EF4-FFF2-40B4-BE49-F238E27FC236}">
                <a16:creationId xmlns:a16="http://schemas.microsoft.com/office/drawing/2014/main" id="{50C1FD95-408D-B1E1-71CB-EDD33474E2F5}"/>
              </a:ext>
            </a:extLst>
          </p:cNvPr>
          <p:cNvSpPr>
            <a:spLocks noGrp="1"/>
          </p:cNvSpPr>
          <p:nvPr>
            <p:ph sz="half" idx="4294967295"/>
          </p:nvPr>
        </p:nvSpPr>
        <p:spPr>
          <a:xfrm>
            <a:off x="714375" y="2390775"/>
            <a:ext cx="5157788" cy="3684588"/>
          </a:xfrm>
        </p:spPr>
        <p:txBody>
          <a:bodyPr>
            <a:normAutofit lnSpcReduction="10000"/>
          </a:bodyPr>
          <a:lstStyle/>
          <a:p>
            <a:r>
              <a:rPr lang="en-US"/>
              <a:t>Reflected in vacancy data through the 2020-21 SY. </a:t>
            </a:r>
          </a:p>
          <a:p>
            <a:r>
              <a:rPr lang="en-US"/>
              <a:t>Focuses on the number of positions without an adult.</a:t>
            </a:r>
          </a:p>
          <a:p>
            <a:r>
              <a:rPr lang="en-US"/>
              <a:t>Once filled, position is no longer counted as vacant.</a:t>
            </a:r>
          </a:p>
          <a:p>
            <a:r>
              <a:rPr lang="en-US"/>
              <a:t>Blind to whether the replacement is licensed or not.</a:t>
            </a:r>
          </a:p>
        </p:txBody>
      </p:sp>
      <p:sp>
        <p:nvSpPr>
          <p:cNvPr id="6" name="Text Placeholder 5">
            <a:extLst>
              <a:ext uri="{FF2B5EF4-FFF2-40B4-BE49-F238E27FC236}">
                <a16:creationId xmlns:a16="http://schemas.microsoft.com/office/drawing/2014/main" id="{523CB712-FF61-9110-C1E9-BAC2F88BF307}"/>
              </a:ext>
            </a:extLst>
          </p:cNvPr>
          <p:cNvSpPr>
            <a:spLocks noGrp="1"/>
          </p:cNvSpPr>
          <p:nvPr>
            <p:ph type="body" sz="quarter" idx="4294967295"/>
          </p:nvPr>
        </p:nvSpPr>
        <p:spPr>
          <a:xfrm>
            <a:off x="6707061" y="1566863"/>
            <a:ext cx="5183187" cy="823912"/>
          </a:xfrm>
          <a:solidFill>
            <a:schemeClr val="accent4">
              <a:lumMod val="20000"/>
              <a:lumOff val="80000"/>
            </a:schemeClr>
          </a:solidFill>
        </p:spPr>
        <p:txBody>
          <a:bodyPr anchor="ctr"/>
          <a:lstStyle/>
          <a:p>
            <a:pPr algn="ctr"/>
            <a:r>
              <a:rPr lang="en-US"/>
              <a:t>Permanent Positions</a:t>
            </a:r>
          </a:p>
        </p:txBody>
      </p:sp>
      <p:sp>
        <p:nvSpPr>
          <p:cNvPr id="7" name="Content Placeholder 6">
            <a:extLst>
              <a:ext uri="{FF2B5EF4-FFF2-40B4-BE49-F238E27FC236}">
                <a16:creationId xmlns:a16="http://schemas.microsoft.com/office/drawing/2014/main" id="{8050432F-CFD6-11E0-F9F0-93B7D71416DC}"/>
              </a:ext>
            </a:extLst>
          </p:cNvPr>
          <p:cNvSpPr>
            <a:spLocks noGrp="1"/>
          </p:cNvSpPr>
          <p:nvPr>
            <p:ph sz="quarter" idx="4294967295"/>
          </p:nvPr>
        </p:nvSpPr>
        <p:spPr>
          <a:xfrm>
            <a:off x="6707061" y="2390775"/>
            <a:ext cx="5183187" cy="3684588"/>
          </a:xfrm>
        </p:spPr>
        <p:txBody>
          <a:bodyPr>
            <a:normAutofit fontScale="92500" lnSpcReduction="20000"/>
          </a:bodyPr>
          <a:lstStyle/>
          <a:p>
            <a:r>
              <a:rPr lang="en-US"/>
              <a:t>Reflected vacancy data for SY 2021-22 and beyond.</a:t>
            </a:r>
          </a:p>
          <a:p>
            <a:r>
              <a:rPr lang="en-US"/>
              <a:t>Focuses on having a fully qualified educator in a permanent position.</a:t>
            </a:r>
          </a:p>
          <a:p>
            <a:r>
              <a:rPr lang="en-US"/>
              <a:t>If position is filled by educator with certain types of licenses, then vacancy persists.</a:t>
            </a:r>
          </a:p>
          <a:p>
            <a:r>
              <a:rPr lang="en-US"/>
              <a:t>Rehired retirees (regardless of licensure status) do not count toward filling the vacancy.</a:t>
            </a:r>
          </a:p>
        </p:txBody>
      </p:sp>
    </p:spTree>
    <p:extLst>
      <p:ext uri="{BB962C8B-B14F-4D97-AF65-F5344CB8AC3E}">
        <p14:creationId xmlns:p14="http://schemas.microsoft.com/office/powerpoint/2010/main" val="179718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22AF-71CD-5271-9803-7C0D6CD45425}"/>
              </a:ext>
            </a:extLst>
          </p:cNvPr>
          <p:cNvSpPr>
            <a:spLocks noGrp="1"/>
          </p:cNvSpPr>
          <p:nvPr>
            <p:ph type="title"/>
          </p:nvPr>
        </p:nvSpPr>
        <p:spPr>
          <a:xfrm>
            <a:off x="104774" y="153192"/>
            <a:ext cx="11896725" cy="1325563"/>
          </a:xfrm>
        </p:spPr>
        <p:txBody>
          <a:bodyPr/>
          <a:lstStyle/>
          <a:p>
            <a:r>
              <a:rPr lang="en-US"/>
              <a:t>Monitoring Capacity of Teaching Profession</a:t>
            </a:r>
          </a:p>
        </p:txBody>
      </p:sp>
      <p:sp>
        <p:nvSpPr>
          <p:cNvPr id="3" name="Content Placeholder 2">
            <a:extLst>
              <a:ext uri="{FF2B5EF4-FFF2-40B4-BE49-F238E27FC236}">
                <a16:creationId xmlns:a16="http://schemas.microsoft.com/office/drawing/2014/main" id="{94A24505-79A2-9D36-934D-FC9ED83CDBD3}"/>
              </a:ext>
            </a:extLst>
          </p:cNvPr>
          <p:cNvSpPr>
            <a:spLocks noGrp="1"/>
          </p:cNvSpPr>
          <p:nvPr>
            <p:ph idx="4294967295"/>
          </p:nvPr>
        </p:nvSpPr>
        <p:spPr>
          <a:xfrm>
            <a:off x="952500" y="1690688"/>
            <a:ext cx="10515600" cy="4351338"/>
          </a:xfrm>
        </p:spPr>
        <p:txBody>
          <a:bodyPr>
            <a:normAutofit fontScale="92500" lnSpcReduction="10000"/>
          </a:bodyPr>
          <a:lstStyle/>
          <a:p>
            <a:r>
              <a:rPr lang="en-US"/>
              <a:t>The statutory change in measuring vacancies means that vacancy rates are not comparable from year to year (specifically from 2021-22 to earlier years).</a:t>
            </a:r>
          </a:p>
          <a:p>
            <a:r>
              <a:rPr lang="en-US"/>
              <a:t>Teachers who hold an emergency or permit to teach license are counted as vacancies.</a:t>
            </a:r>
          </a:p>
          <a:p>
            <a:r>
              <a:rPr lang="en-US"/>
              <a:t>Rehired retirees and provisionally licensed teachers count as vacancies.</a:t>
            </a:r>
          </a:p>
          <a:p>
            <a:r>
              <a:rPr lang="en-US"/>
              <a:t>Long-term subs and other unlicensed employees count as vacancies.</a:t>
            </a:r>
          </a:p>
          <a:p>
            <a:r>
              <a:rPr lang="en-US"/>
              <a:t>Federal regulations allow NC to count any licensed teacher as qualified, but state statute requires us to identify them as vacancies.</a:t>
            </a:r>
          </a:p>
        </p:txBody>
      </p:sp>
    </p:spTree>
    <p:extLst>
      <p:ext uri="{BB962C8B-B14F-4D97-AF65-F5344CB8AC3E}">
        <p14:creationId xmlns:p14="http://schemas.microsoft.com/office/powerpoint/2010/main" val="62372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477D-9F92-E6C1-B869-F1A07048BD71}"/>
              </a:ext>
            </a:extLst>
          </p:cNvPr>
          <p:cNvSpPr>
            <a:spLocks noGrp="1"/>
          </p:cNvSpPr>
          <p:nvPr>
            <p:ph type="title"/>
          </p:nvPr>
        </p:nvSpPr>
        <p:spPr>
          <a:xfrm>
            <a:off x="1276905" y="-82550"/>
            <a:ext cx="10515600" cy="1325563"/>
          </a:xfrm>
        </p:spPr>
        <p:txBody>
          <a:bodyPr/>
          <a:lstStyle/>
          <a:p>
            <a:r>
              <a:rPr lang="en-US" b="1"/>
              <a:t>Unpacking 2022-23 Vacancy Rates</a:t>
            </a:r>
          </a:p>
        </p:txBody>
      </p:sp>
      <p:sp>
        <p:nvSpPr>
          <p:cNvPr id="6" name="Freeform: Shape 5">
            <a:extLst>
              <a:ext uri="{FF2B5EF4-FFF2-40B4-BE49-F238E27FC236}">
                <a16:creationId xmlns:a16="http://schemas.microsoft.com/office/drawing/2014/main" id="{14C2B1EF-673E-B8AF-467B-219A5839F460}"/>
              </a:ext>
            </a:extLst>
          </p:cNvPr>
          <p:cNvSpPr/>
          <p:nvPr/>
        </p:nvSpPr>
        <p:spPr>
          <a:xfrm>
            <a:off x="704295" y="863349"/>
            <a:ext cx="11363417" cy="1291703"/>
          </a:xfrm>
          <a:custGeom>
            <a:avLst/>
            <a:gdLst>
              <a:gd name="connsiteX0" fmla="*/ 0 w 11363417"/>
              <a:gd name="connsiteY0" fmla="*/ 1291701 h 1291701"/>
              <a:gd name="connsiteX1" fmla="*/ 1420432 w 11363417"/>
              <a:gd name="connsiteY1" fmla="*/ 0 h 1291701"/>
              <a:gd name="connsiteX2" fmla="*/ 9942985 w 11363417"/>
              <a:gd name="connsiteY2" fmla="*/ 0 h 1291701"/>
              <a:gd name="connsiteX3" fmla="*/ 11363417 w 11363417"/>
              <a:gd name="connsiteY3" fmla="*/ 1291701 h 1291701"/>
              <a:gd name="connsiteX4" fmla="*/ 0 w 11363417"/>
              <a:gd name="connsiteY4" fmla="*/ 1291701 h 1291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3417" h="1291701">
                <a:moveTo>
                  <a:pt x="11363417" y="1"/>
                </a:moveTo>
                <a:lnTo>
                  <a:pt x="9942985" y="1291700"/>
                </a:lnTo>
                <a:lnTo>
                  <a:pt x="1420432" y="1291700"/>
                </a:lnTo>
                <a:lnTo>
                  <a:pt x="0" y="1"/>
                </a:lnTo>
                <a:lnTo>
                  <a:pt x="11363417" y="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29237" tIns="40641" rIns="2029239" bIns="40641"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1"/>
                </a:solidFill>
              </a:rPr>
              <a:t>Total Vacancy Count – 6,008</a:t>
            </a:r>
          </a:p>
        </p:txBody>
      </p:sp>
      <p:sp>
        <p:nvSpPr>
          <p:cNvPr id="7" name="Freeform: Shape 6">
            <a:extLst>
              <a:ext uri="{FF2B5EF4-FFF2-40B4-BE49-F238E27FC236}">
                <a16:creationId xmlns:a16="http://schemas.microsoft.com/office/drawing/2014/main" id="{81750C08-3649-BEC6-D589-85DE15FD8443}"/>
              </a:ext>
            </a:extLst>
          </p:cNvPr>
          <p:cNvSpPr/>
          <p:nvPr/>
        </p:nvSpPr>
        <p:spPr>
          <a:xfrm>
            <a:off x="2124722" y="2148670"/>
            <a:ext cx="8522562" cy="1291702"/>
          </a:xfrm>
          <a:custGeom>
            <a:avLst/>
            <a:gdLst>
              <a:gd name="connsiteX0" fmla="*/ 0 w 8522562"/>
              <a:gd name="connsiteY0" fmla="*/ 1291701 h 1291701"/>
              <a:gd name="connsiteX1" fmla="*/ 1420432 w 8522562"/>
              <a:gd name="connsiteY1" fmla="*/ 0 h 1291701"/>
              <a:gd name="connsiteX2" fmla="*/ 7102130 w 8522562"/>
              <a:gd name="connsiteY2" fmla="*/ 0 h 1291701"/>
              <a:gd name="connsiteX3" fmla="*/ 8522562 w 8522562"/>
              <a:gd name="connsiteY3" fmla="*/ 1291701 h 1291701"/>
              <a:gd name="connsiteX4" fmla="*/ 0 w 8522562"/>
              <a:gd name="connsiteY4" fmla="*/ 1291701 h 1291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562" h="1291701">
                <a:moveTo>
                  <a:pt x="8522562" y="1"/>
                </a:moveTo>
                <a:lnTo>
                  <a:pt x="7102130" y="1291700"/>
                </a:lnTo>
                <a:lnTo>
                  <a:pt x="1420432" y="1291700"/>
                </a:lnTo>
                <a:lnTo>
                  <a:pt x="0" y="1"/>
                </a:lnTo>
                <a:lnTo>
                  <a:pt x="8522562" y="1"/>
                </a:lnTo>
                <a:close/>
              </a:path>
            </a:pathLst>
          </a:custGeom>
        </p:spPr>
        <p:style>
          <a:lnRef idx="2">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txBody>
          <a:bodyPr spcFirstLastPara="0" vert="horz" wrap="square" lIns="1532088" tIns="40641" rIns="1532089" bIns="4064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1"/>
                </a:solidFill>
              </a:rPr>
              <a:t>Minus Emergency Licenses (1,685) – 4,323 </a:t>
            </a:r>
          </a:p>
        </p:txBody>
      </p:sp>
      <p:sp>
        <p:nvSpPr>
          <p:cNvPr id="8" name="Freeform: Shape 7">
            <a:extLst>
              <a:ext uri="{FF2B5EF4-FFF2-40B4-BE49-F238E27FC236}">
                <a16:creationId xmlns:a16="http://schemas.microsoft.com/office/drawing/2014/main" id="{452D0AA0-DBD6-658C-B84E-15607809A0DA}"/>
              </a:ext>
            </a:extLst>
          </p:cNvPr>
          <p:cNvSpPr/>
          <p:nvPr/>
        </p:nvSpPr>
        <p:spPr>
          <a:xfrm>
            <a:off x="3545149" y="3440096"/>
            <a:ext cx="5681708" cy="1291702"/>
          </a:xfrm>
          <a:custGeom>
            <a:avLst/>
            <a:gdLst>
              <a:gd name="connsiteX0" fmla="*/ 0 w 5681708"/>
              <a:gd name="connsiteY0" fmla="*/ 1291701 h 1291701"/>
              <a:gd name="connsiteX1" fmla="*/ 1420432 w 5681708"/>
              <a:gd name="connsiteY1" fmla="*/ 0 h 1291701"/>
              <a:gd name="connsiteX2" fmla="*/ 4261276 w 5681708"/>
              <a:gd name="connsiteY2" fmla="*/ 0 h 1291701"/>
              <a:gd name="connsiteX3" fmla="*/ 5681708 w 5681708"/>
              <a:gd name="connsiteY3" fmla="*/ 1291701 h 1291701"/>
              <a:gd name="connsiteX4" fmla="*/ 0 w 5681708"/>
              <a:gd name="connsiteY4" fmla="*/ 1291701 h 1291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1708" h="1291701">
                <a:moveTo>
                  <a:pt x="5681708" y="1"/>
                </a:moveTo>
                <a:lnTo>
                  <a:pt x="4261276" y="1291700"/>
                </a:lnTo>
                <a:lnTo>
                  <a:pt x="1420432" y="1291700"/>
                </a:lnTo>
                <a:lnTo>
                  <a:pt x="0" y="1"/>
                </a:lnTo>
                <a:lnTo>
                  <a:pt x="5681708" y="1"/>
                </a:lnTo>
                <a:close/>
              </a:path>
            </a:pathLst>
          </a:custGeom>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spcFirstLastPara="0" vert="horz" wrap="square" lIns="1034939" tIns="40640" rIns="1034939" bIns="40641"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1"/>
                </a:solidFill>
              </a:rPr>
              <a:t>Minus Permits to Teacher (844) – 3,479</a:t>
            </a:r>
          </a:p>
        </p:txBody>
      </p:sp>
      <p:sp>
        <p:nvSpPr>
          <p:cNvPr id="9" name="Freeform: Shape 8">
            <a:extLst>
              <a:ext uri="{FF2B5EF4-FFF2-40B4-BE49-F238E27FC236}">
                <a16:creationId xmlns:a16="http://schemas.microsoft.com/office/drawing/2014/main" id="{46088DB4-9EF5-CCEB-160D-E2AFD1D6DCCE}"/>
              </a:ext>
            </a:extLst>
          </p:cNvPr>
          <p:cNvSpPr/>
          <p:nvPr/>
        </p:nvSpPr>
        <p:spPr>
          <a:xfrm>
            <a:off x="4965575" y="4731798"/>
            <a:ext cx="2840855" cy="1291702"/>
          </a:xfrm>
          <a:custGeom>
            <a:avLst/>
            <a:gdLst>
              <a:gd name="connsiteX0" fmla="*/ 0 w 2840854"/>
              <a:gd name="connsiteY0" fmla="*/ 1291701 h 1291701"/>
              <a:gd name="connsiteX1" fmla="*/ 1420427 w 2840854"/>
              <a:gd name="connsiteY1" fmla="*/ 0 h 1291701"/>
              <a:gd name="connsiteX2" fmla="*/ 1420427 w 2840854"/>
              <a:gd name="connsiteY2" fmla="*/ 0 h 1291701"/>
              <a:gd name="connsiteX3" fmla="*/ 2840854 w 2840854"/>
              <a:gd name="connsiteY3" fmla="*/ 1291701 h 1291701"/>
              <a:gd name="connsiteX4" fmla="*/ 0 w 2840854"/>
              <a:gd name="connsiteY4" fmla="*/ 1291701 h 1291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854" h="1291701">
                <a:moveTo>
                  <a:pt x="2840854" y="0"/>
                </a:moveTo>
                <a:lnTo>
                  <a:pt x="1420427" y="1291701"/>
                </a:lnTo>
                <a:lnTo>
                  <a:pt x="1420427" y="1291701"/>
                </a:lnTo>
                <a:lnTo>
                  <a:pt x="0" y="0"/>
                </a:lnTo>
                <a:lnTo>
                  <a:pt x="2840854" y="0"/>
                </a:lnTo>
                <a:close/>
              </a:path>
            </a:pathLst>
          </a:cu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40641" tIns="40640" rIns="40640" bIns="40641"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1"/>
                </a:solidFill>
              </a:rPr>
              <a:t>3.7%</a:t>
            </a:r>
          </a:p>
        </p:txBody>
      </p:sp>
      <p:sp>
        <p:nvSpPr>
          <p:cNvPr id="3" name="Speech Bubble: Rectangle 2">
            <a:extLst>
              <a:ext uri="{FF2B5EF4-FFF2-40B4-BE49-F238E27FC236}">
                <a16:creationId xmlns:a16="http://schemas.microsoft.com/office/drawing/2014/main" id="{20EC1F0F-DB5E-064E-05BC-EF850A39C0E2}"/>
              </a:ext>
            </a:extLst>
          </p:cNvPr>
          <p:cNvSpPr/>
          <p:nvPr/>
        </p:nvSpPr>
        <p:spPr>
          <a:xfrm>
            <a:off x="9623395" y="3986074"/>
            <a:ext cx="2169110" cy="1491448"/>
          </a:xfrm>
          <a:prstGeom prst="wedgeRectCallout">
            <a:avLst>
              <a:gd name="adj1" fmla="val -174997"/>
              <a:gd name="adj2" fmla="val 38641"/>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Estimate of open position rate in NC LEAs (cf. to rates in 2020-2021 and prior).</a:t>
            </a:r>
          </a:p>
        </p:txBody>
      </p:sp>
    </p:spTree>
    <p:extLst>
      <p:ext uri="{BB962C8B-B14F-4D97-AF65-F5344CB8AC3E}">
        <p14:creationId xmlns:p14="http://schemas.microsoft.com/office/powerpoint/2010/main" val="389731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7048-E9A8-E68F-C19B-FD30FE55BD0E}"/>
              </a:ext>
            </a:extLst>
          </p:cNvPr>
          <p:cNvSpPr>
            <a:spLocks noGrp="1"/>
          </p:cNvSpPr>
          <p:nvPr>
            <p:ph type="title"/>
          </p:nvPr>
        </p:nvSpPr>
        <p:spPr/>
        <p:txBody>
          <a:bodyPr/>
          <a:lstStyle/>
          <a:p>
            <a:r>
              <a:rPr lang="en-US"/>
              <a:t>Summary and Policy Implications</a:t>
            </a:r>
          </a:p>
        </p:txBody>
      </p:sp>
      <p:sp>
        <p:nvSpPr>
          <p:cNvPr id="3" name="Text Placeholder 2">
            <a:extLst>
              <a:ext uri="{FF2B5EF4-FFF2-40B4-BE49-F238E27FC236}">
                <a16:creationId xmlns:a16="http://schemas.microsoft.com/office/drawing/2014/main" id="{9B0B9405-6249-A5EF-6275-BBCEC512E8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35478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0F5CA-CB3C-6C3C-828C-99AC5E270472}"/>
              </a:ext>
            </a:extLst>
          </p:cNvPr>
          <p:cNvSpPr>
            <a:spLocks noGrp="1"/>
          </p:cNvSpPr>
          <p:nvPr>
            <p:ph type="title"/>
          </p:nvPr>
        </p:nvSpPr>
        <p:spPr>
          <a:xfrm>
            <a:off x="838200" y="0"/>
            <a:ext cx="10515600" cy="1325563"/>
          </a:xfrm>
        </p:spPr>
        <p:txBody>
          <a:bodyPr/>
          <a:lstStyle/>
          <a:p>
            <a:pPr algn="ctr"/>
            <a:r>
              <a:rPr lang="en-US"/>
              <a:t>Summary of Main Findings</a:t>
            </a:r>
          </a:p>
        </p:txBody>
      </p:sp>
      <p:sp>
        <p:nvSpPr>
          <p:cNvPr id="3" name="Content Placeholder 2">
            <a:extLst>
              <a:ext uri="{FF2B5EF4-FFF2-40B4-BE49-F238E27FC236}">
                <a16:creationId xmlns:a16="http://schemas.microsoft.com/office/drawing/2014/main" id="{30502098-CB84-0E29-6E36-0E7BEFC58DBE}"/>
              </a:ext>
            </a:extLst>
          </p:cNvPr>
          <p:cNvSpPr>
            <a:spLocks noGrp="1"/>
          </p:cNvSpPr>
          <p:nvPr>
            <p:ph idx="4294967295"/>
          </p:nvPr>
        </p:nvSpPr>
        <p:spPr>
          <a:xfrm>
            <a:off x="838200" y="1095375"/>
            <a:ext cx="10515600" cy="4667250"/>
          </a:xfrm>
        </p:spPr>
        <p:txBody>
          <a:bodyPr>
            <a:normAutofit lnSpcReduction="10000"/>
          </a:bodyPr>
          <a:lstStyle/>
          <a:p>
            <a:r>
              <a:rPr lang="en-US"/>
              <a:t>The North Carolina teacher attrition rate has increased this year to 11.5%.</a:t>
            </a:r>
          </a:p>
          <a:p>
            <a:r>
              <a:rPr lang="en-US"/>
              <a:t>NC public school units have been able to hire new teachers at a rate that exceeds attrition rates.</a:t>
            </a:r>
          </a:p>
          <a:p>
            <a:r>
              <a:rPr lang="en-US"/>
              <a:t>Other public sectors, including NC State Government, have shown increases in attrition as well.</a:t>
            </a:r>
          </a:p>
          <a:p>
            <a:r>
              <a:rPr lang="en-US"/>
              <a:t>Teacher attrition is not uniform across years of experience.  Early- and late-career teachers show high rates of attrition relative to mid-career teachers.</a:t>
            </a:r>
          </a:p>
          <a:p>
            <a:r>
              <a:rPr lang="en-US"/>
              <a:t>How teachers enter the profession, in terms of license and pathway, has shifted over the years.</a:t>
            </a:r>
          </a:p>
          <a:p>
            <a:endParaRPr lang="en-US"/>
          </a:p>
          <a:p>
            <a:endParaRPr lang="en-US"/>
          </a:p>
        </p:txBody>
      </p:sp>
    </p:spTree>
    <p:extLst>
      <p:ext uri="{BB962C8B-B14F-4D97-AF65-F5344CB8AC3E}">
        <p14:creationId xmlns:p14="http://schemas.microsoft.com/office/powerpoint/2010/main" val="348866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C1CC9-7CE6-FB3E-E770-FBA0C038D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08F2F-2423-6959-BD7A-58A7352E917E}"/>
              </a:ext>
            </a:extLst>
          </p:cNvPr>
          <p:cNvSpPr>
            <a:spLocks noGrp="1"/>
          </p:cNvSpPr>
          <p:nvPr>
            <p:ph type="title"/>
          </p:nvPr>
        </p:nvSpPr>
        <p:spPr>
          <a:xfrm>
            <a:off x="838200" y="0"/>
            <a:ext cx="10515600" cy="1325563"/>
          </a:xfrm>
        </p:spPr>
        <p:txBody>
          <a:bodyPr/>
          <a:lstStyle/>
          <a:p>
            <a:pPr algn="ctr"/>
            <a:r>
              <a:rPr lang="en-US"/>
              <a:t>Summary of Main Findings</a:t>
            </a:r>
          </a:p>
        </p:txBody>
      </p:sp>
      <p:sp>
        <p:nvSpPr>
          <p:cNvPr id="3" name="Content Placeholder 2">
            <a:extLst>
              <a:ext uri="{FF2B5EF4-FFF2-40B4-BE49-F238E27FC236}">
                <a16:creationId xmlns:a16="http://schemas.microsoft.com/office/drawing/2014/main" id="{5869E826-93A0-9976-AE43-A2D3592D7B1D}"/>
              </a:ext>
            </a:extLst>
          </p:cNvPr>
          <p:cNvSpPr>
            <a:spLocks noGrp="1"/>
          </p:cNvSpPr>
          <p:nvPr>
            <p:ph idx="4294967295"/>
          </p:nvPr>
        </p:nvSpPr>
        <p:spPr>
          <a:xfrm>
            <a:off x="838200" y="1384301"/>
            <a:ext cx="10515600" cy="4667250"/>
          </a:xfrm>
        </p:spPr>
        <p:txBody>
          <a:bodyPr>
            <a:normAutofit/>
          </a:bodyPr>
          <a:lstStyle/>
          <a:p>
            <a:r>
              <a:rPr lang="en-US"/>
              <a:t>The alternative pathway to licensure shows serious “leaks” on the route to Residency Licensure.</a:t>
            </a:r>
          </a:p>
          <a:p>
            <a:r>
              <a:rPr lang="en-US"/>
              <a:t>Vacancy rates in North Carolina public schools shows an increase over the prior year.</a:t>
            </a:r>
          </a:p>
          <a:p>
            <a:r>
              <a:rPr lang="en-US"/>
              <a:t>Changes in statute that define vacancies (2021) makes direct comparisons to prior years meaningless.</a:t>
            </a:r>
          </a:p>
          <a:p>
            <a:r>
              <a:rPr lang="en-US"/>
              <a:t>Accounting for the statutory changes allows us to estimate the percentage of classrooms without a licensed educator.</a:t>
            </a:r>
          </a:p>
          <a:p>
            <a:endParaRPr lang="en-US"/>
          </a:p>
          <a:p>
            <a:endParaRPr lang="en-US"/>
          </a:p>
        </p:txBody>
      </p:sp>
    </p:spTree>
    <p:extLst>
      <p:ext uri="{BB962C8B-B14F-4D97-AF65-F5344CB8AC3E}">
        <p14:creationId xmlns:p14="http://schemas.microsoft.com/office/powerpoint/2010/main" val="378080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66D2-580C-E1FD-7DC5-68BB302290ED}"/>
              </a:ext>
            </a:extLst>
          </p:cNvPr>
          <p:cNvSpPr>
            <a:spLocks noGrp="1"/>
          </p:cNvSpPr>
          <p:nvPr>
            <p:ph type="title"/>
          </p:nvPr>
        </p:nvSpPr>
        <p:spPr>
          <a:xfrm>
            <a:off x="838200" y="127000"/>
            <a:ext cx="10515600" cy="1325563"/>
          </a:xfrm>
        </p:spPr>
        <p:txBody>
          <a:bodyPr/>
          <a:lstStyle/>
          <a:p>
            <a:pPr algn="ctr"/>
            <a:r>
              <a:rPr lang="en-US"/>
              <a:t>Policy Implications</a:t>
            </a:r>
          </a:p>
        </p:txBody>
      </p:sp>
      <p:sp>
        <p:nvSpPr>
          <p:cNvPr id="3" name="Content Placeholder 2">
            <a:extLst>
              <a:ext uri="{FF2B5EF4-FFF2-40B4-BE49-F238E27FC236}">
                <a16:creationId xmlns:a16="http://schemas.microsoft.com/office/drawing/2014/main" id="{FFA67A20-15F1-58DF-FE2F-546F415339CD}"/>
              </a:ext>
            </a:extLst>
          </p:cNvPr>
          <p:cNvSpPr>
            <a:spLocks noGrp="1"/>
          </p:cNvSpPr>
          <p:nvPr>
            <p:ph idx="4294967295"/>
          </p:nvPr>
        </p:nvSpPr>
        <p:spPr>
          <a:xfrm>
            <a:off x="768096" y="1253331"/>
            <a:ext cx="10515600" cy="4351338"/>
          </a:xfrm>
        </p:spPr>
        <p:txBody>
          <a:bodyPr/>
          <a:lstStyle/>
          <a:p>
            <a:r>
              <a:rPr lang="en-US"/>
              <a:t>The data presented in the State of the Teaching Profession Report and this presentation suggest that early-career teachers are not being supported enough, or in the most helpful ways.</a:t>
            </a:r>
          </a:p>
          <a:p>
            <a:r>
              <a:rPr lang="en-US"/>
              <a:t>Policies related to beginning teacher support were developed at a time when the traditional route to licensure was the dominant pathway to teaching.</a:t>
            </a:r>
          </a:p>
          <a:p>
            <a:r>
              <a:rPr lang="en-US"/>
              <a:t>NCDPI recommends a review of the Board’s Beginning Teacher Support policy and program to find ways to better support teachers who are entering the profession from other professions and/or without formal pedagogical training.</a:t>
            </a:r>
          </a:p>
        </p:txBody>
      </p:sp>
    </p:spTree>
    <p:extLst>
      <p:ext uri="{BB962C8B-B14F-4D97-AF65-F5344CB8AC3E}">
        <p14:creationId xmlns:p14="http://schemas.microsoft.com/office/powerpoint/2010/main" val="341661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 mark on green pastel background">
            <a:extLst>
              <a:ext uri="{FF2B5EF4-FFF2-40B4-BE49-F238E27FC236}">
                <a16:creationId xmlns:a16="http://schemas.microsoft.com/office/drawing/2014/main" id="{DF20C5F2-525F-074F-737D-88B77198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992" y="539496"/>
            <a:ext cx="9144000" cy="5303520"/>
          </a:xfrm>
          <a:prstGeom prst="rect">
            <a:avLst/>
          </a:prstGeom>
        </p:spPr>
      </p:pic>
    </p:spTree>
    <p:extLst>
      <p:ext uri="{BB962C8B-B14F-4D97-AF65-F5344CB8AC3E}">
        <p14:creationId xmlns:p14="http://schemas.microsoft.com/office/powerpoint/2010/main" val="142426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A41C0-8176-4E2A-77D3-5947632CE2D3}"/>
              </a:ext>
            </a:extLst>
          </p:cNvPr>
          <p:cNvSpPr>
            <a:spLocks noGrp="1"/>
          </p:cNvSpPr>
          <p:nvPr>
            <p:ph type="title"/>
          </p:nvPr>
        </p:nvSpPr>
        <p:spPr/>
        <p:txBody>
          <a:bodyPr/>
          <a:lstStyle/>
          <a:p>
            <a:r>
              <a:rPr lang="en-US"/>
              <a:t>North Carolina Attrition and Vacancy Data</a:t>
            </a:r>
          </a:p>
        </p:txBody>
      </p:sp>
      <p:sp>
        <p:nvSpPr>
          <p:cNvPr id="5" name="Text Placeholder 4">
            <a:extLst>
              <a:ext uri="{FF2B5EF4-FFF2-40B4-BE49-F238E27FC236}">
                <a16:creationId xmlns:a16="http://schemas.microsoft.com/office/drawing/2014/main" id="{70A370CA-A587-909B-A9F2-B238EE5F68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244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688349F-9303-9AAE-6144-6C0BCF331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79" y="1007165"/>
            <a:ext cx="10389704" cy="4942686"/>
          </a:xfrm>
          <a:prstGeom prst="rect">
            <a:avLst/>
          </a:prstGeom>
          <a:solidFill>
            <a:srgbClr val="870013"/>
          </a:solidFill>
        </p:spPr>
      </p:pic>
      <p:sp>
        <p:nvSpPr>
          <p:cNvPr id="4" name="TextBox 3">
            <a:extLst>
              <a:ext uri="{FF2B5EF4-FFF2-40B4-BE49-F238E27FC236}">
                <a16:creationId xmlns:a16="http://schemas.microsoft.com/office/drawing/2014/main" id="{417AEDC1-F92D-ABB2-2AFD-F91BF94F3D62}"/>
              </a:ext>
            </a:extLst>
          </p:cNvPr>
          <p:cNvSpPr txBox="1"/>
          <p:nvPr/>
        </p:nvSpPr>
        <p:spPr>
          <a:xfrm>
            <a:off x="901283" y="5892701"/>
            <a:ext cx="11184834" cy="461665"/>
          </a:xfrm>
          <a:prstGeom prst="rect">
            <a:avLst/>
          </a:prstGeom>
          <a:noFill/>
        </p:spPr>
        <p:txBody>
          <a:bodyPr wrap="square" rtlCol="0">
            <a:spAutoFit/>
          </a:bodyPr>
          <a:lstStyle/>
          <a:p>
            <a:r>
              <a:rPr lang="en-US" sz="1200" b="0" i="0">
                <a:solidFill>
                  <a:srgbClr val="000000"/>
                </a:solidFill>
                <a:effectLst/>
                <a:latin typeface="Times New Roman" panose="02020603050405020304" pitchFamily="18" charset="0"/>
              </a:rPr>
              <a:t>Nguyen, T. D., Lam, C. B., &amp; Bruno, P. (2022). </a:t>
            </a:r>
            <a:r>
              <a:rPr lang="en-US" sz="1200" b="0" i="1">
                <a:solidFill>
                  <a:srgbClr val="000000"/>
                </a:solidFill>
                <a:effectLst/>
                <a:latin typeface="Times New Roman" panose="02020603050405020304" pitchFamily="18" charset="0"/>
              </a:rPr>
              <a:t>Is there a national teacher shortage? A systematic examination of reports of teacher shortages in the United States.</a:t>
            </a:r>
            <a:r>
              <a:rPr lang="en-US" sz="1200" b="0" i="0">
                <a:solidFill>
                  <a:srgbClr val="000000"/>
                </a:solidFill>
                <a:effectLst/>
                <a:latin typeface="Times New Roman" panose="02020603050405020304" pitchFamily="18" charset="0"/>
              </a:rPr>
              <a:t> (</a:t>
            </a:r>
            <a:r>
              <a:rPr lang="en-US" sz="1200" b="0" i="0" err="1">
                <a:solidFill>
                  <a:srgbClr val="000000"/>
                </a:solidFill>
                <a:effectLst/>
                <a:latin typeface="Times New Roman" panose="02020603050405020304" pitchFamily="18" charset="0"/>
              </a:rPr>
              <a:t>EdWorkingPaper</a:t>
            </a:r>
            <a:r>
              <a:rPr lang="en-US" sz="1200" b="0" i="0">
                <a:solidFill>
                  <a:srgbClr val="000000"/>
                </a:solidFill>
                <a:effectLst/>
                <a:latin typeface="Times New Roman" panose="02020603050405020304" pitchFamily="18" charset="0"/>
              </a:rPr>
              <a:t>: 22-631). Annenberg Institute at Brown University. </a:t>
            </a:r>
            <a:r>
              <a:rPr lang="en-US" sz="1200" b="0" i="0">
                <a:effectLst/>
                <a:latin typeface="Times New Roman" panose="02020603050405020304" pitchFamily="18" charset="0"/>
                <a:hlinkClick r:id="rId3"/>
              </a:rPr>
              <a:t>https://doi.org/10.26300/76eq-hj32</a:t>
            </a:r>
            <a:endParaRPr lang="en-US" sz="1200"/>
          </a:p>
        </p:txBody>
      </p:sp>
      <p:sp>
        <p:nvSpPr>
          <p:cNvPr id="5" name="Title 4">
            <a:extLst>
              <a:ext uri="{FF2B5EF4-FFF2-40B4-BE49-F238E27FC236}">
                <a16:creationId xmlns:a16="http://schemas.microsoft.com/office/drawing/2014/main" id="{8144BCC2-84B0-41A8-C04B-DF12106B146D}"/>
              </a:ext>
            </a:extLst>
          </p:cNvPr>
          <p:cNvSpPr>
            <a:spLocks noGrp="1"/>
          </p:cNvSpPr>
          <p:nvPr>
            <p:ph type="title"/>
          </p:nvPr>
        </p:nvSpPr>
        <p:spPr>
          <a:xfrm>
            <a:off x="781879" y="-156645"/>
            <a:ext cx="10515600" cy="1325563"/>
          </a:xfrm>
        </p:spPr>
        <p:txBody>
          <a:bodyPr/>
          <a:lstStyle/>
          <a:p>
            <a:r>
              <a:rPr lang="en-US"/>
              <a:t>National Teacher Attrition Forecast</a:t>
            </a:r>
          </a:p>
        </p:txBody>
      </p:sp>
      <p:sp>
        <p:nvSpPr>
          <p:cNvPr id="3" name="Speech Bubble: Rectangle 2">
            <a:extLst>
              <a:ext uri="{FF2B5EF4-FFF2-40B4-BE49-F238E27FC236}">
                <a16:creationId xmlns:a16="http://schemas.microsoft.com/office/drawing/2014/main" id="{92811453-714A-8C23-1C26-4B1E7ADBAE3B}"/>
              </a:ext>
            </a:extLst>
          </p:cNvPr>
          <p:cNvSpPr/>
          <p:nvPr/>
        </p:nvSpPr>
        <p:spPr>
          <a:xfrm>
            <a:off x="7599293" y="2544416"/>
            <a:ext cx="3132814" cy="1725433"/>
          </a:xfrm>
          <a:prstGeom prst="wedgeRectCallout">
            <a:avLst>
              <a:gd name="adj1" fmla="val -17787"/>
              <a:gd name="adj2" fmla="val -96486"/>
            </a:avLst>
          </a:prstGeom>
          <a:ln>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Turnover Rate is estimated from prior year data.  Pink lines indicate a forecasted attrition rate with corresponding confidence intervals.</a:t>
            </a:r>
          </a:p>
        </p:txBody>
      </p:sp>
      <p:cxnSp>
        <p:nvCxnSpPr>
          <p:cNvPr id="7" name="Straight Connector 6">
            <a:extLst>
              <a:ext uri="{FF2B5EF4-FFF2-40B4-BE49-F238E27FC236}">
                <a16:creationId xmlns:a16="http://schemas.microsoft.com/office/drawing/2014/main" id="{3DFBFE3D-184B-9BC7-4B53-6A519510B30C}"/>
              </a:ext>
            </a:extLst>
          </p:cNvPr>
          <p:cNvCxnSpPr>
            <a:cxnSpLocks/>
          </p:cNvCxnSpPr>
          <p:nvPr/>
        </p:nvCxnSpPr>
        <p:spPr>
          <a:xfrm>
            <a:off x="1899821" y="2544416"/>
            <a:ext cx="1129129" cy="84484"/>
          </a:xfrm>
          <a:prstGeom prst="line">
            <a:avLst/>
          </a:prstGeom>
          <a:ln w="25400">
            <a:solidFill>
              <a:srgbClr val="87001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0FD5F20-CCD2-7534-387F-1534627C81D9}"/>
              </a:ext>
            </a:extLst>
          </p:cNvPr>
          <p:cNvCxnSpPr>
            <a:cxnSpLocks/>
          </p:cNvCxnSpPr>
          <p:nvPr/>
        </p:nvCxnSpPr>
        <p:spPr>
          <a:xfrm>
            <a:off x="3017763" y="2628900"/>
            <a:ext cx="1106562" cy="114300"/>
          </a:xfrm>
          <a:prstGeom prst="line">
            <a:avLst/>
          </a:prstGeom>
          <a:ln w="25400">
            <a:solidFill>
              <a:srgbClr val="87001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8F83F2-B9FA-8618-AB13-99307478FA0D}"/>
              </a:ext>
            </a:extLst>
          </p:cNvPr>
          <p:cNvCxnSpPr>
            <a:cxnSpLocks/>
          </p:cNvCxnSpPr>
          <p:nvPr/>
        </p:nvCxnSpPr>
        <p:spPr>
          <a:xfrm>
            <a:off x="4124325" y="2743200"/>
            <a:ext cx="1129129" cy="84484"/>
          </a:xfrm>
          <a:prstGeom prst="line">
            <a:avLst/>
          </a:prstGeom>
          <a:ln w="25400">
            <a:solidFill>
              <a:srgbClr val="87001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8BF33D-78F5-2436-3C9B-47A2D15D2C2E}"/>
              </a:ext>
            </a:extLst>
          </p:cNvPr>
          <p:cNvCxnSpPr>
            <a:cxnSpLocks/>
          </p:cNvCxnSpPr>
          <p:nvPr/>
        </p:nvCxnSpPr>
        <p:spPr>
          <a:xfrm>
            <a:off x="5253454" y="2827684"/>
            <a:ext cx="1109246" cy="67916"/>
          </a:xfrm>
          <a:prstGeom prst="line">
            <a:avLst/>
          </a:prstGeom>
          <a:ln w="25400">
            <a:solidFill>
              <a:srgbClr val="87001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FE6ACC-6973-0D89-2647-DDDF2EAB56AA}"/>
              </a:ext>
            </a:extLst>
          </p:cNvPr>
          <p:cNvCxnSpPr>
            <a:cxnSpLocks/>
          </p:cNvCxnSpPr>
          <p:nvPr/>
        </p:nvCxnSpPr>
        <p:spPr>
          <a:xfrm flipV="1">
            <a:off x="6362700" y="2657475"/>
            <a:ext cx="1104071" cy="238125"/>
          </a:xfrm>
          <a:prstGeom prst="line">
            <a:avLst/>
          </a:prstGeom>
          <a:ln w="25400">
            <a:solidFill>
              <a:srgbClr val="87001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572EEF-2546-E261-1024-0E7D0A0F92E2}"/>
              </a:ext>
            </a:extLst>
          </p:cNvPr>
          <p:cNvCxnSpPr>
            <a:cxnSpLocks/>
          </p:cNvCxnSpPr>
          <p:nvPr/>
        </p:nvCxnSpPr>
        <p:spPr>
          <a:xfrm>
            <a:off x="7446888" y="2658716"/>
            <a:ext cx="1125612" cy="168968"/>
          </a:xfrm>
          <a:prstGeom prst="line">
            <a:avLst/>
          </a:prstGeom>
          <a:ln w="25400">
            <a:solidFill>
              <a:srgbClr val="870013"/>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7D95F8-28B4-D3C3-E3A7-49C43A2A698D}"/>
              </a:ext>
            </a:extLst>
          </p:cNvPr>
          <p:cNvSpPr txBox="1"/>
          <p:nvPr/>
        </p:nvSpPr>
        <p:spPr>
          <a:xfrm>
            <a:off x="7864399" y="5129364"/>
            <a:ext cx="2971800" cy="646331"/>
          </a:xfrm>
          <a:prstGeom prst="rect">
            <a:avLst/>
          </a:prstGeom>
          <a:noFill/>
        </p:spPr>
        <p:txBody>
          <a:bodyPr wrap="square" rtlCol="0">
            <a:spAutoFit/>
          </a:bodyPr>
          <a:lstStyle/>
          <a:p>
            <a:r>
              <a:rPr lang="en-US"/>
              <a:t>	National Attrition</a:t>
            </a:r>
          </a:p>
          <a:p>
            <a:r>
              <a:rPr lang="en-US"/>
              <a:t>	NC Attrition</a:t>
            </a:r>
          </a:p>
        </p:txBody>
      </p:sp>
      <p:sp>
        <p:nvSpPr>
          <p:cNvPr id="22" name="Rectangle 21">
            <a:extLst>
              <a:ext uri="{FF2B5EF4-FFF2-40B4-BE49-F238E27FC236}">
                <a16:creationId xmlns:a16="http://schemas.microsoft.com/office/drawing/2014/main" id="{F266D94A-438C-281F-1700-E3801CC34018}"/>
              </a:ext>
            </a:extLst>
          </p:cNvPr>
          <p:cNvSpPr/>
          <p:nvPr/>
        </p:nvSpPr>
        <p:spPr>
          <a:xfrm>
            <a:off x="7758234" y="5246370"/>
            <a:ext cx="502920" cy="114300"/>
          </a:xfrm>
          <a:prstGeom prst="rect">
            <a:avLst/>
          </a:prstGeom>
          <a:solidFill>
            <a:srgbClr val="6BAD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44BD57-25C9-86E2-FDB6-99F8FBC6772D}"/>
              </a:ext>
            </a:extLst>
          </p:cNvPr>
          <p:cNvSpPr/>
          <p:nvPr/>
        </p:nvSpPr>
        <p:spPr>
          <a:xfrm>
            <a:off x="7758234" y="5536944"/>
            <a:ext cx="502920" cy="108403"/>
          </a:xfrm>
          <a:prstGeom prst="rect">
            <a:avLst/>
          </a:prstGeom>
          <a:solidFill>
            <a:srgbClr val="8700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72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1000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par>
                                <p:cTn id="18" presetID="22" presetClass="entr" presetSubtype="8"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0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1000"/>
                                        <p:tgtEl>
                                          <p:spTgt spid="16"/>
                                        </p:tgtEl>
                                      </p:cBhvr>
                                    </p:animEffect>
                                  </p:childTnLst>
                                </p:cTn>
                              </p:par>
                              <p:par>
                                <p:cTn id="27" presetID="22" presetClass="entr" presetSubtype="8"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C40C-7C31-0A00-7077-A9A39F5E745D}"/>
              </a:ext>
            </a:extLst>
          </p:cNvPr>
          <p:cNvSpPr>
            <a:spLocks noGrp="1"/>
          </p:cNvSpPr>
          <p:nvPr>
            <p:ph type="title"/>
          </p:nvPr>
        </p:nvSpPr>
        <p:spPr>
          <a:xfrm>
            <a:off x="718931" y="0"/>
            <a:ext cx="10515600" cy="1325563"/>
          </a:xfrm>
        </p:spPr>
        <p:txBody>
          <a:bodyPr/>
          <a:lstStyle/>
          <a:p>
            <a:r>
              <a:rPr lang="en-US"/>
              <a:t>North Carolina Teacher Attrition and Vacancy Data</a:t>
            </a:r>
          </a:p>
        </p:txBody>
      </p:sp>
      <p:graphicFrame>
        <p:nvGraphicFramePr>
          <p:cNvPr id="4" name="Content Placeholder 3">
            <a:extLst>
              <a:ext uri="{FF2B5EF4-FFF2-40B4-BE49-F238E27FC236}">
                <a16:creationId xmlns:a16="http://schemas.microsoft.com/office/drawing/2014/main" id="{C285E215-BD0E-4A56-4FC6-9E861FD210CF}"/>
              </a:ext>
            </a:extLst>
          </p:cNvPr>
          <p:cNvGraphicFramePr>
            <a:graphicFrameLocks noGrp="1"/>
          </p:cNvGraphicFramePr>
          <p:nvPr>
            <p:ph idx="4294967295"/>
            <p:extLst>
              <p:ext uri="{D42A27DB-BD31-4B8C-83A1-F6EECF244321}">
                <p14:modId xmlns:p14="http://schemas.microsoft.com/office/powerpoint/2010/main" val="2186035323"/>
              </p:ext>
            </p:extLst>
          </p:nvPr>
        </p:nvGraphicFramePr>
        <p:xfrm>
          <a:off x="572451" y="1401418"/>
          <a:ext cx="10808560" cy="4692570"/>
        </p:xfrm>
        <a:graphic>
          <a:graphicData uri="http://schemas.openxmlformats.org/drawingml/2006/table">
            <a:tbl>
              <a:tblPr firstRow="1" bandRow="1">
                <a:tableStyleId>{5C22544A-7EE6-4342-B048-85BDC9FD1C3A}</a:tableStyleId>
              </a:tblPr>
              <a:tblGrid>
                <a:gridCol w="1243273">
                  <a:extLst>
                    <a:ext uri="{9D8B030D-6E8A-4147-A177-3AD203B41FA5}">
                      <a16:colId xmlns:a16="http://schemas.microsoft.com/office/drawing/2014/main" val="3980625470"/>
                    </a:ext>
                  </a:extLst>
                </a:gridCol>
                <a:gridCol w="1489662">
                  <a:extLst>
                    <a:ext uri="{9D8B030D-6E8A-4147-A177-3AD203B41FA5}">
                      <a16:colId xmlns:a16="http://schemas.microsoft.com/office/drawing/2014/main" val="4054294082"/>
                    </a:ext>
                  </a:extLst>
                </a:gridCol>
                <a:gridCol w="1268375">
                  <a:extLst>
                    <a:ext uri="{9D8B030D-6E8A-4147-A177-3AD203B41FA5}">
                      <a16:colId xmlns:a16="http://schemas.microsoft.com/office/drawing/2014/main" val="1859108748"/>
                    </a:ext>
                  </a:extLst>
                </a:gridCol>
                <a:gridCol w="2199124">
                  <a:extLst>
                    <a:ext uri="{9D8B030D-6E8A-4147-A177-3AD203B41FA5}">
                      <a16:colId xmlns:a16="http://schemas.microsoft.com/office/drawing/2014/main" val="3115400880"/>
                    </a:ext>
                  </a:extLst>
                </a:gridCol>
                <a:gridCol w="2558127">
                  <a:extLst>
                    <a:ext uri="{9D8B030D-6E8A-4147-A177-3AD203B41FA5}">
                      <a16:colId xmlns:a16="http://schemas.microsoft.com/office/drawing/2014/main" val="2242808165"/>
                    </a:ext>
                  </a:extLst>
                </a:gridCol>
                <a:gridCol w="2049999">
                  <a:extLst>
                    <a:ext uri="{9D8B030D-6E8A-4147-A177-3AD203B41FA5}">
                      <a16:colId xmlns:a16="http://schemas.microsoft.com/office/drawing/2014/main" val="576866076"/>
                    </a:ext>
                  </a:extLst>
                </a:gridCol>
              </a:tblGrid>
              <a:tr h="971314">
                <a:tc>
                  <a:txBody>
                    <a:bodyPr/>
                    <a:lstStyle/>
                    <a:p>
                      <a:pPr algn="ctr"/>
                      <a:r>
                        <a:rPr lang="en-US"/>
                        <a:t>Reporting Year</a:t>
                      </a:r>
                    </a:p>
                  </a:txBody>
                  <a:tcPr/>
                </a:tc>
                <a:tc>
                  <a:txBody>
                    <a:bodyPr/>
                    <a:lstStyle/>
                    <a:p>
                      <a:pPr algn="ctr"/>
                      <a:r>
                        <a:rPr lang="en-US"/>
                        <a:t>State Attrition Number</a:t>
                      </a:r>
                    </a:p>
                  </a:txBody>
                  <a:tcPr/>
                </a:tc>
                <a:tc>
                  <a:txBody>
                    <a:bodyPr/>
                    <a:lstStyle/>
                    <a:p>
                      <a:pPr algn="ctr"/>
                      <a:r>
                        <a:rPr lang="en-US"/>
                        <a:t>State Attrition Rate</a:t>
                      </a:r>
                    </a:p>
                  </a:txBody>
                  <a:tcPr/>
                </a:tc>
                <a:tc>
                  <a:txBody>
                    <a:bodyPr/>
                    <a:lstStyle/>
                    <a:p>
                      <a:pPr algn="ctr"/>
                      <a:r>
                        <a:rPr lang="en-US"/>
                        <a:t>New Hires (September of following School Year)</a:t>
                      </a:r>
                    </a:p>
                  </a:txBody>
                  <a:tcPr/>
                </a:tc>
                <a:tc>
                  <a:txBody>
                    <a:bodyPr/>
                    <a:lstStyle/>
                    <a:p>
                      <a:pPr algn="ctr"/>
                      <a:r>
                        <a:rPr lang="en-US"/>
                        <a:t>State Replenishment Rate</a:t>
                      </a:r>
                    </a:p>
                  </a:txBody>
                  <a:tcPr/>
                </a:tc>
                <a:tc>
                  <a:txBody>
                    <a:bodyPr/>
                    <a:lstStyle/>
                    <a:p>
                      <a:pPr algn="ctr"/>
                      <a:r>
                        <a:rPr lang="en-US"/>
                        <a:t>State Vacancy Rate</a:t>
                      </a:r>
                    </a:p>
                  </a:txBody>
                  <a:tcPr/>
                </a:tc>
                <a:extLst>
                  <a:ext uri="{0D108BD9-81ED-4DB2-BD59-A6C34878D82A}">
                    <a16:rowId xmlns:a16="http://schemas.microsoft.com/office/drawing/2014/main" val="47741670"/>
                  </a:ext>
                </a:extLst>
              </a:tr>
              <a:tr h="523015">
                <a:tc>
                  <a:txBody>
                    <a:bodyPr/>
                    <a:lstStyle/>
                    <a:p>
                      <a:pPr algn="ctr"/>
                      <a:r>
                        <a:rPr lang="en-US"/>
                        <a:t>2017-2018</a:t>
                      </a:r>
                    </a:p>
                  </a:txBody>
                  <a:tcPr/>
                </a:tc>
                <a:tc>
                  <a:txBody>
                    <a:bodyPr/>
                    <a:lstStyle/>
                    <a:p>
                      <a:pPr algn="ctr"/>
                      <a:r>
                        <a:rPr lang="en-US"/>
                        <a:t>7,674</a:t>
                      </a:r>
                    </a:p>
                  </a:txBody>
                  <a:tcPr/>
                </a:tc>
                <a:tc>
                  <a:txBody>
                    <a:bodyPr/>
                    <a:lstStyle/>
                    <a:p>
                      <a:pPr algn="ctr"/>
                      <a:r>
                        <a:rPr lang="en-US"/>
                        <a:t>8.1%</a:t>
                      </a:r>
                    </a:p>
                  </a:txBody>
                  <a:tcPr/>
                </a:tc>
                <a:tc>
                  <a:txBody>
                    <a:bodyPr/>
                    <a:lstStyle/>
                    <a:p>
                      <a:pPr algn="ctr"/>
                      <a:r>
                        <a:rPr lang="en-US"/>
                        <a:t>9,013</a:t>
                      </a:r>
                    </a:p>
                  </a:txBody>
                  <a:tcPr/>
                </a:tc>
                <a:tc>
                  <a:txBody>
                    <a:bodyPr/>
                    <a:lstStyle/>
                    <a:p>
                      <a:pPr algn="ctr"/>
                      <a:r>
                        <a:rPr lang="en-US"/>
                        <a:t>117.4%</a:t>
                      </a:r>
                    </a:p>
                  </a:txBody>
                  <a:tcPr/>
                </a:tc>
                <a:tc>
                  <a:txBody>
                    <a:bodyPr/>
                    <a:lstStyle/>
                    <a:p>
                      <a:pPr algn="ctr"/>
                      <a:r>
                        <a:rPr lang="en-US"/>
                        <a:t>1.5%</a:t>
                      </a:r>
                    </a:p>
                  </a:txBody>
                  <a:tcPr/>
                </a:tc>
                <a:extLst>
                  <a:ext uri="{0D108BD9-81ED-4DB2-BD59-A6C34878D82A}">
                    <a16:rowId xmlns:a16="http://schemas.microsoft.com/office/drawing/2014/main" val="192740829"/>
                  </a:ext>
                </a:extLst>
              </a:tr>
              <a:tr h="523015">
                <a:tc>
                  <a:txBody>
                    <a:bodyPr/>
                    <a:lstStyle/>
                    <a:p>
                      <a:pPr algn="ctr"/>
                      <a:r>
                        <a:rPr lang="en-US"/>
                        <a:t>2018-2019</a:t>
                      </a:r>
                    </a:p>
                  </a:txBody>
                  <a:tcPr/>
                </a:tc>
                <a:tc>
                  <a:txBody>
                    <a:bodyPr/>
                    <a:lstStyle/>
                    <a:p>
                      <a:pPr algn="ctr"/>
                      <a:r>
                        <a:rPr lang="en-US"/>
                        <a:t>7,115</a:t>
                      </a:r>
                    </a:p>
                  </a:txBody>
                  <a:tcPr/>
                </a:tc>
                <a:tc>
                  <a:txBody>
                    <a:bodyPr/>
                    <a:lstStyle/>
                    <a:p>
                      <a:pPr algn="ctr"/>
                      <a:r>
                        <a:rPr lang="en-US"/>
                        <a:t>7.5%</a:t>
                      </a:r>
                    </a:p>
                  </a:txBody>
                  <a:tcPr/>
                </a:tc>
                <a:tc>
                  <a:txBody>
                    <a:bodyPr/>
                    <a:lstStyle/>
                    <a:p>
                      <a:pPr algn="ctr"/>
                      <a:r>
                        <a:rPr lang="en-US"/>
                        <a:t>8,850</a:t>
                      </a:r>
                    </a:p>
                  </a:txBody>
                  <a:tcPr/>
                </a:tc>
                <a:tc>
                  <a:txBody>
                    <a:bodyPr/>
                    <a:lstStyle/>
                    <a:p>
                      <a:pPr algn="ctr"/>
                      <a:r>
                        <a:rPr lang="en-US"/>
                        <a:t>124.4%</a:t>
                      </a:r>
                    </a:p>
                  </a:txBody>
                  <a:tcPr/>
                </a:tc>
                <a:tc>
                  <a:txBody>
                    <a:bodyPr/>
                    <a:lstStyle/>
                    <a:p>
                      <a:pPr algn="ctr"/>
                      <a:r>
                        <a:rPr lang="en-US"/>
                        <a:t>3.2%</a:t>
                      </a:r>
                    </a:p>
                  </a:txBody>
                  <a:tcPr/>
                </a:tc>
                <a:extLst>
                  <a:ext uri="{0D108BD9-81ED-4DB2-BD59-A6C34878D82A}">
                    <a16:rowId xmlns:a16="http://schemas.microsoft.com/office/drawing/2014/main" val="3215319935"/>
                  </a:ext>
                </a:extLst>
              </a:tr>
              <a:tr h="523015">
                <a:tc>
                  <a:txBody>
                    <a:bodyPr/>
                    <a:lstStyle/>
                    <a:p>
                      <a:pPr algn="ctr"/>
                      <a:r>
                        <a:rPr lang="en-US"/>
                        <a:t>2019-2020</a:t>
                      </a:r>
                    </a:p>
                  </a:txBody>
                  <a:tcPr/>
                </a:tc>
                <a:tc>
                  <a:txBody>
                    <a:bodyPr/>
                    <a:lstStyle/>
                    <a:p>
                      <a:pPr algn="ctr"/>
                      <a:r>
                        <a:rPr lang="en-US"/>
                        <a:t>7,111</a:t>
                      </a:r>
                    </a:p>
                  </a:txBody>
                  <a:tcPr/>
                </a:tc>
                <a:tc>
                  <a:txBody>
                    <a:bodyPr/>
                    <a:lstStyle/>
                    <a:p>
                      <a:pPr algn="ctr"/>
                      <a:r>
                        <a:rPr lang="en-US"/>
                        <a:t>7.5%</a:t>
                      </a:r>
                    </a:p>
                  </a:txBody>
                  <a:tcPr/>
                </a:tc>
                <a:tc>
                  <a:txBody>
                    <a:bodyPr/>
                    <a:lstStyle/>
                    <a:p>
                      <a:pPr algn="ctr"/>
                      <a:r>
                        <a:rPr lang="en-US"/>
                        <a:t>7,332</a:t>
                      </a:r>
                    </a:p>
                  </a:txBody>
                  <a:tcPr/>
                </a:tc>
                <a:tc>
                  <a:txBody>
                    <a:bodyPr/>
                    <a:lstStyle/>
                    <a:p>
                      <a:pPr algn="ctr"/>
                      <a:r>
                        <a:rPr lang="en-US"/>
                        <a:t>101.3%</a:t>
                      </a:r>
                    </a:p>
                  </a:txBody>
                  <a:tcPr/>
                </a:tc>
                <a:tc>
                  <a:txBody>
                    <a:bodyPr/>
                    <a:lstStyle/>
                    <a:p>
                      <a:pPr algn="ctr"/>
                      <a:r>
                        <a:rPr lang="en-US"/>
                        <a:t>1.7%</a:t>
                      </a:r>
                    </a:p>
                  </a:txBody>
                  <a:tcPr/>
                </a:tc>
                <a:extLst>
                  <a:ext uri="{0D108BD9-81ED-4DB2-BD59-A6C34878D82A}">
                    <a16:rowId xmlns:a16="http://schemas.microsoft.com/office/drawing/2014/main" val="1313039006"/>
                  </a:ext>
                </a:extLst>
              </a:tr>
              <a:tr h="523015">
                <a:tc>
                  <a:txBody>
                    <a:bodyPr/>
                    <a:lstStyle/>
                    <a:p>
                      <a:pPr algn="ctr"/>
                      <a:r>
                        <a:rPr lang="en-US"/>
                        <a:t>2020-2021</a:t>
                      </a:r>
                    </a:p>
                  </a:txBody>
                  <a:tcPr/>
                </a:tc>
                <a:tc>
                  <a:txBody>
                    <a:bodyPr/>
                    <a:lstStyle/>
                    <a:p>
                      <a:pPr algn="ctr"/>
                      <a:r>
                        <a:rPr lang="en-US"/>
                        <a:t>7,735</a:t>
                      </a:r>
                    </a:p>
                  </a:txBody>
                  <a:tcPr/>
                </a:tc>
                <a:tc>
                  <a:txBody>
                    <a:bodyPr/>
                    <a:lstStyle/>
                    <a:p>
                      <a:pPr algn="ctr"/>
                      <a:r>
                        <a:rPr lang="en-US"/>
                        <a:t>8.2%</a:t>
                      </a:r>
                    </a:p>
                  </a:txBody>
                  <a:tcPr/>
                </a:tc>
                <a:tc>
                  <a:txBody>
                    <a:bodyPr/>
                    <a:lstStyle/>
                    <a:p>
                      <a:pPr algn="ctr"/>
                      <a:r>
                        <a:rPr lang="en-US"/>
                        <a:t>10,025</a:t>
                      </a:r>
                    </a:p>
                  </a:txBody>
                  <a:tcPr/>
                </a:tc>
                <a:tc>
                  <a:txBody>
                    <a:bodyPr/>
                    <a:lstStyle/>
                    <a:p>
                      <a:pPr algn="ctr"/>
                      <a:r>
                        <a:rPr lang="en-US"/>
                        <a:t>129.6%</a:t>
                      </a:r>
                    </a:p>
                  </a:txBody>
                  <a:tcPr/>
                </a:tc>
                <a:tc>
                  <a:txBody>
                    <a:bodyPr/>
                    <a:lstStyle/>
                    <a:p>
                      <a:pPr algn="ctr"/>
                      <a:r>
                        <a:rPr lang="en-US"/>
                        <a:t>3.4%</a:t>
                      </a:r>
                    </a:p>
                  </a:txBody>
                  <a:tcPr/>
                </a:tc>
                <a:extLst>
                  <a:ext uri="{0D108BD9-81ED-4DB2-BD59-A6C34878D82A}">
                    <a16:rowId xmlns:a16="http://schemas.microsoft.com/office/drawing/2014/main" val="2399069072"/>
                  </a:ext>
                </a:extLst>
              </a:tr>
              <a:tr h="523015">
                <a:tc>
                  <a:txBody>
                    <a:bodyPr/>
                    <a:lstStyle/>
                    <a:p>
                      <a:pPr algn="ctr"/>
                      <a:r>
                        <a:rPr lang="en-US"/>
                        <a:t>2021-2022</a:t>
                      </a:r>
                    </a:p>
                  </a:txBody>
                  <a:tcPr/>
                </a:tc>
                <a:tc>
                  <a:txBody>
                    <a:bodyPr/>
                    <a:lstStyle/>
                    <a:p>
                      <a:pPr algn="ctr"/>
                      <a:r>
                        <a:rPr lang="en-US"/>
                        <a:t>7,280</a:t>
                      </a:r>
                    </a:p>
                  </a:txBody>
                  <a:tcPr/>
                </a:tc>
                <a:tc>
                  <a:txBody>
                    <a:bodyPr/>
                    <a:lstStyle/>
                    <a:p>
                      <a:pPr algn="ctr"/>
                      <a:r>
                        <a:rPr lang="en-US"/>
                        <a:t>7.8%</a:t>
                      </a:r>
                    </a:p>
                  </a:txBody>
                  <a:tcPr/>
                </a:tc>
                <a:tc>
                  <a:txBody>
                    <a:bodyPr/>
                    <a:lstStyle/>
                    <a:p>
                      <a:pPr algn="ctr"/>
                      <a:r>
                        <a:rPr lang="en-US"/>
                        <a:t>11,496</a:t>
                      </a:r>
                    </a:p>
                  </a:txBody>
                  <a:tcPr/>
                </a:tc>
                <a:tc>
                  <a:txBody>
                    <a:bodyPr/>
                    <a:lstStyle/>
                    <a:p>
                      <a:pPr algn="ctr"/>
                      <a:r>
                        <a:rPr lang="en-US"/>
                        <a:t>157.9%</a:t>
                      </a:r>
                    </a:p>
                  </a:txBody>
                  <a:tcPr/>
                </a:tc>
                <a:tc>
                  <a:txBody>
                    <a:bodyPr/>
                    <a:lstStyle/>
                    <a:p>
                      <a:pPr algn="ctr"/>
                      <a:r>
                        <a:rPr lang="en-US"/>
                        <a:t>5.9%*</a:t>
                      </a:r>
                    </a:p>
                  </a:txBody>
                  <a:tcPr/>
                </a:tc>
                <a:extLst>
                  <a:ext uri="{0D108BD9-81ED-4DB2-BD59-A6C34878D82A}">
                    <a16:rowId xmlns:a16="http://schemas.microsoft.com/office/drawing/2014/main" val="188446142"/>
                  </a:ext>
                </a:extLst>
              </a:tr>
              <a:tr h="523015">
                <a:tc>
                  <a:txBody>
                    <a:bodyPr/>
                    <a:lstStyle/>
                    <a:p>
                      <a:pPr algn="ctr"/>
                      <a:r>
                        <a:rPr lang="en-US"/>
                        <a:t>2022-2023</a:t>
                      </a:r>
                    </a:p>
                  </a:txBody>
                  <a:tcPr/>
                </a:tc>
                <a:tc>
                  <a:txBody>
                    <a:bodyPr/>
                    <a:lstStyle/>
                    <a:p>
                      <a:pPr algn="ctr"/>
                      <a:r>
                        <a:rPr lang="en-US"/>
                        <a:t>10,373</a:t>
                      </a:r>
                    </a:p>
                  </a:txBody>
                  <a:tcPr/>
                </a:tc>
                <a:tc>
                  <a:txBody>
                    <a:bodyPr/>
                    <a:lstStyle/>
                    <a:p>
                      <a:pPr algn="ctr"/>
                      <a:r>
                        <a:rPr lang="en-US"/>
                        <a:t>11.5%</a:t>
                      </a:r>
                    </a:p>
                  </a:txBody>
                  <a:tcPr/>
                </a:tc>
                <a:tc>
                  <a:txBody>
                    <a:bodyPr/>
                    <a:lstStyle/>
                    <a:p>
                      <a:pPr algn="ctr"/>
                      <a:r>
                        <a:rPr lang="en-US"/>
                        <a:t>11,023</a:t>
                      </a:r>
                    </a:p>
                  </a:txBody>
                  <a:tcPr/>
                </a:tc>
                <a:tc>
                  <a:txBody>
                    <a:bodyPr/>
                    <a:lstStyle/>
                    <a:p>
                      <a:pPr algn="ctr"/>
                      <a:r>
                        <a:rPr lang="en-US"/>
                        <a:t>106.3%</a:t>
                      </a:r>
                    </a:p>
                  </a:txBody>
                  <a:tcPr/>
                </a:tc>
                <a:tc>
                  <a:txBody>
                    <a:bodyPr/>
                    <a:lstStyle/>
                    <a:p>
                      <a:pPr algn="ctr"/>
                      <a:r>
                        <a:rPr lang="en-US"/>
                        <a:t>6.4%*</a:t>
                      </a:r>
                    </a:p>
                  </a:txBody>
                  <a:tcPr/>
                </a:tc>
                <a:extLst>
                  <a:ext uri="{0D108BD9-81ED-4DB2-BD59-A6C34878D82A}">
                    <a16:rowId xmlns:a16="http://schemas.microsoft.com/office/drawing/2014/main" val="2112480363"/>
                  </a:ext>
                </a:extLst>
              </a:tr>
              <a:tr h="298866">
                <a:tc>
                  <a:txBody>
                    <a:bodyPr/>
                    <a:lstStyle/>
                    <a:p>
                      <a:pPr algn="ctr"/>
                      <a:r>
                        <a:rPr lang="en-US">
                          <a:solidFill>
                            <a:schemeClr val="accent2">
                              <a:lumMod val="75000"/>
                            </a:schemeClr>
                          </a:solidFill>
                        </a:rPr>
                        <a:t>Average</a:t>
                      </a:r>
                    </a:p>
                  </a:txBody>
                  <a:tcPr/>
                </a:tc>
                <a:tc>
                  <a:txBody>
                    <a:bodyPr/>
                    <a:lstStyle/>
                    <a:p>
                      <a:pPr algn="ctr"/>
                      <a:r>
                        <a:rPr lang="en-US">
                          <a:solidFill>
                            <a:schemeClr val="accent2">
                              <a:lumMod val="75000"/>
                            </a:schemeClr>
                          </a:solidFill>
                        </a:rPr>
                        <a:t>7,881</a:t>
                      </a:r>
                    </a:p>
                  </a:txBody>
                  <a:tcPr/>
                </a:tc>
                <a:tc>
                  <a:txBody>
                    <a:bodyPr/>
                    <a:lstStyle/>
                    <a:p>
                      <a:pPr algn="ctr"/>
                      <a:r>
                        <a:rPr lang="en-US">
                          <a:solidFill>
                            <a:schemeClr val="accent2">
                              <a:lumMod val="75000"/>
                            </a:schemeClr>
                          </a:solidFill>
                        </a:rPr>
                        <a:t>8.43%</a:t>
                      </a:r>
                    </a:p>
                  </a:txBody>
                  <a:tcPr/>
                </a:tc>
                <a:tc>
                  <a:txBody>
                    <a:bodyPr/>
                    <a:lstStyle/>
                    <a:p>
                      <a:pPr algn="ctr"/>
                      <a:r>
                        <a:rPr lang="en-US">
                          <a:solidFill>
                            <a:schemeClr val="accent2">
                              <a:lumMod val="75000"/>
                            </a:schemeClr>
                          </a:solidFill>
                        </a:rPr>
                        <a:t>9,623</a:t>
                      </a:r>
                    </a:p>
                  </a:txBody>
                  <a:tcPr/>
                </a:tc>
                <a:tc>
                  <a:txBody>
                    <a:bodyPr/>
                    <a:lstStyle/>
                    <a:p>
                      <a:pPr algn="ctr"/>
                      <a:r>
                        <a:rPr lang="en-US">
                          <a:solidFill>
                            <a:schemeClr val="accent2">
                              <a:lumMod val="75000"/>
                            </a:schemeClr>
                          </a:solidFill>
                        </a:rPr>
                        <a:t>122.8%</a:t>
                      </a:r>
                    </a:p>
                  </a:txBody>
                  <a:tcPr/>
                </a:tc>
                <a:tc>
                  <a:txBody>
                    <a:bodyPr/>
                    <a:lstStyle/>
                    <a:p>
                      <a:pPr algn="ctr"/>
                      <a:r>
                        <a:rPr lang="en-US">
                          <a:solidFill>
                            <a:schemeClr val="accent2">
                              <a:lumMod val="75000"/>
                            </a:schemeClr>
                          </a:solidFill>
                        </a:rPr>
                        <a:t>3.68%</a:t>
                      </a:r>
                    </a:p>
                  </a:txBody>
                  <a:tcPr/>
                </a:tc>
                <a:extLst>
                  <a:ext uri="{0D108BD9-81ED-4DB2-BD59-A6C34878D82A}">
                    <a16:rowId xmlns:a16="http://schemas.microsoft.com/office/drawing/2014/main" val="2374739662"/>
                  </a:ext>
                </a:extLst>
              </a:tr>
            </a:tbl>
          </a:graphicData>
        </a:graphic>
      </p:graphicFrame>
    </p:spTree>
    <p:extLst>
      <p:ext uri="{BB962C8B-B14F-4D97-AF65-F5344CB8AC3E}">
        <p14:creationId xmlns:p14="http://schemas.microsoft.com/office/powerpoint/2010/main" val="4256739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6BCF-B138-4E39-30A6-6AF3E01F2C40}"/>
              </a:ext>
            </a:extLst>
          </p:cNvPr>
          <p:cNvSpPr>
            <a:spLocks noGrp="1"/>
          </p:cNvSpPr>
          <p:nvPr>
            <p:ph type="title"/>
          </p:nvPr>
        </p:nvSpPr>
        <p:spPr>
          <a:xfrm>
            <a:off x="233265" y="-7938"/>
            <a:ext cx="11958735" cy="1325563"/>
          </a:xfrm>
        </p:spPr>
        <p:txBody>
          <a:bodyPr/>
          <a:lstStyle/>
          <a:p>
            <a:r>
              <a:rPr lang="en-US"/>
              <a:t>North Carolina Attrition and Replenishment Data</a:t>
            </a:r>
          </a:p>
        </p:txBody>
      </p:sp>
      <p:graphicFrame>
        <p:nvGraphicFramePr>
          <p:cNvPr id="4" name="Content Placeholder 3">
            <a:extLst>
              <a:ext uri="{FF2B5EF4-FFF2-40B4-BE49-F238E27FC236}">
                <a16:creationId xmlns:a16="http://schemas.microsoft.com/office/drawing/2014/main" id="{CE767470-4D26-5A29-8427-BAD7613246C8}"/>
              </a:ext>
            </a:extLst>
          </p:cNvPr>
          <p:cNvGraphicFramePr>
            <a:graphicFrameLocks noGrp="1"/>
          </p:cNvGraphicFramePr>
          <p:nvPr>
            <p:ph idx="4294967295"/>
            <p:extLst>
              <p:ext uri="{D42A27DB-BD31-4B8C-83A1-F6EECF244321}">
                <p14:modId xmlns:p14="http://schemas.microsoft.com/office/powerpoint/2010/main" val="2041861228"/>
              </p:ext>
            </p:extLst>
          </p:nvPr>
        </p:nvGraphicFramePr>
        <p:xfrm>
          <a:off x="954832" y="1473201"/>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Speech Bubble: Rectangle 4">
            <a:extLst>
              <a:ext uri="{FF2B5EF4-FFF2-40B4-BE49-F238E27FC236}">
                <a16:creationId xmlns:a16="http://schemas.microsoft.com/office/drawing/2014/main" id="{86682738-01CF-068D-E611-9A4713BD70AF}"/>
              </a:ext>
            </a:extLst>
          </p:cNvPr>
          <p:cNvSpPr/>
          <p:nvPr/>
        </p:nvSpPr>
        <p:spPr>
          <a:xfrm>
            <a:off x="3295650" y="4171950"/>
            <a:ext cx="4457700" cy="1047750"/>
          </a:xfrm>
          <a:prstGeom prst="wedgeRectCallout">
            <a:avLst>
              <a:gd name="adj1" fmla="val 108729"/>
              <a:gd name="adj2" fmla="val -204870"/>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Attrition data is measured from March of the prior school year (2022) to March of the following school year (2023).</a:t>
            </a:r>
          </a:p>
        </p:txBody>
      </p:sp>
      <p:sp>
        <p:nvSpPr>
          <p:cNvPr id="6" name="Speech Bubble: Rectangle 5">
            <a:extLst>
              <a:ext uri="{FF2B5EF4-FFF2-40B4-BE49-F238E27FC236}">
                <a16:creationId xmlns:a16="http://schemas.microsoft.com/office/drawing/2014/main" id="{C043F668-E320-408E-AD9A-9D638F8ED24C}"/>
              </a:ext>
            </a:extLst>
          </p:cNvPr>
          <p:cNvSpPr/>
          <p:nvPr/>
        </p:nvSpPr>
        <p:spPr>
          <a:xfrm>
            <a:off x="3486151" y="855267"/>
            <a:ext cx="4762499" cy="1235868"/>
          </a:xfrm>
          <a:prstGeom prst="wedgeRectCallout">
            <a:avLst>
              <a:gd name="adj1" fmla="val 92904"/>
              <a:gd name="adj2" fmla="val 71199"/>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Replenishment (New Hires) is measured in September of the following school year (2023-2024)</a:t>
            </a:r>
          </a:p>
        </p:txBody>
      </p:sp>
    </p:spTree>
    <p:extLst>
      <p:ext uri="{BB962C8B-B14F-4D97-AF65-F5344CB8AC3E}">
        <p14:creationId xmlns:p14="http://schemas.microsoft.com/office/powerpoint/2010/main" val="49595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A1FF3-E0A8-C04D-0AD4-979A703302EF}"/>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BEA85CD1-F6A7-74EC-6258-1B2C0C8B1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79" y="1007165"/>
            <a:ext cx="10389704" cy="5155096"/>
          </a:xfrm>
          <a:prstGeom prst="rect">
            <a:avLst/>
          </a:prstGeom>
          <a:solidFill>
            <a:srgbClr val="870013"/>
          </a:solidFill>
        </p:spPr>
      </p:pic>
      <p:sp>
        <p:nvSpPr>
          <p:cNvPr id="4" name="TextBox 3">
            <a:extLst>
              <a:ext uri="{FF2B5EF4-FFF2-40B4-BE49-F238E27FC236}">
                <a16:creationId xmlns:a16="http://schemas.microsoft.com/office/drawing/2014/main" id="{13F98AD7-F444-B333-FCB6-89C27E7FAF25}"/>
              </a:ext>
            </a:extLst>
          </p:cNvPr>
          <p:cNvSpPr txBox="1"/>
          <p:nvPr/>
        </p:nvSpPr>
        <p:spPr>
          <a:xfrm>
            <a:off x="649357" y="6162261"/>
            <a:ext cx="11184834" cy="461665"/>
          </a:xfrm>
          <a:prstGeom prst="rect">
            <a:avLst/>
          </a:prstGeom>
          <a:noFill/>
        </p:spPr>
        <p:txBody>
          <a:bodyPr wrap="square" rtlCol="0">
            <a:spAutoFit/>
          </a:bodyPr>
          <a:lstStyle/>
          <a:p>
            <a:r>
              <a:rPr lang="en-US" sz="1200" b="0" i="0">
                <a:solidFill>
                  <a:srgbClr val="000000"/>
                </a:solidFill>
                <a:effectLst/>
                <a:latin typeface="Times New Roman" panose="02020603050405020304" pitchFamily="18" charset="0"/>
              </a:rPr>
              <a:t>Nguyen, T. D., Lam, C. B., &amp; Bruno, P. (2022). </a:t>
            </a:r>
            <a:r>
              <a:rPr lang="en-US" sz="1200" b="0" i="1">
                <a:solidFill>
                  <a:srgbClr val="000000"/>
                </a:solidFill>
                <a:effectLst/>
                <a:latin typeface="Times New Roman" panose="02020603050405020304" pitchFamily="18" charset="0"/>
              </a:rPr>
              <a:t>Is there a national teacher shortage? A systematic examination of reports of teacher shortages in the United States.</a:t>
            </a:r>
            <a:r>
              <a:rPr lang="en-US" sz="1200" b="0" i="0">
                <a:solidFill>
                  <a:srgbClr val="000000"/>
                </a:solidFill>
                <a:effectLst/>
                <a:latin typeface="Times New Roman" panose="02020603050405020304" pitchFamily="18" charset="0"/>
              </a:rPr>
              <a:t> (</a:t>
            </a:r>
            <a:r>
              <a:rPr lang="en-US" sz="1200" b="0" i="0" err="1">
                <a:solidFill>
                  <a:srgbClr val="000000"/>
                </a:solidFill>
                <a:effectLst/>
                <a:latin typeface="Times New Roman" panose="02020603050405020304" pitchFamily="18" charset="0"/>
              </a:rPr>
              <a:t>EdWorkingPaper</a:t>
            </a:r>
            <a:r>
              <a:rPr lang="en-US" sz="1200" b="0" i="0">
                <a:solidFill>
                  <a:srgbClr val="000000"/>
                </a:solidFill>
                <a:effectLst/>
                <a:latin typeface="Times New Roman" panose="02020603050405020304" pitchFamily="18" charset="0"/>
              </a:rPr>
              <a:t>: 22-631). Annenberg Institute at Brown University. </a:t>
            </a:r>
            <a:r>
              <a:rPr lang="en-US" sz="1200" b="0" i="0">
                <a:effectLst/>
                <a:latin typeface="Times New Roman" panose="02020603050405020304" pitchFamily="18" charset="0"/>
                <a:hlinkClick r:id="rId3"/>
              </a:rPr>
              <a:t>https://doi.org/10.26300/76eq-hj32</a:t>
            </a:r>
            <a:endParaRPr lang="en-US" sz="1200"/>
          </a:p>
        </p:txBody>
      </p:sp>
      <p:sp>
        <p:nvSpPr>
          <p:cNvPr id="5" name="Title 4">
            <a:extLst>
              <a:ext uri="{FF2B5EF4-FFF2-40B4-BE49-F238E27FC236}">
                <a16:creationId xmlns:a16="http://schemas.microsoft.com/office/drawing/2014/main" id="{B35ACDD7-6EA7-DF17-3487-75A5AD9F577E}"/>
              </a:ext>
            </a:extLst>
          </p:cNvPr>
          <p:cNvSpPr>
            <a:spLocks noGrp="1"/>
          </p:cNvSpPr>
          <p:nvPr>
            <p:ph type="title"/>
          </p:nvPr>
        </p:nvSpPr>
        <p:spPr>
          <a:xfrm>
            <a:off x="781879" y="-148987"/>
            <a:ext cx="10515600" cy="1090451"/>
          </a:xfrm>
        </p:spPr>
        <p:txBody>
          <a:bodyPr/>
          <a:lstStyle/>
          <a:p>
            <a:r>
              <a:rPr lang="en-US"/>
              <a:t>National Teacher Attrition Forecast</a:t>
            </a:r>
          </a:p>
        </p:txBody>
      </p:sp>
      <p:cxnSp>
        <p:nvCxnSpPr>
          <p:cNvPr id="7" name="Straight Connector 6">
            <a:extLst>
              <a:ext uri="{FF2B5EF4-FFF2-40B4-BE49-F238E27FC236}">
                <a16:creationId xmlns:a16="http://schemas.microsoft.com/office/drawing/2014/main" id="{FF6B9C31-B8C6-70F6-CD66-44B66905B927}"/>
              </a:ext>
            </a:extLst>
          </p:cNvPr>
          <p:cNvCxnSpPr>
            <a:cxnSpLocks/>
          </p:cNvCxnSpPr>
          <p:nvPr/>
        </p:nvCxnSpPr>
        <p:spPr>
          <a:xfrm>
            <a:off x="1899821" y="2544416"/>
            <a:ext cx="1129129" cy="84484"/>
          </a:xfrm>
          <a:prstGeom prst="line">
            <a:avLst/>
          </a:prstGeom>
          <a:ln w="25400">
            <a:solidFill>
              <a:srgbClr val="87001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276017-C683-EF10-7F57-506E9B6B2DD7}"/>
              </a:ext>
            </a:extLst>
          </p:cNvPr>
          <p:cNvCxnSpPr>
            <a:cxnSpLocks/>
          </p:cNvCxnSpPr>
          <p:nvPr/>
        </p:nvCxnSpPr>
        <p:spPr>
          <a:xfrm>
            <a:off x="3017763" y="2628900"/>
            <a:ext cx="1106562" cy="114300"/>
          </a:xfrm>
          <a:prstGeom prst="line">
            <a:avLst/>
          </a:prstGeom>
          <a:ln w="25400">
            <a:solidFill>
              <a:srgbClr val="87001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AC2CAD-0A59-EA9F-914E-AD1ABC9B6A5F}"/>
              </a:ext>
            </a:extLst>
          </p:cNvPr>
          <p:cNvCxnSpPr>
            <a:cxnSpLocks/>
          </p:cNvCxnSpPr>
          <p:nvPr/>
        </p:nvCxnSpPr>
        <p:spPr>
          <a:xfrm>
            <a:off x="4124325" y="2743200"/>
            <a:ext cx="1129129" cy="84484"/>
          </a:xfrm>
          <a:prstGeom prst="line">
            <a:avLst/>
          </a:prstGeom>
          <a:ln w="25400">
            <a:solidFill>
              <a:srgbClr val="87001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57CEB8-25B9-D772-6D23-1EFA348603D5}"/>
              </a:ext>
            </a:extLst>
          </p:cNvPr>
          <p:cNvCxnSpPr>
            <a:cxnSpLocks/>
          </p:cNvCxnSpPr>
          <p:nvPr/>
        </p:nvCxnSpPr>
        <p:spPr>
          <a:xfrm>
            <a:off x="5253454" y="2827684"/>
            <a:ext cx="1109246" cy="67916"/>
          </a:xfrm>
          <a:prstGeom prst="line">
            <a:avLst/>
          </a:prstGeom>
          <a:ln w="25400">
            <a:solidFill>
              <a:srgbClr val="87001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76619B-D4E2-2C4D-0775-C807B790C70A}"/>
              </a:ext>
            </a:extLst>
          </p:cNvPr>
          <p:cNvCxnSpPr>
            <a:cxnSpLocks/>
          </p:cNvCxnSpPr>
          <p:nvPr/>
        </p:nvCxnSpPr>
        <p:spPr>
          <a:xfrm flipV="1">
            <a:off x="6362700" y="2657475"/>
            <a:ext cx="1104071" cy="238125"/>
          </a:xfrm>
          <a:prstGeom prst="line">
            <a:avLst/>
          </a:prstGeom>
          <a:ln w="25400">
            <a:solidFill>
              <a:srgbClr val="87001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46C46F-BE26-B5BF-FBCD-558A08ED5823}"/>
              </a:ext>
            </a:extLst>
          </p:cNvPr>
          <p:cNvCxnSpPr>
            <a:cxnSpLocks/>
          </p:cNvCxnSpPr>
          <p:nvPr/>
        </p:nvCxnSpPr>
        <p:spPr>
          <a:xfrm>
            <a:off x="7446888" y="2658716"/>
            <a:ext cx="1125612" cy="168968"/>
          </a:xfrm>
          <a:prstGeom prst="line">
            <a:avLst/>
          </a:prstGeom>
          <a:ln w="25400">
            <a:solidFill>
              <a:srgbClr val="870013"/>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5806F5F-F62E-1FD7-4997-709304D3C905}"/>
              </a:ext>
            </a:extLst>
          </p:cNvPr>
          <p:cNvSpPr txBox="1"/>
          <p:nvPr/>
        </p:nvSpPr>
        <p:spPr>
          <a:xfrm>
            <a:off x="8051858" y="5349748"/>
            <a:ext cx="2971800" cy="646331"/>
          </a:xfrm>
          <a:prstGeom prst="rect">
            <a:avLst/>
          </a:prstGeom>
          <a:noFill/>
        </p:spPr>
        <p:txBody>
          <a:bodyPr wrap="square" rtlCol="0">
            <a:spAutoFit/>
          </a:bodyPr>
          <a:lstStyle/>
          <a:p>
            <a:r>
              <a:rPr lang="en-US"/>
              <a:t>	National Attrition</a:t>
            </a:r>
          </a:p>
          <a:p>
            <a:r>
              <a:rPr lang="en-US"/>
              <a:t>	NC Attrition</a:t>
            </a:r>
          </a:p>
        </p:txBody>
      </p:sp>
      <p:sp>
        <p:nvSpPr>
          <p:cNvPr id="22" name="Rectangle 21">
            <a:extLst>
              <a:ext uri="{FF2B5EF4-FFF2-40B4-BE49-F238E27FC236}">
                <a16:creationId xmlns:a16="http://schemas.microsoft.com/office/drawing/2014/main" id="{15FBD05A-C051-E55A-90E6-0C098B86E4ED}"/>
              </a:ext>
            </a:extLst>
          </p:cNvPr>
          <p:cNvSpPr/>
          <p:nvPr/>
        </p:nvSpPr>
        <p:spPr>
          <a:xfrm>
            <a:off x="7973568" y="5455745"/>
            <a:ext cx="502920" cy="114300"/>
          </a:xfrm>
          <a:prstGeom prst="rect">
            <a:avLst/>
          </a:prstGeom>
          <a:solidFill>
            <a:srgbClr val="6BAD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0E1A5C-1D34-2B8A-3D65-117FD6F08C7D}"/>
              </a:ext>
            </a:extLst>
          </p:cNvPr>
          <p:cNvSpPr/>
          <p:nvPr/>
        </p:nvSpPr>
        <p:spPr>
          <a:xfrm>
            <a:off x="7973568" y="5721494"/>
            <a:ext cx="502920" cy="108403"/>
          </a:xfrm>
          <a:prstGeom prst="rect">
            <a:avLst/>
          </a:prstGeom>
          <a:solidFill>
            <a:srgbClr val="8700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A0E43C8-1787-117D-0044-04A22DFACE7A}"/>
              </a:ext>
            </a:extLst>
          </p:cNvPr>
          <p:cNvCxnSpPr/>
          <p:nvPr/>
        </p:nvCxnSpPr>
        <p:spPr>
          <a:xfrm flipV="1">
            <a:off x="8572500" y="2163092"/>
            <a:ext cx="1095283" cy="664592"/>
          </a:xfrm>
          <a:prstGeom prst="line">
            <a:avLst/>
          </a:prstGeom>
          <a:ln w="25400">
            <a:solidFill>
              <a:srgbClr val="8700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81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DD4C-3700-EF56-DEFC-F4DF63AFEA28}"/>
              </a:ext>
            </a:extLst>
          </p:cNvPr>
          <p:cNvSpPr>
            <a:spLocks noGrp="1"/>
          </p:cNvSpPr>
          <p:nvPr>
            <p:ph type="title"/>
          </p:nvPr>
        </p:nvSpPr>
        <p:spPr/>
        <p:txBody>
          <a:bodyPr/>
          <a:lstStyle/>
          <a:p>
            <a:r>
              <a:rPr lang="en-US"/>
              <a:t>Contextualizing Attrition and Vacancy Data</a:t>
            </a:r>
          </a:p>
        </p:txBody>
      </p:sp>
      <p:sp>
        <p:nvSpPr>
          <p:cNvPr id="3" name="Text Placeholder 2">
            <a:extLst>
              <a:ext uri="{FF2B5EF4-FFF2-40B4-BE49-F238E27FC236}">
                <a16:creationId xmlns:a16="http://schemas.microsoft.com/office/drawing/2014/main" id="{206EF58C-D915-88BF-788C-780E90E4FC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5418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0792-0F90-F20F-3B37-964DADB88F6E}"/>
              </a:ext>
            </a:extLst>
          </p:cNvPr>
          <p:cNvSpPr>
            <a:spLocks noGrp="1"/>
          </p:cNvSpPr>
          <p:nvPr>
            <p:ph type="title"/>
          </p:nvPr>
        </p:nvSpPr>
        <p:spPr>
          <a:xfrm>
            <a:off x="-93306" y="0"/>
            <a:ext cx="12285306" cy="1325563"/>
          </a:xfrm>
        </p:spPr>
        <p:txBody>
          <a:bodyPr/>
          <a:lstStyle/>
          <a:p>
            <a:r>
              <a:rPr lang="en-US"/>
              <a:t>National Public Sector and Education Vacancy</a:t>
            </a:r>
          </a:p>
        </p:txBody>
      </p:sp>
      <p:pic>
        <p:nvPicPr>
          <p:cNvPr id="2050" name="Picture 2" descr="A graph of growth and growth of the state and local government&#10;&#10;Description automatically generated">
            <a:extLst>
              <a:ext uri="{FF2B5EF4-FFF2-40B4-BE49-F238E27FC236}">
                <a16:creationId xmlns:a16="http://schemas.microsoft.com/office/drawing/2014/main" id="{C0F649AF-F5C3-B959-1E63-23A3E7117A8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65110" y="1325563"/>
            <a:ext cx="10926147" cy="49446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EEBE377-1467-1816-6577-E5D93496FD26}"/>
              </a:ext>
            </a:extLst>
          </p:cNvPr>
          <p:cNvSpPr/>
          <p:nvPr/>
        </p:nvSpPr>
        <p:spPr>
          <a:xfrm>
            <a:off x="2220686" y="2239347"/>
            <a:ext cx="3875314" cy="1189653"/>
          </a:xfrm>
          <a:prstGeom prst="rect">
            <a:avLst/>
          </a:prstGeom>
          <a:solidFill>
            <a:srgbClr val="F5F7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3">
            <a:extLst>
              <a:ext uri="{FF2B5EF4-FFF2-40B4-BE49-F238E27FC236}">
                <a16:creationId xmlns:a16="http://schemas.microsoft.com/office/drawing/2014/main" id="{4EA2C772-800C-12F3-AB8A-3B01FA36B5B2}"/>
              </a:ext>
            </a:extLst>
          </p:cNvPr>
          <p:cNvSpPr/>
          <p:nvPr/>
        </p:nvSpPr>
        <p:spPr>
          <a:xfrm>
            <a:off x="1893454" y="2239347"/>
            <a:ext cx="3121891" cy="895927"/>
          </a:xfrm>
          <a:prstGeom prst="wedgeRectCallout">
            <a:avLst>
              <a:gd name="adj1" fmla="val 53132"/>
              <a:gd name="adj2" fmla="val 136727"/>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All public sector industries excluding farming (pink)</a:t>
            </a:r>
          </a:p>
        </p:txBody>
      </p:sp>
      <p:sp>
        <p:nvSpPr>
          <p:cNvPr id="5" name="Speech Bubble: Rectangle 4">
            <a:extLst>
              <a:ext uri="{FF2B5EF4-FFF2-40B4-BE49-F238E27FC236}">
                <a16:creationId xmlns:a16="http://schemas.microsoft.com/office/drawing/2014/main" id="{90E1817D-9FDB-BA31-F088-45A3AABAD762}"/>
              </a:ext>
            </a:extLst>
          </p:cNvPr>
          <p:cNvSpPr/>
          <p:nvPr/>
        </p:nvSpPr>
        <p:spPr>
          <a:xfrm>
            <a:off x="1893454" y="2981036"/>
            <a:ext cx="3121891" cy="895927"/>
          </a:xfrm>
          <a:prstGeom prst="wedgeRectCallout">
            <a:avLst>
              <a:gd name="adj1" fmla="val 67037"/>
              <a:gd name="adj2" fmla="val 81057"/>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All state and local government excluding public education (teal)</a:t>
            </a:r>
          </a:p>
        </p:txBody>
      </p:sp>
      <p:sp>
        <p:nvSpPr>
          <p:cNvPr id="6" name="Speech Bubble: Rectangle 5">
            <a:extLst>
              <a:ext uri="{FF2B5EF4-FFF2-40B4-BE49-F238E27FC236}">
                <a16:creationId xmlns:a16="http://schemas.microsoft.com/office/drawing/2014/main" id="{0297BCD5-9F43-2C42-9957-32025924E03B}"/>
              </a:ext>
            </a:extLst>
          </p:cNvPr>
          <p:cNvSpPr/>
          <p:nvPr/>
        </p:nvSpPr>
        <p:spPr>
          <a:xfrm>
            <a:off x="1893454" y="4012873"/>
            <a:ext cx="3121891" cy="895927"/>
          </a:xfrm>
          <a:prstGeom prst="wedgeRectCallout">
            <a:avLst>
              <a:gd name="adj1" fmla="val 89523"/>
              <a:gd name="adj2" fmla="val 39820"/>
            </a:avLst>
          </a:prstGeom>
          <a:solidFill>
            <a:srgbClr val="FFE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Public education (aqua)</a:t>
            </a:r>
          </a:p>
        </p:txBody>
      </p:sp>
    </p:spTree>
    <p:extLst>
      <p:ext uri="{BB962C8B-B14F-4D97-AF65-F5344CB8AC3E}">
        <p14:creationId xmlns:p14="http://schemas.microsoft.com/office/powerpoint/2010/main" val="240674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yperlink xmlns="404c62fe-d53b-4c4c-bd74-31be39dd2526">
      <Url xsi:nil="true"/>
      <Description xsi:nil="true"/>
    </Hyperlink>
    <_ip_UnifiedCompliancePolicyUIAction xmlns="http://schemas.microsoft.com/sharepoint/v3" xsi:nil="true"/>
    <_ip_UnifiedCompliancePolicyProperties xmlns="http://schemas.microsoft.com/sharepoint/v3" xsi:nil="true"/>
    <TaxCatchAll xmlns="e31a3ada-991a-4791-8793-04cdc4dbe385" xsi:nil="true"/>
    <lcf76f155ced4ddcb4097134ff3c332f xmlns="404c62fe-d53b-4c4c-bd74-31be39dd2526">
      <Terms xmlns="http://schemas.microsoft.com/office/infopath/2007/PartnerControls"/>
    </lcf76f155ced4ddcb4097134ff3c332f>
    <SharedWithUsers xmlns="e31a3ada-991a-4791-8793-04cdc4dbe385">
      <UserInfo>
        <DisplayName>Blair Rhoades</DisplayName>
        <AccountId>216</AccountId>
        <AccountType/>
      </UserInfo>
      <UserInfo>
        <DisplayName>Derrick Jordan</DisplayName>
        <AccountId>103</AccountId>
        <AccountType/>
      </UserInfo>
      <UserInfo>
        <DisplayName>Holly West-Pauley</DisplayName>
        <AccountId>314</AccountId>
        <AccountType/>
      </UserInfo>
      <UserInfo>
        <DisplayName>Rupen Fofaria</DisplayName>
        <AccountId>207</AccountId>
        <AccountType/>
      </UserInfo>
      <UserInfo>
        <DisplayName>Shelby Armentrout</DisplayName>
        <AccountId>219</AccountId>
        <AccountType/>
      </UserInfo>
      <UserInfo>
        <DisplayName>Corrie Byrd</DisplayName>
        <AccountId>244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2A21D40257D247B88A41B77A45A13C" ma:contentTypeVersion="19" ma:contentTypeDescription="Create a new document." ma:contentTypeScope="" ma:versionID="20856027722dda5d95dec3690617ff5e">
  <xsd:schema xmlns:xsd="http://www.w3.org/2001/XMLSchema" xmlns:xs="http://www.w3.org/2001/XMLSchema" xmlns:p="http://schemas.microsoft.com/office/2006/metadata/properties" xmlns:ns1="http://schemas.microsoft.com/sharepoint/v3" xmlns:ns2="e31a3ada-991a-4791-8793-04cdc4dbe385" xmlns:ns3="404c62fe-d53b-4c4c-bd74-31be39dd2526" targetNamespace="http://schemas.microsoft.com/office/2006/metadata/properties" ma:root="true" ma:fieldsID="3b86f6723f780d7dd8bd1e98c3aeec7d" ns1:_="" ns2:_="" ns3:_="">
    <xsd:import namespace="http://schemas.microsoft.com/sharepoint/v3"/>
    <xsd:import namespace="e31a3ada-991a-4791-8793-04cdc4dbe385"/>
    <xsd:import namespace="404c62fe-d53b-4c4c-bd74-31be39dd252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1:_ip_UnifiedCompliancePolicyProperties" minOccurs="0"/>
                <xsd:element ref="ns1:_ip_UnifiedCompliancePolicyUIAction" minOccurs="0"/>
                <xsd:element ref="ns2:TaxCatchAll" minOccurs="0"/>
                <xsd:element ref="ns3:MediaServiceGenerationTime" minOccurs="0"/>
                <xsd:element ref="ns3:MediaServiceEventHashCode" minOccurs="0"/>
                <xsd:element ref="ns3:lcf76f155ced4ddcb4097134ff3c332f" minOccurs="0"/>
                <xsd:element ref="ns3:MediaServiceDateTaken" minOccurs="0"/>
                <xsd:element ref="ns3:MediaServiceOCR" minOccurs="0"/>
                <xsd:element ref="ns3:Hyperlink"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1a3ada-991a-4791-8793-04cdc4dbe3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9397a59-69d9-42e3-8ba4-36deeb387eec}" ma:internalName="TaxCatchAll" ma:showField="CatchAllData" ma:web="e31a3ada-991a-4791-8793-04cdc4dbe38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4c62fe-d53b-4c4c-bd74-31be39dd252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f04b984-fa73-4293-9547-6fa4c72eebf3"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Hyperlink" ma:index="21"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42A60C-9B61-48D4-8764-7550C9F14174}">
  <ds:schemaRefs>
    <ds:schemaRef ds:uri="404c62fe-d53b-4c4c-bd74-31be39dd2526"/>
    <ds:schemaRef ds:uri="e31a3ada-991a-4791-8793-04cdc4dbe3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6A8D06-4A17-4853-BA3C-F48A277A54ED}">
  <ds:schemaRefs>
    <ds:schemaRef ds:uri="http://schemas.microsoft.com/sharepoint/v3/contenttype/forms"/>
  </ds:schemaRefs>
</ds:datastoreItem>
</file>

<file path=customXml/itemProps3.xml><?xml version="1.0" encoding="utf-8"?>
<ds:datastoreItem xmlns:ds="http://schemas.openxmlformats.org/officeDocument/2006/customXml" ds:itemID="{AD0572F8-8C98-46EC-9A96-CB266320818F}">
  <ds:schemaRefs>
    <ds:schemaRef ds:uri="404c62fe-d53b-4c4c-bd74-31be39dd2526"/>
    <ds:schemaRef ds:uri="e31a3ada-991a-4791-8793-04cdc4dbe3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DPI-blue-concentric-Wide</Template>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State of the Teaching Profession</vt:lpstr>
      <vt:lpstr>PowerPoint Presentation</vt:lpstr>
      <vt:lpstr>North Carolina Attrition and Vacancy Data</vt:lpstr>
      <vt:lpstr>National Teacher Attrition Forecast</vt:lpstr>
      <vt:lpstr>North Carolina Teacher Attrition and Vacancy Data</vt:lpstr>
      <vt:lpstr>North Carolina Attrition and Replenishment Data</vt:lpstr>
      <vt:lpstr>National Teacher Attrition Forecast</vt:lpstr>
      <vt:lpstr>Contextualizing Attrition and Vacancy Data</vt:lpstr>
      <vt:lpstr>National Public Sector and Education Vacancy</vt:lpstr>
      <vt:lpstr>Contextualizing the Data – Attrition from North Carolina State Agencies</vt:lpstr>
      <vt:lpstr>Attrition and Teacher Experience</vt:lpstr>
      <vt:lpstr>NC Teacher Attrition by Teaching Experience</vt:lpstr>
      <vt:lpstr>License Routes of NC Newly Hired Teachers</vt:lpstr>
      <vt:lpstr>License Types for Newly Hired Educators*</vt:lpstr>
      <vt:lpstr>Completion Data for Alternatively Licensed Teachers (Issued Permit to Teach in 2018-19, 2019-20, and 2020-21) </vt:lpstr>
      <vt:lpstr>Completion Data for Alternatively Licensed Teachers (Issued Emergency License in 2018-19, 2019-20, and 2020-21) </vt:lpstr>
      <vt:lpstr>Beginning vs. Experienced Teacher Attrition</vt:lpstr>
      <vt:lpstr>Identifying Beginning Teachers</vt:lpstr>
      <vt:lpstr>Defining Vacancy</vt:lpstr>
      <vt:lpstr>Defining Vacancies</vt:lpstr>
      <vt:lpstr>Monitoring Capacity of Teaching Profession</vt:lpstr>
      <vt:lpstr>Unpacking 2022-23 Vacancy Rates</vt:lpstr>
      <vt:lpstr>Summary and Policy Implications</vt:lpstr>
      <vt:lpstr>Summary of Main Findings</vt:lpstr>
      <vt:lpstr>Summary of Main Findings</vt:lpstr>
      <vt:lpstr>Policy Implications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Teacher Attrition Forecast</dc:title>
  <dc:creator>Thomas Tomberlin</dc:creator>
  <cp:revision>1</cp:revision>
  <dcterms:created xsi:type="dcterms:W3CDTF">2024-03-12T12:17:15Z</dcterms:created>
  <dcterms:modified xsi:type="dcterms:W3CDTF">2024-03-27T13:30:47Z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0x010100E62A21D40257D247B88A41B77A45A13C</vt:lpwstr>
  </property>
  <property fmtid="{D5CDD505-2E9C-101B-9397-08002B2CF9AE}" pid="3" name="MediaServiceImageTags">
    <vt:lpwstr/>
  </property>
</Properties>
</file>