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113417307" r:id="rId2"/>
    <p:sldId id="2113417283" r:id="rId3"/>
    <p:sldId id="374" r:id="rId4"/>
    <p:sldId id="2113417298" r:id="rId5"/>
    <p:sldId id="2113417683" r:id="rId6"/>
    <p:sldId id="2113417060" r:id="rId7"/>
    <p:sldId id="2113417435" r:id="rId8"/>
    <p:sldId id="266" r:id="rId9"/>
    <p:sldId id="267" r:id="rId10"/>
    <p:sldId id="265" r:id="rId11"/>
    <p:sldId id="268" r:id="rId12"/>
    <p:sldId id="2113417684" r:id="rId13"/>
    <p:sldId id="2113417452" r:id="rId14"/>
    <p:sldId id="2113417546" r:id="rId15"/>
    <p:sldId id="260" r:id="rId16"/>
    <p:sldId id="261" r:id="rId17"/>
    <p:sldId id="2113417296" r:id="rId18"/>
    <p:sldId id="259" r:id="rId19"/>
    <p:sldId id="269" r:id="rId20"/>
    <p:sldId id="258" r:id="rId21"/>
    <p:sldId id="270" r:id="rId22"/>
    <p:sldId id="271" r:id="rId23"/>
    <p:sldId id="272" r:id="rId24"/>
    <p:sldId id="920" r:id="rId25"/>
    <p:sldId id="2113417688" r:id="rId26"/>
    <p:sldId id="2113417685" r:id="rId27"/>
    <p:sldId id="211341768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4F17FD-95BC-E77C-8193-EE758BB9DADF}" name="Susan Gertler" initials="SG" userId="S::susan.gertler@beable.com::f0366499-7218-4db3-9e89-e04e5a32b42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417216D-7CE6-DA4E-9335-9A1236425E33}" v="5" dt="2025-03-17T19:48:50.0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7"/>
    <p:restoredTop sz="94648"/>
  </p:normalViewPr>
  <p:slideViewPr>
    <p:cSldViewPr snapToGrid="0">
      <p:cViewPr varScale="1">
        <p:scale>
          <a:sx n="117" d="100"/>
          <a:sy n="117" d="100"/>
        </p:scale>
        <p:origin x="600"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125719-7A36-48C3-AD93-3AA633BFF36D}"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F1C505-A4FF-4F09-91C7-23A24D3EB123}" type="slidenum">
              <a:rPr lang="en-US" smtClean="0"/>
              <a:t>‹#›</a:t>
            </a:fld>
            <a:endParaRPr lang="en-US"/>
          </a:p>
        </p:txBody>
      </p:sp>
    </p:spTree>
    <p:extLst>
      <p:ext uri="{BB962C8B-B14F-4D97-AF65-F5344CB8AC3E}">
        <p14:creationId xmlns:p14="http://schemas.microsoft.com/office/powerpoint/2010/main" val="2084385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BCB83-F6BE-3818-07DA-8388F21904D9}"/>
            </a:ext>
          </a:extLst>
        </p:cNvPr>
        <p:cNvGrpSpPr/>
        <p:nvPr/>
      </p:nvGrpSpPr>
      <p:grpSpPr>
        <a:xfrm>
          <a:off x="0" y="0"/>
          <a:ext cx="0" cy="0"/>
          <a:chOff x="0" y="0"/>
          <a:chExt cx="0" cy="0"/>
        </a:xfrm>
      </p:grpSpPr>
      <p:sp>
        <p:nvSpPr>
          <p:cNvPr id="52225" name="Slide Image Placeholder 1">
            <a:extLst>
              <a:ext uri="{FF2B5EF4-FFF2-40B4-BE49-F238E27FC236}">
                <a16:creationId xmlns:a16="http://schemas.microsoft.com/office/drawing/2014/main" id="{AFCA8FDB-18B6-44FD-8107-1407D421CF66}"/>
              </a:ext>
            </a:extLst>
          </p:cNvPr>
          <p:cNvSpPr>
            <a:spLocks noGrp="1" noRot="1" noChangeAspect="1" noTextEdit="1"/>
          </p:cNvSpPr>
          <p:nvPr>
            <p:ph type="sldImg"/>
          </p:nvPr>
        </p:nvSpPr>
        <p:spPr>
          <a:ln/>
        </p:spPr>
      </p:sp>
      <p:sp>
        <p:nvSpPr>
          <p:cNvPr id="52226" name="Notes Placeholder 2">
            <a:extLst>
              <a:ext uri="{FF2B5EF4-FFF2-40B4-BE49-F238E27FC236}">
                <a16:creationId xmlns:a16="http://schemas.microsoft.com/office/drawing/2014/main" id="{1A9AB58B-3B67-C327-CCC4-11F83160870E}"/>
              </a:ext>
            </a:extLst>
          </p:cNvPr>
          <p:cNvSpPr txBox="1">
            <a:spLocks noGrp="1" noChangeArrowheads="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hangingPunct="1"/>
            <a:endParaRPr altLang="en-US">
              <a:latin typeface="Calibri" panose="020F0502020204030204" pitchFamily="34" charset="0"/>
            </a:endParaRPr>
          </a:p>
        </p:txBody>
      </p:sp>
      <p:sp>
        <p:nvSpPr>
          <p:cNvPr id="52227" name="Slide Number Placeholder 3">
            <a:extLst>
              <a:ext uri="{FF2B5EF4-FFF2-40B4-BE49-F238E27FC236}">
                <a16:creationId xmlns:a16="http://schemas.microsoft.com/office/drawing/2014/main" id="{520C42BE-E842-AD86-79CF-A29095B53E3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defTabSz="457200">
              <a:defRPr>
                <a:solidFill>
                  <a:schemeClr val="tx1"/>
                </a:solidFill>
                <a:latin typeface="Aptos" panose="020B0004020202020204" pitchFamily="34" charset="0"/>
              </a:defRPr>
            </a:lvl1pPr>
            <a:lvl2pPr marL="742950" indent="-285750" defTabSz="457200">
              <a:defRPr>
                <a:solidFill>
                  <a:schemeClr val="tx1"/>
                </a:solidFill>
                <a:latin typeface="Aptos" panose="020B0004020202020204" pitchFamily="34" charset="0"/>
              </a:defRPr>
            </a:lvl2pPr>
            <a:lvl3pPr marL="1143000" indent="-228600" defTabSz="457200">
              <a:defRPr>
                <a:solidFill>
                  <a:schemeClr val="tx1"/>
                </a:solidFill>
                <a:latin typeface="Aptos" panose="020B0004020202020204" pitchFamily="34" charset="0"/>
              </a:defRPr>
            </a:lvl3pPr>
            <a:lvl4pPr marL="1600200" indent="-228600" defTabSz="457200">
              <a:defRPr>
                <a:solidFill>
                  <a:schemeClr val="tx1"/>
                </a:solidFill>
                <a:latin typeface="Aptos" panose="020B0004020202020204" pitchFamily="34" charset="0"/>
              </a:defRPr>
            </a:lvl4pPr>
            <a:lvl5pPr marL="2057400" indent="-228600" defTabSz="457200">
              <a:defRPr>
                <a:solidFill>
                  <a:schemeClr val="tx1"/>
                </a:solidFill>
                <a:latin typeface="Aptos" panose="020B0004020202020204" pitchFamily="34" charset="0"/>
              </a:defRPr>
            </a:lvl5pPr>
            <a:lvl6pPr marL="2514600" indent="-228600" defTabSz="457200" eaLnBrk="0" fontAlgn="base" hangingPunct="0">
              <a:spcBef>
                <a:spcPct val="0"/>
              </a:spcBef>
              <a:spcAft>
                <a:spcPct val="0"/>
              </a:spcAft>
              <a:defRPr>
                <a:solidFill>
                  <a:schemeClr val="tx1"/>
                </a:solidFill>
                <a:latin typeface="Aptos" panose="020B0004020202020204" pitchFamily="34" charset="0"/>
              </a:defRPr>
            </a:lvl6pPr>
            <a:lvl7pPr marL="2971800" indent="-228600" defTabSz="457200" eaLnBrk="0" fontAlgn="base" hangingPunct="0">
              <a:spcBef>
                <a:spcPct val="0"/>
              </a:spcBef>
              <a:spcAft>
                <a:spcPct val="0"/>
              </a:spcAft>
              <a:defRPr>
                <a:solidFill>
                  <a:schemeClr val="tx1"/>
                </a:solidFill>
                <a:latin typeface="Aptos" panose="020B0004020202020204" pitchFamily="34" charset="0"/>
              </a:defRPr>
            </a:lvl7pPr>
            <a:lvl8pPr marL="3429000" indent="-228600" defTabSz="457200" eaLnBrk="0" fontAlgn="base" hangingPunct="0">
              <a:spcBef>
                <a:spcPct val="0"/>
              </a:spcBef>
              <a:spcAft>
                <a:spcPct val="0"/>
              </a:spcAft>
              <a:defRPr>
                <a:solidFill>
                  <a:schemeClr val="tx1"/>
                </a:solidFill>
                <a:latin typeface="Aptos" panose="020B0004020202020204" pitchFamily="34" charset="0"/>
              </a:defRPr>
            </a:lvl8pPr>
            <a:lvl9pPr marL="3886200" indent="-228600" defTabSz="4572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r" defTabSz="457200" rtl="0" eaLnBrk="1" fontAlgn="base" latinLnBrk="0" hangingPunct="1">
              <a:lnSpc>
                <a:spcPct val="100000"/>
              </a:lnSpc>
              <a:spcBef>
                <a:spcPct val="0"/>
              </a:spcBef>
              <a:spcAft>
                <a:spcPct val="0"/>
              </a:spcAft>
              <a:buClrTx/>
              <a:buSzTx/>
              <a:buFontTx/>
              <a:buNone/>
              <a:tabLst/>
              <a:defRPr/>
            </a:pPr>
            <a:fld id="{EE934246-D252-A843-9535-3F9DFD8FB5B8}"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4572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65426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D9DE069B-83D4-1441-8AA4-83B13C606D72}" type="slidenum">
              <a:rPr lang="en-US" smtClean="0"/>
              <a:pPr>
                <a:defRPr/>
              </a:pPr>
              <a:t>3</a:t>
            </a:fld>
            <a:endParaRPr lang="en-US"/>
          </a:p>
        </p:txBody>
      </p:sp>
    </p:spTree>
    <p:extLst>
      <p:ext uri="{BB962C8B-B14F-4D97-AF65-F5344CB8AC3E}">
        <p14:creationId xmlns:p14="http://schemas.microsoft.com/office/powerpoint/2010/main" val="3032866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a:extLst>
              <a:ext uri="{FF2B5EF4-FFF2-40B4-BE49-F238E27FC236}">
                <a16:creationId xmlns:a16="http://schemas.microsoft.com/office/drawing/2014/main" id="{58A99B05-C1DE-E1D6-5D0E-B2A6DF4D72C1}"/>
              </a:ext>
            </a:extLst>
          </p:cNvPr>
          <p:cNvSpPr>
            <a:spLocks noGrp="1" noRot="1" noChangeAspect="1" noTextEdit="1"/>
          </p:cNvSpPr>
          <p:nvPr>
            <p:ph type="sldImg"/>
          </p:nvPr>
        </p:nvSpPr>
        <p:spPr>
          <a:ln/>
        </p:spPr>
      </p:sp>
      <p:sp>
        <p:nvSpPr>
          <p:cNvPr id="46082" name="Notes Placeholder 2">
            <a:extLst>
              <a:ext uri="{FF2B5EF4-FFF2-40B4-BE49-F238E27FC236}">
                <a16:creationId xmlns:a16="http://schemas.microsoft.com/office/drawing/2014/main" id="{AE2D6BE3-9392-C23C-ED5D-4813D38E6B14}"/>
              </a:ext>
            </a:extLst>
          </p:cNvPr>
          <p:cNvSpPr txBox="1">
            <a:spLocks noGrp="1" noChangeArrowheads="1"/>
          </p:cNvSpPr>
          <p:nvPr>
            <p:ph type="body" sz="quarter"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pPr eaLnBrk="1" hangingPunct="1"/>
            <a:endParaRPr altLang="en-US">
              <a:latin typeface="Calibri" panose="020F0502020204030204" pitchFamily="34" charset="0"/>
            </a:endParaRPr>
          </a:p>
        </p:txBody>
      </p:sp>
      <p:sp>
        <p:nvSpPr>
          <p:cNvPr id="46083" name="Slide Number Placeholder 3">
            <a:extLst>
              <a:ext uri="{FF2B5EF4-FFF2-40B4-BE49-F238E27FC236}">
                <a16:creationId xmlns:a16="http://schemas.microsoft.com/office/drawing/2014/main" id="{D6FD3439-A258-72BD-E559-B08730BA296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lvl1pPr defTabSz="457200">
              <a:defRPr>
                <a:solidFill>
                  <a:schemeClr val="tx1"/>
                </a:solidFill>
                <a:latin typeface="Aptos" panose="020B0004020202020204" pitchFamily="34" charset="0"/>
              </a:defRPr>
            </a:lvl1pPr>
            <a:lvl2pPr marL="742950" indent="-285750" defTabSz="457200">
              <a:defRPr>
                <a:solidFill>
                  <a:schemeClr val="tx1"/>
                </a:solidFill>
                <a:latin typeface="Aptos" panose="020B0004020202020204" pitchFamily="34" charset="0"/>
              </a:defRPr>
            </a:lvl2pPr>
            <a:lvl3pPr marL="1143000" indent="-228600" defTabSz="457200">
              <a:defRPr>
                <a:solidFill>
                  <a:schemeClr val="tx1"/>
                </a:solidFill>
                <a:latin typeface="Aptos" panose="020B0004020202020204" pitchFamily="34" charset="0"/>
              </a:defRPr>
            </a:lvl3pPr>
            <a:lvl4pPr marL="1600200" indent="-228600" defTabSz="457200">
              <a:defRPr>
                <a:solidFill>
                  <a:schemeClr val="tx1"/>
                </a:solidFill>
                <a:latin typeface="Aptos" panose="020B0004020202020204" pitchFamily="34" charset="0"/>
              </a:defRPr>
            </a:lvl4pPr>
            <a:lvl5pPr marL="2057400" indent="-228600" defTabSz="457200">
              <a:defRPr>
                <a:solidFill>
                  <a:schemeClr val="tx1"/>
                </a:solidFill>
                <a:latin typeface="Aptos" panose="020B0004020202020204" pitchFamily="34" charset="0"/>
              </a:defRPr>
            </a:lvl5pPr>
            <a:lvl6pPr marL="2514600" indent="-228600" defTabSz="457200" eaLnBrk="0" fontAlgn="base" hangingPunct="0">
              <a:spcBef>
                <a:spcPct val="0"/>
              </a:spcBef>
              <a:spcAft>
                <a:spcPct val="0"/>
              </a:spcAft>
              <a:defRPr>
                <a:solidFill>
                  <a:schemeClr val="tx1"/>
                </a:solidFill>
                <a:latin typeface="Aptos" panose="020B0004020202020204" pitchFamily="34" charset="0"/>
              </a:defRPr>
            </a:lvl6pPr>
            <a:lvl7pPr marL="2971800" indent="-228600" defTabSz="457200" eaLnBrk="0" fontAlgn="base" hangingPunct="0">
              <a:spcBef>
                <a:spcPct val="0"/>
              </a:spcBef>
              <a:spcAft>
                <a:spcPct val="0"/>
              </a:spcAft>
              <a:defRPr>
                <a:solidFill>
                  <a:schemeClr val="tx1"/>
                </a:solidFill>
                <a:latin typeface="Aptos" panose="020B0004020202020204" pitchFamily="34" charset="0"/>
              </a:defRPr>
            </a:lvl7pPr>
            <a:lvl8pPr marL="3429000" indent="-228600" defTabSz="457200" eaLnBrk="0" fontAlgn="base" hangingPunct="0">
              <a:spcBef>
                <a:spcPct val="0"/>
              </a:spcBef>
              <a:spcAft>
                <a:spcPct val="0"/>
              </a:spcAft>
              <a:defRPr>
                <a:solidFill>
                  <a:schemeClr val="tx1"/>
                </a:solidFill>
                <a:latin typeface="Aptos" panose="020B0004020202020204" pitchFamily="34" charset="0"/>
              </a:defRPr>
            </a:lvl8pPr>
            <a:lvl9pPr marL="3886200" indent="-228600" defTabSz="457200" eaLnBrk="0" fontAlgn="base" hangingPunct="0">
              <a:spcBef>
                <a:spcPct val="0"/>
              </a:spcBef>
              <a:spcAft>
                <a:spcPct val="0"/>
              </a:spcAft>
              <a:defRPr>
                <a:solidFill>
                  <a:schemeClr val="tx1"/>
                </a:solidFill>
                <a:latin typeface="Aptos" panose="020B0004020202020204" pitchFamily="34" charset="0"/>
              </a:defRPr>
            </a:lvl9pPr>
          </a:lstStyle>
          <a:p>
            <a:pPr fontAlgn="base">
              <a:spcBef>
                <a:spcPct val="0"/>
              </a:spcBef>
              <a:spcAft>
                <a:spcPct val="0"/>
              </a:spcAft>
            </a:pPr>
            <a:fld id="{804ECFDD-5268-724B-B1D4-EA52D5477258}" type="slidenum">
              <a:rPr altLang="en-US" smtClean="0">
                <a:solidFill>
                  <a:srgbClr val="000000"/>
                </a:solidFill>
                <a:latin typeface="Calibri" panose="020F0502020204030204" pitchFamily="34" charset="0"/>
              </a:rPr>
              <a:pPr fontAlgn="base">
                <a:spcBef>
                  <a:spcPct val="0"/>
                </a:spcBef>
                <a:spcAft>
                  <a:spcPct val="0"/>
                </a:spcAft>
              </a:pPr>
              <a:t>6</a:t>
            </a:fld>
            <a:endParaRPr altLang="en-US">
              <a:solidFill>
                <a:srgbClr val="000000"/>
              </a:solidFill>
              <a:latin typeface="Calibri" panose="020F0502020204030204" pitchFamily="34" charset="0"/>
            </a:endParaRPr>
          </a:p>
        </p:txBody>
      </p:sp>
    </p:spTree>
    <p:extLst>
      <p:ext uri="{BB962C8B-B14F-4D97-AF65-F5344CB8AC3E}">
        <p14:creationId xmlns:p14="http://schemas.microsoft.com/office/powerpoint/2010/main" val="23495556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Say</a:t>
            </a:r>
            <a:r>
              <a:rPr lang="en-US" b="0"/>
              <a:t>: </a:t>
            </a:r>
            <a:r>
              <a:rPr lang="en-US"/>
              <a:t>Our path to getting </a:t>
            </a:r>
            <a:r>
              <a:rPr lang="en-US" b="0"/>
              <a:t>to know </a:t>
            </a:r>
            <a:r>
              <a:rPr lang="en-US"/>
              <a:t>the student starts when they take the initial fully computer adaptive </a:t>
            </a:r>
            <a:r>
              <a:rPr lang="en-US" b="0"/>
              <a:t>Lexile </a:t>
            </a:r>
            <a:r>
              <a:rPr lang="en-US"/>
              <a:t>placement test</a:t>
            </a:r>
            <a:r>
              <a:rPr lang="en-US" b="0"/>
              <a:t>. This is </a:t>
            </a:r>
            <a:r>
              <a:rPr lang="en-US"/>
              <a:t>a one-time only event throughout their lifetime in </a:t>
            </a:r>
            <a:r>
              <a:rPr lang="en-US" err="1"/>
              <a:t>Beable</a:t>
            </a:r>
            <a:r>
              <a:rPr lang="en-US"/>
              <a:t>. After that they take monthly Reading Challenges </a:t>
            </a:r>
            <a:r>
              <a:rPr lang="en-US" b="0"/>
              <a:t>to </a:t>
            </a:r>
            <a:r>
              <a:rPr lang="en-US"/>
              <a:t>make sure we always match texts </a:t>
            </a:r>
            <a:r>
              <a:rPr lang="en-US" b="0"/>
              <a:t>to </a:t>
            </a:r>
            <a:r>
              <a:rPr lang="en-US"/>
              <a:t>their </a:t>
            </a:r>
            <a:r>
              <a:rPr lang="en-US" b="0"/>
              <a:t>precise </a:t>
            </a:r>
            <a:r>
              <a:rPr lang="en-US"/>
              <a:t>levels</a:t>
            </a:r>
            <a:r>
              <a:rPr lang="en-US" b="0"/>
              <a:t>.</a:t>
            </a:r>
            <a:r>
              <a:rPr lang="en-US"/>
              <a:t> </a:t>
            </a:r>
          </a:p>
        </p:txBody>
      </p:sp>
      <p:sp>
        <p:nvSpPr>
          <p:cNvPr id="4" name="Slide Number Placeholder 3"/>
          <p:cNvSpPr>
            <a:spLocks noGrp="1"/>
          </p:cNvSpPr>
          <p:nvPr>
            <p:ph type="sldNum" sz="quarter" idx="5"/>
          </p:nvPr>
        </p:nvSpPr>
        <p:spPr/>
        <p:txBody>
          <a:bodyPr/>
          <a:lstStyle/>
          <a:p>
            <a:fld id="{99CEDF0E-CA63-4516-BCDD-B2D141A6C5D5}" type="slidenum">
              <a:rPr lang="en-US" smtClean="0"/>
              <a:pPr/>
              <a:t>7</a:t>
            </a:fld>
            <a:endParaRPr lang="en-US"/>
          </a:p>
        </p:txBody>
      </p:sp>
    </p:spTree>
    <p:extLst>
      <p:ext uri="{BB962C8B-B14F-4D97-AF65-F5344CB8AC3E}">
        <p14:creationId xmlns:p14="http://schemas.microsoft.com/office/powerpoint/2010/main" val="29867306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Say: </a:t>
            </a:r>
            <a:r>
              <a:rPr lang="en-US" b="0"/>
              <a:t>The RIASEC framework is an integral part of how Beable helps students find their why. This framework has more than 5 decades of history as the most widely adopted in use to measure interest. Matching career to interest leads to job satisfaction and longevity. And it is never too early to connect student interests to aspirations. </a:t>
            </a:r>
            <a:endParaRPr lang="en-US" b="1"/>
          </a:p>
        </p:txBody>
      </p:sp>
      <p:sp>
        <p:nvSpPr>
          <p:cNvPr id="4" name="Slide Number Placeholder 3"/>
          <p:cNvSpPr>
            <a:spLocks noGrp="1"/>
          </p:cNvSpPr>
          <p:nvPr>
            <p:ph type="sldNum" sz="quarter" idx="5"/>
          </p:nvPr>
        </p:nvSpPr>
        <p:spPr/>
        <p:txBody>
          <a:bodyPr/>
          <a:lstStyle/>
          <a:p>
            <a:fld id="{99CEDF0E-CA63-4516-BCDD-B2D141A6C5D5}" type="slidenum">
              <a:rPr lang="en-US" smtClean="0"/>
              <a:pPr/>
              <a:t>13</a:t>
            </a:fld>
            <a:endParaRPr lang="en-US"/>
          </a:p>
        </p:txBody>
      </p:sp>
    </p:spTree>
    <p:extLst>
      <p:ext uri="{BB962C8B-B14F-4D97-AF65-F5344CB8AC3E}">
        <p14:creationId xmlns:p14="http://schemas.microsoft.com/office/powerpoint/2010/main" val="6896780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1200" b="0" i="0">
                <a:solidFill>
                  <a:srgbClr val="000000"/>
                </a:solidFill>
                <a:effectLst/>
                <a:latin typeface="Calibri" panose="020F0502020204030204" pitchFamily="34" charset="0"/>
              </a:rPr>
              <a:t> </a:t>
            </a:r>
            <a:r>
              <a:rPr lang="en-US" sz="1800" b="1" i="0">
                <a:solidFill>
                  <a:srgbClr val="000000"/>
                </a:solidFill>
                <a:effectLst/>
                <a:latin typeface="Calibri" panose="020F0502020204030204" pitchFamily="34" charset="0"/>
              </a:rPr>
              <a:t>SAY: </a:t>
            </a:r>
            <a:r>
              <a:rPr lang="en-US" sz="1800" b="0" i="0">
                <a:solidFill>
                  <a:srgbClr val="000000"/>
                </a:solidFill>
                <a:effectLst/>
                <a:latin typeface="Calibri" panose="020F0502020204030204" pitchFamily="34" charset="0"/>
              </a:rPr>
              <a:t> Take a moment to look at the descriptors of each of the </a:t>
            </a:r>
            <a:r>
              <a:rPr lang="en-US" sz="1800" b="0" i="0" err="1">
                <a:solidFill>
                  <a:srgbClr val="000000"/>
                </a:solidFill>
                <a:effectLst/>
                <a:latin typeface="Calibri" panose="020F0502020204030204" pitchFamily="34" charset="0"/>
              </a:rPr>
              <a:t>riasec</a:t>
            </a:r>
            <a:r>
              <a:rPr lang="en-US" sz="1800" b="0" i="0">
                <a:solidFill>
                  <a:srgbClr val="000000"/>
                </a:solidFill>
                <a:effectLst/>
                <a:latin typeface="Calibri" panose="020F0502020204030204" pitchFamily="34" charset="0"/>
              </a:rPr>
              <a:t> letters. What would you predict to be your top 3, in order?</a:t>
            </a:r>
          </a:p>
          <a:p>
            <a:pPr marL="0" marR="0" lvl="0" indent="0" algn="l" defTabSz="914400" rtl="0" eaLnBrk="1" fontAlgn="base" latinLnBrk="0" hangingPunct="1">
              <a:lnSpc>
                <a:spcPct val="100000"/>
              </a:lnSpc>
              <a:spcBef>
                <a:spcPts val="0"/>
              </a:spcBef>
              <a:spcAft>
                <a:spcPts val="0"/>
              </a:spcAft>
              <a:buClrTx/>
              <a:buSzTx/>
              <a:buFontTx/>
              <a:buNone/>
              <a:tabLst/>
              <a:defRPr/>
            </a:pPr>
            <a:endParaRPr lang="en-US" sz="1800" b="0" i="0">
              <a:solidFill>
                <a:srgbClr val="000000"/>
              </a:solidFill>
              <a:effectLst/>
              <a:latin typeface="Calibri" panose="020F050202020403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1800" b="0" i="0">
                <a:solidFill>
                  <a:srgbClr val="000000"/>
                </a:solidFill>
                <a:effectLst/>
                <a:latin typeface="Calibri" panose="020F0502020204030204" pitchFamily="34" charset="0"/>
              </a:rPr>
              <a:t>Jot them down, and share your thoughts with a neighbor. You’ll have a chance to take the RIASEC survey in Beable in just a bit. </a:t>
            </a:r>
            <a:endParaRPr lang="en-US"/>
          </a:p>
        </p:txBody>
      </p:sp>
      <p:sp>
        <p:nvSpPr>
          <p:cNvPr id="4" name="Slide Number Placeholder 3"/>
          <p:cNvSpPr>
            <a:spLocks noGrp="1"/>
          </p:cNvSpPr>
          <p:nvPr>
            <p:ph type="sldNum" sz="quarter" idx="5"/>
          </p:nvPr>
        </p:nvSpPr>
        <p:spPr/>
        <p:txBody>
          <a:bodyPr/>
          <a:lstStyle/>
          <a:p>
            <a:fld id="{99CEDF0E-CA63-4516-BCDD-B2D141A6C5D5}" type="slidenum">
              <a:rPr lang="en-US" smtClean="0"/>
              <a:pPr/>
              <a:t>14</a:t>
            </a:fld>
            <a:endParaRPr lang="en-US"/>
          </a:p>
        </p:txBody>
      </p:sp>
    </p:spTree>
    <p:extLst>
      <p:ext uri="{BB962C8B-B14F-4D97-AF65-F5344CB8AC3E}">
        <p14:creationId xmlns:p14="http://schemas.microsoft.com/office/powerpoint/2010/main" val="3762420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9CEDF0E-CA63-4516-BCDD-B2D141A6C5D5}" type="slidenum">
              <a:rPr lang="en-US" smtClean="0"/>
              <a:pPr/>
              <a:t>24</a:t>
            </a:fld>
            <a:endParaRPr lang="en-US"/>
          </a:p>
        </p:txBody>
      </p:sp>
    </p:spTree>
    <p:extLst>
      <p:ext uri="{BB962C8B-B14F-4D97-AF65-F5344CB8AC3E}">
        <p14:creationId xmlns:p14="http://schemas.microsoft.com/office/powerpoint/2010/main" val="24548689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A6E6-075E-4828-AF88-09BD0A7425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3800DB-487B-4E23-AC0B-90C9ED4E10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4DF5B1-3694-42A9-866E-9F1FF6CF0C01}"/>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6" name="Slide Number Placeholder 5">
            <a:extLst>
              <a:ext uri="{FF2B5EF4-FFF2-40B4-BE49-F238E27FC236}">
                <a16:creationId xmlns:a16="http://schemas.microsoft.com/office/drawing/2014/main" id="{91568B9D-A8C9-40C5-85B0-14F435F39C81}"/>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896738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4D5D7-9AEB-44F2-8A04-0694BE1520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CE933F-693D-4770-8DC4-A5A086AC8AC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7849A-1CE6-4F5C-95D7-EA8DA5EE5551}"/>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5" name="Footer Placeholder 4">
            <a:extLst>
              <a:ext uri="{FF2B5EF4-FFF2-40B4-BE49-F238E27FC236}">
                <a16:creationId xmlns:a16="http://schemas.microsoft.com/office/drawing/2014/main" id="{39FE1FD0-B95E-4CF6-9A27-0F91F96DA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6123BE-5891-49D6-A758-867A98F38D77}"/>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2359722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5FC7-1BEA-438E-A0A7-88FF551122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D5F5C0-417B-4A28-8AE9-A79AC74A62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4BC6257-C490-4059-9E97-16E46673C65A}"/>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5" name="Footer Placeholder 4">
            <a:extLst>
              <a:ext uri="{FF2B5EF4-FFF2-40B4-BE49-F238E27FC236}">
                <a16:creationId xmlns:a16="http://schemas.microsoft.com/office/drawing/2014/main" id="{7A4051CD-74EC-43C1-9F21-D33BD297F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C95141-29DC-41BA-BE25-E899055F3178}"/>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694532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4FC21-AE04-4050-80E6-D9DCA4B50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85F7E-EF45-48F7-9E54-C6806D0E963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24501F-6ED5-4112-B037-D3E9F8CF2C8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61E48C-176E-4E60-8CB3-5425169963CD}"/>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6" name="Footer Placeholder 5">
            <a:extLst>
              <a:ext uri="{FF2B5EF4-FFF2-40B4-BE49-F238E27FC236}">
                <a16:creationId xmlns:a16="http://schemas.microsoft.com/office/drawing/2014/main" id="{5852202B-C929-4B39-AF47-D17C38F868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EEEBF3-930A-4A23-810D-C1880E7A6D29}"/>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1723384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8E08-A828-430D-B8A6-7302E570A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FF5402-465C-4E68-BF7E-BFE1177B55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69B917D-5EC9-44FC-B8A7-9ADF4ADC4FA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DCF5D4-E55C-42FF-A7E5-2466DE35B8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7579A7F-77F4-4169-8D51-21234419984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735923-3BB5-4F33-8E76-56665E95B55A}"/>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8" name="Footer Placeholder 7">
            <a:extLst>
              <a:ext uri="{FF2B5EF4-FFF2-40B4-BE49-F238E27FC236}">
                <a16:creationId xmlns:a16="http://schemas.microsoft.com/office/drawing/2014/main" id="{FA43FC79-7089-4373-88DC-12501E7820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E0BEB1-B009-47B7-B159-DE05E615E710}"/>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241972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FFCC-78CC-4E9D-A277-8230F27334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4CEFE7-D923-48C1-B2FE-8110829C69E3}"/>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4" name="Footer Placeholder 3">
            <a:extLst>
              <a:ext uri="{FF2B5EF4-FFF2-40B4-BE49-F238E27FC236}">
                <a16:creationId xmlns:a16="http://schemas.microsoft.com/office/drawing/2014/main" id="{A68F91C9-7841-4F7B-8F24-B5FF45B5B3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896739-CF17-4867-A5ED-317AD19F5A3B}"/>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953114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8942B-5ECF-4556-91C2-496E4C52EF8A}"/>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3" name="Footer Placeholder 2">
            <a:extLst>
              <a:ext uri="{FF2B5EF4-FFF2-40B4-BE49-F238E27FC236}">
                <a16:creationId xmlns:a16="http://schemas.microsoft.com/office/drawing/2014/main" id="{3E1589EF-E9AD-45F7-BFBE-6F8AD35703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18E0FA-5424-403C-8462-1B7C301C65D8}"/>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4246240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27A56-C315-441C-9002-DFD599AED2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F57D9A-8037-4B31-951B-4675ADA693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63141B-5121-4179-B3F6-529569122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A60C32E-3427-4696-A55A-56886EA24AEB}"/>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6" name="Footer Placeholder 5">
            <a:extLst>
              <a:ext uri="{FF2B5EF4-FFF2-40B4-BE49-F238E27FC236}">
                <a16:creationId xmlns:a16="http://schemas.microsoft.com/office/drawing/2014/main" id="{7DDFE526-7D20-4EC0-9624-E779812957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AA82D7-E462-4060-85D6-85CF5554015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3830305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E919B-BF68-4590-8CA9-A51BAC0F75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4BC1AA-5C68-47DC-BBF0-1E309865E5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81A636-7F9C-43EC-B2F2-6FB3323CB7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19410E-A050-4AA2-BC89-EF52EB1C34F6}"/>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6" name="Footer Placeholder 5">
            <a:extLst>
              <a:ext uri="{FF2B5EF4-FFF2-40B4-BE49-F238E27FC236}">
                <a16:creationId xmlns:a16="http://schemas.microsoft.com/office/drawing/2014/main" id="{B0C23AB0-18A5-4589-926D-C00F68CFEA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54EE52-EECA-4C6E-83E9-6382044D356C}"/>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1609688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536FE-B6CA-4D45-A719-6B51F3FF6D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B9388C-63B0-4DA8-97D0-BEEDCF401C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9BDB0-2A2B-43AC-965A-A9E7E7F741CD}"/>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5" name="Footer Placeholder 4">
            <a:extLst>
              <a:ext uri="{FF2B5EF4-FFF2-40B4-BE49-F238E27FC236}">
                <a16:creationId xmlns:a16="http://schemas.microsoft.com/office/drawing/2014/main" id="{B67DA7C3-2A5B-4BED-A540-9136486CC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5888E8-31D6-4E51-9228-0D6066FED55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3471160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D010CA-6776-433E-8E25-97899E0828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391E6E-3CF5-4535-B37E-E30058EA28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6ADEE3-AAA7-4846-8EC6-84B1537C1D74}"/>
              </a:ext>
            </a:extLst>
          </p:cNvPr>
          <p:cNvSpPr>
            <a:spLocks noGrp="1"/>
          </p:cNvSpPr>
          <p:nvPr>
            <p:ph type="dt" sz="half" idx="10"/>
          </p:nvPr>
        </p:nvSpPr>
        <p:spPr/>
        <p:txBody>
          <a:bodyPr/>
          <a:lstStyle/>
          <a:p>
            <a:fld id="{EED1C14C-A143-42F5-B247-D0E800131009}" type="datetimeFigureOut">
              <a:rPr lang="en-US" smtClean="0"/>
              <a:t>3/19/2025</a:t>
            </a:fld>
            <a:endParaRPr lang="en-US"/>
          </a:p>
        </p:txBody>
      </p:sp>
      <p:sp>
        <p:nvSpPr>
          <p:cNvPr id="5" name="Footer Placeholder 4">
            <a:extLst>
              <a:ext uri="{FF2B5EF4-FFF2-40B4-BE49-F238E27FC236}">
                <a16:creationId xmlns:a16="http://schemas.microsoft.com/office/drawing/2014/main" id="{001DABD6-6E60-4895-89B1-3604A484D2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A4D314-6D1C-4A42-A445-B77646B2B29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41955267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843BD4-1868-C6EA-224A-E95B707B15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705" y="0"/>
            <a:ext cx="12264705" cy="6911672"/>
          </a:xfrm>
          <a:prstGeom prst="rect">
            <a:avLst/>
          </a:prstGeom>
        </p:spPr>
      </p:pic>
      <p:pic>
        <p:nvPicPr>
          <p:cNvPr id="4" name="Picture 3" descr="Gradient_Background.png">
            <a:extLst>
              <a:ext uri="{FF2B5EF4-FFF2-40B4-BE49-F238E27FC236}">
                <a16:creationId xmlns:a16="http://schemas.microsoft.com/office/drawing/2014/main" id="{2052C090-D134-B85D-E9B4-37B7010C672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rot="10800000" flipH="1">
            <a:off x="0" y="0"/>
            <a:ext cx="12192000" cy="3491262"/>
          </a:xfrm>
          <a:prstGeom prst="rect">
            <a:avLst/>
          </a:prstGeom>
        </p:spPr>
      </p:pic>
      <p:sp>
        <p:nvSpPr>
          <p:cNvPr id="5" name="Text Placeholder 17">
            <a:extLst>
              <a:ext uri="{FF2B5EF4-FFF2-40B4-BE49-F238E27FC236}">
                <a16:creationId xmlns:a16="http://schemas.microsoft.com/office/drawing/2014/main" id="{519AC081-FD92-FED8-9154-9039EC08E9A9}"/>
              </a:ext>
            </a:extLst>
          </p:cNvPr>
          <p:cNvSpPr>
            <a:spLocks noGrp="1"/>
          </p:cNvSpPr>
          <p:nvPr>
            <p:ph type="body" sz="quarter" idx="11" hasCustomPrompt="1"/>
          </p:nvPr>
        </p:nvSpPr>
        <p:spPr>
          <a:xfrm>
            <a:off x="679449" y="643519"/>
            <a:ext cx="9538342" cy="515938"/>
          </a:xfrm>
          <a:prstGeom prst="rect">
            <a:avLst/>
          </a:prstGeom>
        </p:spPr>
        <p:txBody>
          <a:bodyPr/>
          <a:lstStyle>
            <a:lvl1pPr marL="0" indent="0">
              <a:buNone/>
              <a:defRPr sz="2700" b="0" i="0">
                <a:solidFill>
                  <a:schemeClr val="accent5"/>
                </a:solidFill>
                <a:latin typeface="Century Gothic" panose="020B0502020202020204" pitchFamily="34" charset="0"/>
              </a:defRPr>
            </a:lvl1pPr>
            <a:lvl2pPr>
              <a:defRPr sz="2700"/>
            </a:lvl2pPr>
            <a:lvl3pPr>
              <a:defRPr sz="2700"/>
            </a:lvl3pPr>
            <a:lvl4pPr>
              <a:defRPr sz="2700"/>
            </a:lvl4pPr>
            <a:lvl5pPr>
              <a:defRPr sz="2700"/>
            </a:lvl5pPr>
          </a:lstStyle>
          <a:p>
            <a:pPr algn="l"/>
            <a:r>
              <a:rPr lang="en-US" sz="2700">
                <a:solidFill>
                  <a:srgbClr val="2291D5"/>
                </a:solidFill>
              </a:rPr>
              <a:t>BODY SLIDE 01 WITH IMAGE (make headings all CAPS)</a:t>
            </a:r>
          </a:p>
        </p:txBody>
      </p:sp>
    </p:spTree>
    <p:extLst>
      <p:ext uri="{BB962C8B-B14F-4D97-AF65-F5344CB8AC3E}">
        <p14:creationId xmlns:p14="http://schemas.microsoft.com/office/powerpoint/2010/main" val="2442774888"/>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2D8ED7A-1A83-B1E1-D70E-A6F5EF73FBA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2703" y="8092"/>
            <a:ext cx="12264702" cy="6911671"/>
          </a:xfrm>
          <a:prstGeom prst="rect">
            <a:avLst/>
          </a:prstGeom>
        </p:spPr>
      </p:pic>
      <p:pic>
        <p:nvPicPr>
          <p:cNvPr id="4" name="Picture 3" descr="Gradient_Background.png">
            <a:extLst>
              <a:ext uri="{FF2B5EF4-FFF2-40B4-BE49-F238E27FC236}">
                <a16:creationId xmlns:a16="http://schemas.microsoft.com/office/drawing/2014/main" id="{2052C090-D134-B85D-E9B4-37B7010C672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rot="10800000" flipH="1">
            <a:off x="0" y="0"/>
            <a:ext cx="12192000" cy="3491262"/>
          </a:xfrm>
          <a:prstGeom prst="rect">
            <a:avLst/>
          </a:prstGeom>
        </p:spPr>
      </p:pic>
      <p:sp>
        <p:nvSpPr>
          <p:cNvPr id="5" name="Text Placeholder 17">
            <a:extLst>
              <a:ext uri="{FF2B5EF4-FFF2-40B4-BE49-F238E27FC236}">
                <a16:creationId xmlns:a16="http://schemas.microsoft.com/office/drawing/2014/main" id="{519AC081-FD92-FED8-9154-9039EC08E9A9}"/>
              </a:ext>
            </a:extLst>
          </p:cNvPr>
          <p:cNvSpPr>
            <a:spLocks noGrp="1"/>
          </p:cNvSpPr>
          <p:nvPr>
            <p:ph type="body" sz="quarter" idx="11" hasCustomPrompt="1"/>
          </p:nvPr>
        </p:nvSpPr>
        <p:spPr>
          <a:xfrm>
            <a:off x="679449" y="643519"/>
            <a:ext cx="9538342" cy="515938"/>
          </a:xfrm>
          <a:prstGeom prst="rect">
            <a:avLst/>
          </a:prstGeom>
        </p:spPr>
        <p:txBody>
          <a:bodyPr/>
          <a:lstStyle>
            <a:lvl1pPr marL="0" indent="0">
              <a:buNone/>
              <a:defRPr sz="2700" b="0" i="0">
                <a:solidFill>
                  <a:schemeClr val="accent5"/>
                </a:solidFill>
                <a:latin typeface="Century Gothic" panose="020B0502020202020204" pitchFamily="34" charset="0"/>
              </a:defRPr>
            </a:lvl1pPr>
            <a:lvl2pPr>
              <a:defRPr sz="2700"/>
            </a:lvl2pPr>
            <a:lvl3pPr>
              <a:defRPr sz="2700"/>
            </a:lvl3pPr>
            <a:lvl4pPr>
              <a:defRPr sz="2700"/>
            </a:lvl4pPr>
            <a:lvl5pPr>
              <a:defRPr sz="2700"/>
            </a:lvl5pPr>
          </a:lstStyle>
          <a:p>
            <a:pPr algn="l"/>
            <a:r>
              <a:rPr lang="en-US" sz="2700">
                <a:solidFill>
                  <a:srgbClr val="2291D5"/>
                </a:solidFill>
              </a:rPr>
              <a:t>TEXT WITH BULLETS (make headings all CAPS)</a:t>
            </a:r>
          </a:p>
        </p:txBody>
      </p:sp>
      <p:sp>
        <p:nvSpPr>
          <p:cNvPr id="2" name="Text Placeholder 14">
            <a:extLst>
              <a:ext uri="{FF2B5EF4-FFF2-40B4-BE49-F238E27FC236}">
                <a16:creationId xmlns:a16="http://schemas.microsoft.com/office/drawing/2014/main" id="{F0A807F5-1305-402B-F63A-18556D6F3719}"/>
              </a:ext>
            </a:extLst>
          </p:cNvPr>
          <p:cNvSpPr>
            <a:spLocks noGrp="1"/>
          </p:cNvSpPr>
          <p:nvPr>
            <p:ph type="body" sz="quarter" idx="10" hasCustomPrompt="1"/>
          </p:nvPr>
        </p:nvSpPr>
        <p:spPr>
          <a:xfrm>
            <a:off x="688456" y="1531739"/>
            <a:ext cx="7885176" cy="1601787"/>
          </a:xfrm>
          <a:prstGeom prst="rect">
            <a:avLst/>
          </a:prstGeom>
          <a:noFill/>
          <a:ln>
            <a:noFill/>
          </a:ln>
        </p:spPr>
        <p:txBody>
          <a:bodyPr/>
          <a:lstStyle>
            <a:lvl1pPr>
              <a:defRPr lang="en-US" b="0" i="0" dirty="0">
                <a:solidFill>
                  <a:schemeClr val="tx2"/>
                </a:solidFill>
                <a:latin typeface="Century Gothic" panose="020B0502020202020204" pitchFamily="34" charset="0"/>
              </a:defRPr>
            </a:lvl1pPr>
            <a:lvl2pPr>
              <a:defRPr sz="1800">
                <a:latin typeface="Century Gothic" panose="020B0502020202020204" pitchFamily="34" charset="0"/>
              </a:defRPr>
            </a:lvl2pPr>
            <a:lvl3pPr>
              <a:defRPr sz="1800">
                <a:latin typeface="Century Gothic" panose="020B0502020202020204" pitchFamily="34" charset="0"/>
              </a:defRPr>
            </a:lvl3pPr>
            <a:lvl4pPr>
              <a:defRPr sz="1800">
                <a:latin typeface="Century Gothic" panose="020B0502020202020204" pitchFamily="34" charset="0"/>
              </a:defRPr>
            </a:lvl4pPr>
            <a:lvl5pPr>
              <a:defRPr sz="1800">
                <a:latin typeface="Century Gothic" panose="020B0502020202020204" pitchFamily="34" charset="0"/>
              </a:defRPr>
            </a:lvl5pPr>
          </a:lstStyle>
          <a:p>
            <a:pPr marL="0" indent="0">
              <a:lnSpc>
                <a:spcPct val="100000"/>
              </a:lnSpc>
              <a:spcAft>
                <a:spcPts val="1000"/>
              </a:spcAft>
              <a:buFont typeface="Arial" panose="020B0604020202020204" pitchFamily="34" charset="0"/>
              <a:buNone/>
            </a:pPr>
            <a:r>
              <a:rPr lang="en-US" sz="1800">
                <a:solidFill>
                  <a:schemeClr val="tx2">
                    <a:lumMod val="75000"/>
                  </a:schemeClr>
                </a:solidFill>
              </a:rPr>
              <a:t>Cutting-edge technology to address the whole child and close the literacy and opportunity gap as never before</a:t>
            </a:r>
          </a:p>
          <a:p>
            <a:pPr marL="0" indent="0">
              <a:lnSpc>
                <a:spcPct val="100000"/>
              </a:lnSpc>
              <a:spcAft>
                <a:spcPts val="1000"/>
              </a:spcAft>
              <a:buFont typeface="Arial" panose="020B0604020202020204" pitchFamily="34" charset="0"/>
              <a:buNone/>
            </a:pPr>
            <a:r>
              <a:rPr lang="en-US" sz="1800">
                <a:solidFill>
                  <a:schemeClr val="tx2">
                    <a:lumMod val="75000"/>
                  </a:schemeClr>
                </a:solidFill>
              </a:rPr>
              <a:t>For the first time, intertwining career exploration, personal growth, and academic rigor with literacy at the heart</a:t>
            </a:r>
          </a:p>
        </p:txBody>
      </p:sp>
      <p:sp>
        <p:nvSpPr>
          <p:cNvPr id="7" name="Text Placeholder 6">
            <a:extLst>
              <a:ext uri="{FF2B5EF4-FFF2-40B4-BE49-F238E27FC236}">
                <a16:creationId xmlns:a16="http://schemas.microsoft.com/office/drawing/2014/main" id="{77E543B3-7C60-C395-5636-E97B1D8257A7}"/>
              </a:ext>
            </a:extLst>
          </p:cNvPr>
          <p:cNvSpPr>
            <a:spLocks noGrp="1"/>
          </p:cNvSpPr>
          <p:nvPr>
            <p:ph type="body" sz="quarter" idx="12"/>
          </p:nvPr>
        </p:nvSpPr>
        <p:spPr>
          <a:xfrm>
            <a:off x="698093" y="3319539"/>
            <a:ext cx="6191250" cy="1944688"/>
          </a:xfrm>
          <a:prstGeom prst="rect">
            <a:avLst/>
          </a:prstGeom>
        </p:spPr>
        <p:txBody>
          <a:bodyPr/>
          <a:lstStyle>
            <a:lvl1pPr>
              <a:buClr>
                <a:srgbClr val="2291D5"/>
              </a:buClr>
              <a:defRPr sz="1800" b="0" i="0">
                <a:solidFill>
                  <a:schemeClr val="tx2"/>
                </a:solidFill>
                <a:latin typeface="Century Gothic" panose="020B0502020202020204" pitchFamily="34" charset="0"/>
              </a:defRPr>
            </a:lvl1pPr>
            <a:lvl2pPr>
              <a:buClr>
                <a:srgbClr val="2291D5"/>
              </a:buClr>
              <a:defRPr sz="1800" b="0" i="0">
                <a:solidFill>
                  <a:schemeClr val="tx2"/>
                </a:solidFill>
                <a:latin typeface="Century Gothic" panose="020B0502020202020204" pitchFamily="34" charset="0"/>
              </a:defRPr>
            </a:lvl2pPr>
            <a:lvl3pPr>
              <a:defRPr b="0" i="0">
                <a:solidFill>
                  <a:schemeClr val="tx2"/>
                </a:solidFill>
                <a:latin typeface="Century Gothic" panose="020B0502020202020204" pitchFamily="34" charset="0"/>
              </a:defRPr>
            </a:lvl3pPr>
            <a:lvl4pPr>
              <a:defRPr b="0" i="0">
                <a:solidFill>
                  <a:schemeClr val="tx2"/>
                </a:solidFill>
                <a:latin typeface="Century Gothic" panose="020B0502020202020204" pitchFamily="34" charset="0"/>
              </a:defRPr>
            </a:lvl4pPr>
            <a:lvl5pPr>
              <a:defRPr b="0" i="0">
                <a:solidFill>
                  <a:schemeClr val="tx2"/>
                </a:solidFill>
                <a:latin typeface="Century Gothic" panose="020B0502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4914310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6843BD4-1868-C6EA-224A-E95B707B151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 y="35427"/>
            <a:ext cx="12191999" cy="6911672"/>
          </a:xfrm>
          <a:prstGeom prst="rect">
            <a:avLst/>
          </a:prstGeom>
        </p:spPr>
      </p:pic>
      <p:pic>
        <p:nvPicPr>
          <p:cNvPr id="4" name="Picture 3" descr="Gradient_Background.png">
            <a:extLst>
              <a:ext uri="{FF2B5EF4-FFF2-40B4-BE49-F238E27FC236}">
                <a16:creationId xmlns:a16="http://schemas.microsoft.com/office/drawing/2014/main" id="{2052C090-D134-B85D-E9B4-37B7010C672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rot="10800000" flipH="1">
            <a:off x="-1" y="0"/>
            <a:ext cx="12192000" cy="3491262"/>
          </a:xfrm>
          <a:prstGeom prst="rect">
            <a:avLst/>
          </a:prstGeom>
        </p:spPr>
      </p:pic>
      <p:sp>
        <p:nvSpPr>
          <p:cNvPr id="5" name="Text Placeholder 17">
            <a:extLst>
              <a:ext uri="{FF2B5EF4-FFF2-40B4-BE49-F238E27FC236}">
                <a16:creationId xmlns:a16="http://schemas.microsoft.com/office/drawing/2014/main" id="{519AC081-FD92-FED8-9154-9039EC08E9A9}"/>
              </a:ext>
            </a:extLst>
          </p:cNvPr>
          <p:cNvSpPr>
            <a:spLocks noGrp="1"/>
          </p:cNvSpPr>
          <p:nvPr>
            <p:ph type="body" sz="quarter" idx="11" hasCustomPrompt="1"/>
          </p:nvPr>
        </p:nvSpPr>
        <p:spPr>
          <a:xfrm>
            <a:off x="679449" y="643519"/>
            <a:ext cx="9538342" cy="515938"/>
          </a:xfrm>
          <a:prstGeom prst="rect">
            <a:avLst/>
          </a:prstGeom>
        </p:spPr>
        <p:txBody>
          <a:bodyPr/>
          <a:lstStyle>
            <a:lvl1pPr marL="0" indent="0">
              <a:buNone/>
              <a:defRPr sz="2700" b="0" i="0">
                <a:solidFill>
                  <a:schemeClr val="accent5"/>
                </a:solidFill>
                <a:latin typeface="Century Gothic" panose="020B0502020202020204" pitchFamily="34" charset="0"/>
              </a:defRPr>
            </a:lvl1pPr>
            <a:lvl2pPr>
              <a:defRPr sz="2700"/>
            </a:lvl2pPr>
            <a:lvl3pPr>
              <a:defRPr sz="2700"/>
            </a:lvl3pPr>
            <a:lvl4pPr>
              <a:defRPr sz="2700"/>
            </a:lvl4pPr>
            <a:lvl5pPr>
              <a:defRPr sz="2700"/>
            </a:lvl5pPr>
          </a:lstStyle>
          <a:p>
            <a:pPr algn="l"/>
            <a:r>
              <a:rPr lang="en-US" sz="2700">
                <a:solidFill>
                  <a:srgbClr val="2291D5"/>
                </a:solidFill>
              </a:rPr>
              <a:t>BODY SLIDE 02 WITH IMAGE (make headings all CAPS)</a:t>
            </a:r>
          </a:p>
        </p:txBody>
      </p:sp>
    </p:spTree>
    <p:extLst>
      <p:ext uri="{BB962C8B-B14F-4D97-AF65-F5344CB8AC3E}">
        <p14:creationId xmlns:p14="http://schemas.microsoft.com/office/powerpoint/2010/main" val="882322147"/>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3F6010-77C4-45FE-968C-712199A585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9B1B2C-5D5F-46D9-92F5-ECDF2816A1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334894-C6F5-46F1-BAA2-AFEA88E68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D1C14C-A143-42F5-B247-D0E800131009}" type="datetimeFigureOut">
              <a:rPr lang="en-US" smtClean="0"/>
              <a:t>3/19/2025</a:t>
            </a:fld>
            <a:endParaRPr lang="en-US"/>
          </a:p>
        </p:txBody>
      </p:sp>
      <p:sp>
        <p:nvSpPr>
          <p:cNvPr id="5" name="Footer Placeholder 4">
            <a:extLst>
              <a:ext uri="{FF2B5EF4-FFF2-40B4-BE49-F238E27FC236}">
                <a16:creationId xmlns:a16="http://schemas.microsoft.com/office/drawing/2014/main" id="{975B1C84-4663-4022-BBEA-7667FEBCF3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2820DA-1F3A-421F-A770-A6347089E3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3D32D-F1BC-4E9C-97E1-36CFF5B22341}" type="slidenum">
              <a:rPr lang="en-US" smtClean="0"/>
              <a:t>‹#›</a:t>
            </a:fld>
            <a:endParaRPr lang="en-US"/>
          </a:p>
        </p:txBody>
      </p:sp>
      <p:sp>
        <p:nvSpPr>
          <p:cNvPr id="7" name="Footer Placeholder 4">
            <a:extLst>
              <a:ext uri="{FF2B5EF4-FFF2-40B4-BE49-F238E27FC236}">
                <a16:creationId xmlns:a16="http://schemas.microsoft.com/office/drawing/2014/main" id="{54718E67-8162-4BE0-9B01-22B89A120ADC}"/>
              </a:ext>
            </a:extLst>
          </p:cNvPr>
          <p:cNvSpPr txBox="1">
            <a:spLocks/>
          </p:cNvSpPr>
          <p:nvPr userDrawn="1"/>
        </p:nvSpPr>
        <p:spPr>
          <a:xfrm>
            <a:off x="6096000" y="6650990"/>
            <a:ext cx="6897255"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CONFIDENTIAL:MAY NOT BE FORWARDED OR SHARED WITHOUT THE PERMISSION OF BEABLE EDUCATION</a:t>
            </a:r>
          </a:p>
        </p:txBody>
      </p:sp>
    </p:spTree>
    <p:extLst>
      <p:ext uri="{BB962C8B-B14F-4D97-AF65-F5344CB8AC3E}">
        <p14:creationId xmlns:p14="http://schemas.microsoft.com/office/powerpoint/2010/main" val="1904852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16.emf"/><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23">
            <a:extLst>
              <a:ext uri="{FF2B5EF4-FFF2-40B4-BE49-F238E27FC236}">
                <a16:creationId xmlns:a16="http://schemas.microsoft.com/office/drawing/2014/main" id="{242EEAB9-9FA0-6160-F2B2-2FA878B77928}"/>
              </a:ext>
            </a:extLst>
          </p:cNvPr>
          <p:cNvPicPr>
            <a:picLocks noChangeAspect="1" noChangeArrowheads="1"/>
          </p:cNvPicPr>
          <p:nvPr/>
        </p:nvPicPr>
        <p:blipFill>
          <a:blip r:embed="rId2"/>
          <a:srcRect/>
          <a:stretch/>
        </p:blipFill>
        <p:spPr bwMode="auto">
          <a:xfrm>
            <a:off x="0" y="0"/>
            <a:ext cx="12214225" cy="6923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15">
            <a:extLst>
              <a:ext uri="{FF2B5EF4-FFF2-40B4-BE49-F238E27FC236}">
                <a16:creationId xmlns:a16="http://schemas.microsoft.com/office/drawing/2014/main" id="{EC38A274-DE24-5413-E8B2-90D0FDE144CA}"/>
              </a:ext>
            </a:extLst>
          </p:cNvPr>
          <p:cNvPicPr>
            <a:picLocks noChangeAspect="1"/>
          </p:cNvPicPr>
          <p:nvPr/>
        </p:nvPicPr>
        <p:blipFill>
          <a:blip r:embed="rId3"/>
          <a:stretch>
            <a:fillRect/>
          </a:stretch>
        </p:blipFill>
        <p:spPr>
          <a:xfrm>
            <a:off x="812954" y="5495037"/>
            <a:ext cx="2043458" cy="898157"/>
          </a:xfrm>
          <a:prstGeom prst="rect">
            <a:avLst/>
          </a:prstGeom>
        </p:spPr>
      </p:pic>
      <p:pic>
        <p:nvPicPr>
          <p:cNvPr id="8" name="Picture 7">
            <a:extLst>
              <a:ext uri="{FF2B5EF4-FFF2-40B4-BE49-F238E27FC236}">
                <a16:creationId xmlns:a16="http://schemas.microsoft.com/office/drawing/2014/main" id="{9533F86D-5E89-C96B-4F06-323D74E3B96D}"/>
              </a:ext>
            </a:extLst>
          </p:cNvPr>
          <p:cNvPicPr>
            <a:picLocks noChangeAspect="1"/>
          </p:cNvPicPr>
          <p:nvPr/>
        </p:nvPicPr>
        <p:blipFill>
          <a:blip r:embed="rId4"/>
          <a:stretch>
            <a:fillRect/>
          </a:stretch>
        </p:blipFill>
        <p:spPr>
          <a:xfrm>
            <a:off x="612669" y="1126054"/>
            <a:ext cx="2319264" cy="912070"/>
          </a:xfrm>
          <a:prstGeom prst="rect">
            <a:avLst/>
          </a:prstGeom>
        </p:spPr>
      </p:pic>
      <p:sp>
        <p:nvSpPr>
          <p:cNvPr id="9" name="Title 1">
            <a:extLst>
              <a:ext uri="{FF2B5EF4-FFF2-40B4-BE49-F238E27FC236}">
                <a16:creationId xmlns:a16="http://schemas.microsoft.com/office/drawing/2014/main" id="{45BB916C-8C32-065E-402E-8AFD85024E82}"/>
              </a:ext>
            </a:extLst>
          </p:cNvPr>
          <p:cNvSpPr>
            <a:spLocks noGrp="1"/>
          </p:cNvSpPr>
          <p:nvPr>
            <p:ph type="ctrTitle"/>
          </p:nvPr>
        </p:nvSpPr>
        <p:spPr>
          <a:xfrm>
            <a:off x="843199" y="2054701"/>
            <a:ext cx="5154103" cy="2125411"/>
          </a:xfrm>
        </p:spPr>
        <p:txBody>
          <a:bodyPr lIns="0" tIns="0" rIns="0" bIns="0" anchor="t" anchorCtr="0">
            <a:noAutofit/>
          </a:bodyPr>
          <a:lstStyle/>
          <a:p>
            <a:pPr marL="0" marR="0" algn="l">
              <a:lnSpc>
                <a:spcPct val="100000"/>
              </a:lnSpc>
              <a:spcAft>
                <a:spcPts val="800"/>
              </a:spcAft>
            </a:pPr>
            <a:r>
              <a:rPr lang="en-US" sz="2800" kern="100">
                <a:solidFill>
                  <a:schemeClr val="accent4"/>
                </a:solidFill>
                <a:effectLst/>
                <a:latin typeface="Century Gothic" panose="020B0502020202020204" pitchFamily="34" charset="0"/>
                <a:ea typeface="Aptos" panose="020B0004020202020204" pitchFamily="34" charset="0"/>
                <a:cs typeface="Times New Roman" panose="02020603050405020304" pitchFamily="18" charset="0"/>
              </a:rPr>
              <a:t>A Partnership to Put </a:t>
            </a:r>
            <a:br>
              <a:rPr lang="en-US" sz="2800" kern="100">
                <a:solidFill>
                  <a:schemeClr val="accent4"/>
                </a:solidFill>
                <a:effectLst/>
                <a:latin typeface="Century Gothic" panose="020B0502020202020204" pitchFamily="34" charset="0"/>
                <a:ea typeface="Aptos" panose="020B0004020202020204" pitchFamily="34" charset="0"/>
                <a:cs typeface="Times New Roman" panose="02020603050405020304" pitchFamily="18" charset="0"/>
              </a:rPr>
            </a:br>
            <a:r>
              <a:rPr lang="en-US" sz="2800" kern="100">
                <a:solidFill>
                  <a:schemeClr val="accent4"/>
                </a:solidFill>
                <a:effectLst/>
                <a:latin typeface="Century Gothic" panose="020B0502020202020204" pitchFamily="34" charset="0"/>
                <a:ea typeface="Aptos" panose="020B0004020202020204" pitchFamily="34" charset="0"/>
                <a:cs typeface="Times New Roman" panose="02020603050405020304" pitchFamily="18" charset="0"/>
              </a:rPr>
              <a:t>Career-Connected Literacy</a:t>
            </a:r>
            <a:br>
              <a:rPr lang="en-US" sz="2800" kern="100">
                <a:solidFill>
                  <a:schemeClr val="accent4"/>
                </a:solidFill>
                <a:effectLst/>
                <a:latin typeface="Century Gothic" panose="020B0502020202020204" pitchFamily="34" charset="0"/>
                <a:ea typeface="Aptos" panose="020B0004020202020204" pitchFamily="34" charset="0"/>
                <a:cs typeface="Times New Roman" panose="02020603050405020304" pitchFamily="18" charset="0"/>
              </a:rPr>
            </a:br>
            <a:r>
              <a:rPr lang="en-US" sz="2800" kern="100">
                <a:solidFill>
                  <a:schemeClr val="accent4"/>
                </a:solidFill>
                <a:effectLst/>
                <a:latin typeface="Century Gothic" panose="020B0502020202020204" pitchFamily="34" charset="0"/>
                <a:ea typeface="Aptos" panose="020B0004020202020204" pitchFamily="34" charset="0"/>
                <a:cs typeface="Times New Roman" panose="02020603050405020304" pitchFamily="18" charset="0"/>
              </a:rPr>
              <a:t>at the Heart of Bibb County </a:t>
            </a:r>
            <a:br>
              <a:rPr lang="en-US" sz="2800" kern="100">
                <a:solidFill>
                  <a:schemeClr val="accent4"/>
                </a:solidFill>
                <a:effectLst/>
                <a:latin typeface="Century Gothic" panose="020B0502020202020204" pitchFamily="34" charset="0"/>
                <a:ea typeface="Aptos" panose="020B0004020202020204" pitchFamily="34" charset="0"/>
                <a:cs typeface="Times New Roman" panose="02020603050405020304" pitchFamily="18" charset="0"/>
              </a:rPr>
            </a:br>
            <a:r>
              <a:rPr lang="en-US" sz="2800" kern="100">
                <a:solidFill>
                  <a:schemeClr val="accent4"/>
                </a:solidFill>
                <a:effectLst/>
                <a:latin typeface="Century Gothic" panose="020B0502020202020204" pitchFamily="34" charset="0"/>
                <a:ea typeface="Aptos" panose="020B0004020202020204" pitchFamily="34" charset="0"/>
                <a:cs typeface="Times New Roman" panose="02020603050405020304" pitchFamily="18" charset="0"/>
              </a:rPr>
              <a:t>School District</a:t>
            </a:r>
            <a:br>
              <a:rPr lang="en-US" sz="2400" kern="100">
                <a:effectLst/>
                <a:latin typeface="Century Gothic" panose="020B0502020202020204" pitchFamily="34" charset="0"/>
                <a:ea typeface="Aptos" panose="020B0004020202020204" pitchFamily="34" charset="0"/>
                <a:cs typeface="Times New Roman" panose="02020603050405020304" pitchFamily="18" charset="0"/>
              </a:rPr>
            </a:br>
            <a:r>
              <a:rPr lang="en-US" sz="2400" kern="100">
                <a:effectLst/>
                <a:latin typeface="Century Gothic" panose="020B0502020202020204" pitchFamily="34" charset="0"/>
                <a:ea typeface="Aptos" panose="020B0004020202020204" pitchFamily="34" charset="0"/>
                <a:cs typeface="Times New Roman" panose="02020603050405020304" pitchFamily="18" charset="0"/>
              </a:rPr>
              <a:t> </a:t>
            </a:r>
            <a:br>
              <a:rPr lang="en-US" sz="2400" kern="100">
                <a:effectLst/>
                <a:latin typeface="Century Gothic" panose="020B0502020202020204" pitchFamily="34" charset="0"/>
                <a:ea typeface="Aptos" panose="020B0004020202020204" pitchFamily="34" charset="0"/>
                <a:cs typeface="Times New Roman" panose="02020603050405020304" pitchFamily="18" charset="0"/>
              </a:rPr>
            </a:br>
            <a:endParaRPr lang="en-US" sz="2400">
              <a:latin typeface="Century Gothic" panose="020B0502020202020204" pitchFamily="34" charset="0"/>
            </a:endParaRPr>
          </a:p>
        </p:txBody>
      </p:sp>
      <p:pic>
        <p:nvPicPr>
          <p:cNvPr id="2" name="Picture 1">
            <a:extLst>
              <a:ext uri="{FF2B5EF4-FFF2-40B4-BE49-F238E27FC236}">
                <a16:creationId xmlns:a16="http://schemas.microsoft.com/office/drawing/2014/main" id="{FA2197AE-89E9-41E7-C081-42A9387DD43A}"/>
              </a:ext>
            </a:extLst>
          </p:cNvPr>
          <p:cNvPicPr>
            <a:picLocks noChangeAspect="1"/>
          </p:cNvPicPr>
          <p:nvPr/>
        </p:nvPicPr>
        <p:blipFill>
          <a:blip r:embed="rId5"/>
          <a:stretch>
            <a:fillRect/>
          </a:stretch>
        </p:blipFill>
        <p:spPr>
          <a:xfrm>
            <a:off x="3453492" y="5669280"/>
            <a:ext cx="2812971" cy="585289"/>
          </a:xfrm>
          <a:prstGeom prst="rect">
            <a:avLst/>
          </a:prstGeom>
        </p:spPr>
      </p:pic>
      <p:sp>
        <p:nvSpPr>
          <p:cNvPr id="3" name="Title 1">
            <a:extLst>
              <a:ext uri="{FF2B5EF4-FFF2-40B4-BE49-F238E27FC236}">
                <a16:creationId xmlns:a16="http://schemas.microsoft.com/office/drawing/2014/main" id="{EC977E16-2103-0897-C7C6-55CE4CC887C7}"/>
              </a:ext>
            </a:extLst>
          </p:cNvPr>
          <p:cNvSpPr txBox="1">
            <a:spLocks/>
          </p:cNvSpPr>
          <p:nvPr/>
        </p:nvSpPr>
        <p:spPr>
          <a:xfrm>
            <a:off x="2991394" y="5849984"/>
            <a:ext cx="343989" cy="376646"/>
          </a:xfrm>
          <a:prstGeom prst="rect">
            <a:avLst/>
          </a:prstGeom>
        </p:spPr>
        <p:txBody>
          <a:bodyPr vert="horz" lIns="0" tIns="0" rIns="0" bIns="0" rtlCol="0" anchor="t" anchorCtr="0">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Aft>
                <a:spcPts val="800"/>
              </a:spcAft>
            </a:pPr>
            <a:r>
              <a:rPr lang="en-US" sz="2800" kern="100">
                <a:solidFill>
                  <a:schemeClr val="accent4"/>
                </a:solidFill>
                <a:latin typeface="Century Gothic" panose="020B0502020202020204" pitchFamily="34" charset="0"/>
                <a:cs typeface="Times New Roman" panose="02020603050405020304" pitchFamily="18" charset="0"/>
              </a:rPr>
              <a:t>+</a:t>
            </a:r>
            <a:endParaRPr lang="en-US" sz="2400">
              <a:latin typeface="Century Gothic" panose="020B0502020202020204" pitchFamily="34" charset="0"/>
            </a:endParaRPr>
          </a:p>
        </p:txBody>
      </p:sp>
    </p:spTree>
    <p:extLst>
      <p:ext uri="{BB962C8B-B14F-4D97-AF65-F5344CB8AC3E}">
        <p14:creationId xmlns:p14="http://schemas.microsoft.com/office/powerpoint/2010/main" val="925001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729E7-7E6F-22E7-4B55-4F1A1B431BA6}"/>
            </a:ext>
          </a:extLst>
        </p:cNvPr>
        <p:cNvGrpSpPr/>
        <p:nvPr/>
      </p:nvGrpSpPr>
      <p:grpSpPr>
        <a:xfrm>
          <a:off x="0" y="0"/>
          <a:ext cx="0" cy="0"/>
          <a:chOff x="0" y="0"/>
          <a:chExt cx="0" cy="0"/>
        </a:xfrm>
      </p:grpSpPr>
      <p:pic>
        <p:nvPicPr>
          <p:cNvPr id="51201" name="Picture 3">
            <a:extLst>
              <a:ext uri="{FF2B5EF4-FFF2-40B4-BE49-F238E27FC236}">
                <a16:creationId xmlns:a16="http://schemas.microsoft.com/office/drawing/2014/main" id="{66FB3B1B-5258-30BA-4EAE-430EF022365B}"/>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489450" y="0"/>
            <a:ext cx="770255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2" name="Picture 10" descr="Gradient_Background.png">
            <a:extLst>
              <a:ext uri="{FF2B5EF4-FFF2-40B4-BE49-F238E27FC236}">
                <a16:creationId xmlns:a16="http://schemas.microsoft.com/office/drawing/2014/main" id="{EA1AFE5F-A125-250B-4B8D-47FAE624085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10799991" flipH="1">
            <a:off x="0" y="-17463"/>
            <a:ext cx="12192000"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3" name="TextBox 5">
            <a:extLst>
              <a:ext uri="{FF2B5EF4-FFF2-40B4-BE49-F238E27FC236}">
                <a16:creationId xmlns:a16="http://schemas.microsoft.com/office/drawing/2014/main" id="{7004FDCE-8814-0DE1-524D-BD0BCB2AC555}"/>
              </a:ext>
            </a:extLst>
          </p:cNvPr>
          <p:cNvSpPr txBox="1">
            <a:spLocks noChangeArrowheads="1"/>
          </p:cNvSpPr>
          <p:nvPr/>
        </p:nvSpPr>
        <p:spPr bwMode="auto">
          <a:xfrm>
            <a:off x="10184929" y="6070901"/>
            <a:ext cx="18399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457200">
              <a:defRPr>
                <a:solidFill>
                  <a:schemeClr val="tx1"/>
                </a:solidFill>
                <a:latin typeface="Aptos" panose="020B0004020202020204" pitchFamily="34" charset="0"/>
              </a:defRPr>
            </a:lvl1pPr>
            <a:lvl2pPr marL="742950" indent="-285750" defTabSz="457200">
              <a:defRPr>
                <a:solidFill>
                  <a:schemeClr val="tx1"/>
                </a:solidFill>
                <a:latin typeface="Aptos" panose="020B0004020202020204" pitchFamily="34" charset="0"/>
              </a:defRPr>
            </a:lvl2pPr>
            <a:lvl3pPr marL="1143000" indent="-228600" defTabSz="457200">
              <a:defRPr>
                <a:solidFill>
                  <a:schemeClr val="tx1"/>
                </a:solidFill>
                <a:latin typeface="Aptos" panose="020B0004020202020204" pitchFamily="34" charset="0"/>
              </a:defRPr>
            </a:lvl3pPr>
            <a:lvl4pPr marL="1600200" indent="-228600" defTabSz="457200">
              <a:defRPr>
                <a:solidFill>
                  <a:schemeClr val="tx1"/>
                </a:solidFill>
                <a:latin typeface="Aptos" panose="020B0004020202020204" pitchFamily="34" charset="0"/>
              </a:defRPr>
            </a:lvl4pPr>
            <a:lvl5pPr marL="2057400" indent="-228600" defTabSz="457200">
              <a:defRPr>
                <a:solidFill>
                  <a:schemeClr val="tx1"/>
                </a:solidFill>
                <a:latin typeface="Aptos" panose="020B0004020202020204" pitchFamily="34" charset="0"/>
              </a:defRPr>
            </a:lvl5pPr>
            <a:lvl6pPr marL="2514600" indent="-228600" defTabSz="457200" eaLnBrk="0" fontAlgn="base" hangingPunct="0">
              <a:spcBef>
                <a:spcPct val="0"/>
              </a:spcBef>
              <a:spcAft>
                <a:spcPct val="0"/>
              </a:spcAft>
              <a:defRPr>
                <a:solidFill>
                  <a:schemeClr val="tx1"/>
                </a:solidFill>
                <a:latin typeface="Aptos" panose="020B0004020202020204" pitchFamily="34" charset="0"/>
              </a:defRPr>
            </a:lvl6pPr>
            <a:lvl7pPr marL="2971800" indent="-228600" defTabSz="457200" eaLnBrk="0" fontAlgn="base" hangingPunct="0">
              <a:spcBef>
                <a:spcPct val="0"/>
              </a:spcBef>
              <a:spcAft>
                <a:spcPct val="0"/>
              </a:spcAft>
              <a:defRPr>
                <a:solidFill>
                  <a:schemeClr val="tx1"/>
                </a:solidFill>
                <a:latin typeface="Aptos" panose="020B0004020202020204" pitchFamily="34" charset="0"/>
              </a:defRPr>
            </a:lvl7pPr>
            <a:lvl8pPr marL="3429000" indent="-228600" defTabSz="457200" eaLnBrk="0" fontAlgn="base" hangingPunct="0">
              <a:spcBef>
                <a:spcPct val="0"/>
              </a:spcBef>
              <a:spcAft>
                <a:spcPct val="0"/>
              </a:spcAft>
              <a:defRPr>
                <a:solidFill>
                  <a:schemeClr val="tx1"/>
                </a:solidFill>
                <a:latin typeface="Aptos" panose="020B0004020202020204" pitchFamily="34" charset="0"/>
              </a:defRPr>
            </a:lvl8pPr>
            <a:lvl9pPr marL="3886200" indent="-228600" defTabSz="4572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altLang="en-US" sz="1000" b="0" i="1" u="none" strike="noStrike" kern="1200" cap="none" spc="0" normalizeH="0" baseline="0" noProof="0">
                <a:ln>
                  <a:noFill/>
                </a:ln>
                <a:solidFill>
                  <a:srgbClr val="A6A6A6"/>
                </a:solidFill>
                <a:effectLst/>
                <a:uLnTx/>
                <a:uFillTx/>
                <a:latin typeface="Century Gothic" panose="020B0502020202020204" pitchFamily="34" charset="0"/>
                <a:ea typeface="+mn-ea"/>
                <a:cs typeface="+mn-cs"/>
              </a:rPr>
              <a:t> </a:t>
            </a:r>
            <a:r>
              <a:rPr kumimoji="0" lang="en-US" altLang="en-US" sz="1000" b="0" i="1" u="none" strike="noStrike" kern="1200" cap="none" spc="0" normalizeH="0" baseline="0" noProof="0" err="1">
                <a:ln>
                  <a:noFill/>
                </a:ln>
                <a:solidFill>
                  <a:srgbClr val="A6A6A6"/>
                </a:solidFill>
                <a:effectLst/>
                <a:uLnTx/>
                <a:uFillTx/>
                <a:latin typeface="Century Gothic" panose="020B0502020202020204" pitchFamily="34" charset="0"/>
                <a:ea typeface="+mn-ea"/>
                <a:cs typeface="+mn-cs"/>
              </a:rPr>
              <a:t>Beable</a:t>
            </a:r>
            <a:r>
              <a:rPr kumimoji="0" lang="en-US" altLang="en-US" sz="1000" b="0" i="1" u="none" strike="noStrike" kern="1200" cap="none" spc="0" normalizeH="0" baseline="0" noProof="0">
                <a:ln>
                  <a:noFill/>
                </a:ln>
                <a:solidFill>
                  <a:srgbClr val="A6A6A6"/>
                </a:solidFill>
                <a:effectLst/>
                <a:uLnTx/>
                <a:uFillTx/>
                <a:latin typeface="Century Gothic" panose="020B0502020202020204" pitchFamily="34" charset="0"/>
                <a:ea typeface="+mn-ea"/>
                <a:cs typeface="+mn-cs"/>
              </a:rPr>
              <a:t> Research and Effectiveness Study</a:t>
            </a:r>
            <a:endParaRPr kumimoji="0" lang="en-US" altLang="en-US" sz="1000" b="0" i="0" u="none" strike="noStrike" kern="1200" cap="none" spc="0" normalizeH="0" baseline="0" noProof="0">
              <a:ln>
                <a:noFill/>
              </a:ln>
              <a:solidFill>
                <a:srgbClr val="A6A6A6"/>
              </a:solidFill>
              <a:effectLst/>
              <a:uLnTx/>
              <a:uFillTx/>
              <a:latin typeface="Century Gothic" panose="020B0502020202020204" pitchFamily="34" charset="0"/>
              <a:ea typeface="+mn-ea"/>
              <a:cs typeface="+mn-cs"/>
            </a:endParaRPr>
          </a:p>
        </p:txBody>
      </p:sp>
      <p:sp>
        <p:nvSpPr>
          <p:cNvPr id="5" name="Title 1">
            <a:extLst>
              <a:ext uri="{FF2B5EF4-FFF2-40B4-BE49-F238E27FC236}">
                <a16:creationId xmlns:a16="http://schemas.microsoft.com/office/drawing/2014/main" id="{85FF2824-0F52-0F78-950D-FA22F9AF1111}"/>
              </a:ext>
            </a:extLst>
          </p:cNvPr>
          <p:cNvSpPr txBox="1">
            <a:spLocks noGrp="1"/>
          </p:cNvSpPr>
          <p:nvPr>
            <p:ph type="title"/>
          </p:nvPr>
        </p:nvSpPr>
        <p:spPr>
          <a:xfrm>
            <a:off x="657520" y="665236"/>
            <a:ext cx="6133424" cy="633412"/>
          </a:xfrm>
        </p:spPr>
        <p:txBody>
          <a:bodyPr>
            <a:normAutofit fontScale="90000"/>
          </a:bodyPr>
          <a:lstStyle/>
          <a:p>
            <a:pPr algn="l" eaLnBrk="1" hangingPunct="1">
              <a:defRPr/>
            </a:pPr>
            <a:r>
              <a:rPr lang="en-US" sz="2700">
                <a:solidFill>
                  <a:srgbClr val="0D8EC5"/>
                </a:solidFill>
              </a:rPr>
              <a:t>UNPRECEDENTED IMPACT</a:t>
            </a:r>
            <a:r>
              <a:rPr sz="2700">
                <a:solidFill>
                  <a:srgbClr val="0D8EC5"/>
                </a:solidFill>
              </a:rPr>
              <a:t>: </a:t>
            </a:r>
            <a:br>
              <a:rPr lang="en-US" sz="2700">
                <a:solidFill>
                  <a:srgbClr val="0D8EC5"/>
                </a:solidFill>
              </a:rPr>
            </a:br>
            <a:r>
              <a:rPr sz="2700">
                <a:solidFill>
                  <a:srgbClr val="0D8EC5"/>
                </a:solidFill>
              </a:rPr>
              <a:t>5X Expected </a:t>
            </a:r>
            <a:r>
              <a:rPr lang="en-US" sz="2700">
                <a:solidFill>
                  <a:srgbClr val="0D8EC5"/>
                </a:solidFill>
              </a:rPr>
              <a:t>ANNUAL GROWTH</a:t>
            </a:r>
            <a:endParaRPr sz="2700">
              <a:solidFill>
                <a:srgbClr val="0D8EC5"/>
              </a:solidFill>
            </a:endParaRPr>
          </a:p>
        </p:txBody>
      </p:sp>
      <p:sp>
        <p:nvSpPr>
          <p:cNvPr id="51205" name="TextBox 8">
            <a:extLst>
              <a:ext uri="{FF2B5EF4-FFF2-40B4-BE49-F238E27FC236}">
                <a16:creationId xmlns:a16="http://schemas.microsoft.com/office/drawing/2014/main" id="{655211C9-2902-117C-08FB-C0D0DD2C7A34}"/>
              </a:ext>
            </a:extLst>
          </p:cNvPr>
          <p:cNvSpPr txBox="1">
            <a:spLocks noChangeArrowheads="1"/>
          </p:cNvSpPr>
          <p:nvPr/>
        </p:nvSpPr>
        <p:spPr bwMode="auto">
          <a:xfrm>
            <a:off x="657520" y="1844786"/>
            <a:ext cx="5161389" cy="581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defRPr>
                <a:solidFill>
                  <a:schemeClr val="tx1"/>
                </a:solidFill>
                <a:latin typeface="Aptos" panose="020B0004020202020204" pitchFamily="34" charset="0"/>
              </a:defRPr>
            </a:lvl1pPr>
            <a:lvl2pPr marL="742950" indent="-285750" defTabSz="457200">
              <a:defRPr>
                <a:solidFill>
                  <a:schemeClr val="tx1"/>
                </a:solidFill>
                <a:latin typeface="Aptos" panose="020B0004020202020204" pitchFamily="34" charset="0"/>
              </a:defRPr>
            </a:lvl2pPr>
            <a:lvl3pPr marL="1143000" indent="-228600" defTabSz="457200">
              <a:defRPr>
                <a:solidFill>
                  <a:schemeClr val="tx1"/>
                </a:solidFill>
                <a:latin typeface="Aptos" panose="020B0004020202020204" pitchFamily="34" charset="0"/>
              </a:defRPr>
            </a:lvl3pPr>
            <a:lvl4pPr marL="1600200" indent="-228600" defTabSz="457200">
              <a:defRPr>
                <a:solidFill>
                  <a:schemeClr val="tx1"/>
                </a:solidFill>
                <a:latin typeface="Aptos" panose="020B0004020202020204" pitchFamily="34" charset="0"/>
              </a:defRPr>
            </a:lvl4pPr>
            <a:lvl5pPr marL="2057400" indent="-228600" defTabSz="457200">
              <a:defRPr>
                <a:solidFill>
                  <a:schemeClr val="tx1"/>
                </a:solidFill>
                <a:latin typeface="Aptos" panose="020B0004020202020204" pitchFamily="34" charset="0"/>
              </a:defRPr>
            </a:lvl5pPr>
            <a:lvl6pPr marL="2514600" indent="-228600" defTabSz="457200" eaLnBrk="0" fontAlgn="base" hangingPunct="0">
              <a:spcBef>
                <a:spcPct val="0"/>
              </a:spcBef>
              <a:spcAft>
                <a:spcPct val="0"/>
              </a:spcAft>
              <a:defRPr>
                <a:solidFill>
                  <a:schemeClr val="tx1"/>
                </a:solidFill>
                <a:latin typeface="Aptos" panose="020B0004020202020204" pitchFamily="34" charset="0"/>
              </a:defRPr>
            </a:lvl6pPr>
            <a:lvl7pPr marL="2971800" indent="-228600" defTabSz="457200" eaLnBrk="0" fontAlgn="base" hangingPunct="0">
              <a:spcBef>
                <a:spcPct val="0"/>
              </a:spcBef>
              <a:spcAft>
                <a:spcPct val="0"/>
              </a:spcAft>
              <a:defRPr>
                <a:solidFill>
                  <a:schemeClr val="tx1"/>
                </a:solidFill>
                <a:latin typeface="Aptos" panose="020B0004020202020204" pitchFamily="34" charset="0"/>
              </a:defRPr>
            </a:lvl7pPr>
            <a:lvl8pPr marL="3429000" indent="-228600" defTabSz="457200" eaLnBrk="0" fontAlgn="base" hangingPunct="0">
              <a:spcBef>
                <a:spcPct val="0"/>
              </a:spcBef>
              <a:spcAft>
                <a:spcPct val="0"/>
              </a:spcAft>
              <a:defRPr>
                <a:solidFill>
                  <a:schemeClr val="tx1"/>
                </a:solidFill>
                <a:latin typeface="Aptos" panose="020B0004020202020204" pitchFamily="34" charset="0"/>
              </a:defRPr>
            </a:lvl8pPr>
            <a:lvl9pPr marL="3886200" indent="-228600" defTabSz="457200" eaLnBrk="0" fontAlgn="base" hangingPunct="0">
              <a:spcBef>
                <a:spcPct val="0"/>
              </a:spcBef>
              <a:spcAft>
                <a:spcPct val="0"/>
              </a:spcAft>
              <a:defRPr>
                <a:solidFill>
                  <a:schemeClr val="tx1"/>
                </a:solidFill>
                <a:latin typeface="Aptos" panose="020B0004020202020204" pitchFamily="34" charset="0"/>
              </a:defRPr>
            </a:lvl9pPr>
          </a:lstStyle>
          <a:p>
            <a:pPr marL="182880" marR="0" lvl="0" indent="-182880" algn="l" defTabSz="457200" rtl="0" eaLnBrk="1" fontAlgn="base" latinLnBrk="0" hangingPunct="1">
              <a:lnSpc>
                <a:spcPct val="100000"/>
              </a:lnSpc>
              <a:spcBef>
                <a:spcPct val="0"/>
              </a:spcBef>
              <a:spcAft>
                <a:spcPct val="0"/>
              </a:spcAft>
              <a:buClr>
                <a:srgbClr val="2291D5"/>
              </a:buClr>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343434"/>
                </a:solidFill>
                <a:effectLst/>
                <a:uLnTx/>
                <a:uFillTx/>
                <a:latin typeface="Century Gothic" panose="020B0502020202020204" pitchFamily="34" charset="0"/>
                <a:ea typeface="+mn-ea"/>
                <a:cs typeface="+mn-cs"/>
              </a:rPr>
              <a:t>Driving literacy acceleration </a:t>
            </a:r>
            <a:r>
              <a:rPr kumimoji="0" lang="en-US" altLang="en-US" sz="2400" b="0" i="0" u="none" strike="noStrike" kern="1200" cap="none" spc="0" normalizeH="0" baseline="0" noProof="0" dirty="0">
                <a:ln>
                  <a:noFill/>
                </a:ln>
                <a:solidFill>
                  <a:srgbClr val="0D8EC5"/>
                </a:solidFill>
                <a:effectLst/>
                <a:uLnTx/>
                <a:uFillTx/>
                <a:latin typeface="Century Gothic" panose="020B0502020202020204" pitchFamily="34" charset="0"/>
                <a:ea typeface="+mn-ea"/>
                <a:cs typeface="+mn-cs"/>
              </a:rPr>
              <a:t>across all tiers of students</a:t>
            </a:r>
            <a:r>
              <a:rPr kumimoji="0" lang="en-US" altLang="en-US" sz="2400" b="0" i="0" u="none" strike="noStrike" kern="1200" cap="none" spc="0" normalizeH="0" baseline="0" noProof="0" dirty="0">
                <a:ln>
                  <a:noFill/>
                </a:ln>
                <a:solidFill>
                  <a:srgbClr val="343434"/>
                </a:solidFill>
                <a:effectLst/>
                <a:uLnTx/>
                <a:uFillTx/>
                <a:latin typeface="Century Gothic" panose="020B0502020202020204" pitchFamily="34" charset="0"/>
                <a:ea typeface="+mn-ea"/>
                <a:cs typeface="+mn-cs"/>
              </a:rPr>
              <a:t>, including ELLs and kids in intervention programs</a:t>
            </a:r>
          </a:p>
          <a:p>
            <a:pPr marL="182880" marR="0" lvl="0" indent="-182880" algn="l" defTabSz="457200" rtl="0" eaLnBrk="1" fontAlgn="base" latinLnBrk="0" hangingPunct="1">
              <a:lnSpc>
                <a:spcPts val="1200"/>
              </a:lnSpc>
              <a:spcBef>
                <a:spcPct val="0"/>
              </a:spcBef>
              <a:spcAft>
                <a:spcPct val="0"/>
              </a:spcAft>
              <a:buClr>
                <a:srgbClr val="2291D5"/>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182880" marR="0" lvl="0" indent="-182880" algn="l" defTabSz="457200" rtl="0" eaLnBrk="1" fontAlgn="base" latinLnBrk="0" hangingPunct="1">
              <a:lnSpc>
                <a:spcPct val="100000"/>
              </a:lnSpc>
              <a:spcBef>
                <a:spcPct val="0"/>
              </a:spcBef>
              <a:spcAft>
                <a:spcPct val="0"/>
              </a:spcAft>
              <a:buClr>
                <a:srgbClr val="2291D5"/>
              </a:buClr>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D8EC5"/>
                </a:solidFill>
                <a:effectLst/>
                <a:uLnTx/>
                <a:uFillTx/>
                <a:latin typeface="Century Gothic" panose="020B0502020202020204" pitchFamily="34" charset="0"/>
                <a:ea typeface="+mn-ea"/>
                <a:cs typeface="+mn-cs"/>
              </a:rPr>
              <a:t>2x per week </a:t>
            </a:r>
            <a:r>
              <a:rPr kumimoji="0" lang="en-US" altLang="en-US" sz="2400" b="0" i="0" u="none" strike="noStrike" kern="1200" cap="none" spc="0" normalizeH="0" baseline="0" noProof="0" dirty="0">
                <a:ln>
                  <a:noFill/>
                </a:ln>
                <a:solidFill>
                  <a:srgbClr val="343434"/>
                </a:solidFill>
                <a:effectLst/>
                <a:uLnTx/>
                <a:uFillTx/>
                <a:latin typeface="Century Gothic" panose="020B0502020202020204" pitchFamily="34" charset="0"/>
                <a:ea typeface="+mn-ea"/>
                <a:cs typeface="+mn-cs"/>
              </a:rPr>
              <a:t>minimum usage unlocks exceptional gains</a:t>
            </a:r>
          </a:p>
          <a:p>
            <a:pPr marL="182880" marR="0" lvl="0" indent="-182880" algn="l" defTabSz="457200" rtl="0" eaLnBrk="1" fontAlgn="base" latinLnBrk="0" hangingPunct="1">
              <a:lnSpc>
                <a:spcPts val="1200"/>
              </a:lnSpc>
              <a:spcBef>
                <a:spcPct val="0"/>
              </a:spcBef>
              <a:spcAft>
                <a:spcPct val="0"/>
              </a:spcAft>
              <a:buClr>
                <a:srgbClr val="2291D5"/>
              </a:buClr>
              <a:buSzTx/>
              <a:buFont typeface="Arial" panose="020B0604020202020204" pitchFamily="34" charset="0"/>
              <a:buChar char="•"/>
              <a:tabLst/>
              <a:defRPr/>
            </a:pPr>
            <a:endParaRPr kumimoji="0" lang="en-US" altLang="en-US" sz="2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182880" marR="0" lvl="0" indent="-182880" algn="l" defTabSz="457200" rtl="0" eaLnBrk="1" fontAlgn="base" latinLnBrk="0" hangingPunct="1">
              <a:lnSpc>
                <a:spcPct val="100000"/>
              </a:lnSpc>
              <a:spcBef>
                <a:spcPct val="0"/>
              </a:spcBef>
              <a:spcAft>
                <a:spcPct val="0"/>
              </a:spcAft>
              <a:buClr>
                <a:srgbClr val="2291D5"/>
              </a:buClr>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343434"/>
                </a:solidFill>
                <a:effectLst/>
                <a:uLnTx/>
                <a:uFillTx/>
                <a:latin typeface="Century Gothic" panose="020B0502020202020204" pitchFamily="34" charset="0"/>
                <a:ea typeface="+mn-ea"/>
                <a:cs typeface="+mn-cs"/>
              </a:rPr>
              <a:t>Proven effective as evidenced by </a:t>
            </a:r>
            <a:r>
              <a:rPr kumimoji="0" lang="en-US" altLang="en-US" sz="2400" b="0" i="0" u="none" strike="noStrike" kern="1200" cap="none" spc="0" normalizeH="0" baseline="0" noProof="0" dirty="0">
                <a:ln>
                  <a:noFill/>
                </a:ln>
                <a:solidFill>
                  <a:srgbClr val="2291D5"/>
                </a:solidFill>
                <a:effectLst/>
                <a:uLnTx/>
                <a:uFillTx/>
                <a:latin typeface="Century Gothic" panose="020B0502020202020204" pitchFamily="34" charset="0"/>
                <a:ea typeface="+mn-ea"/>
                <a:cs typeface="+mn-cs"/>
              </a:rPr>
              <a:t>ESSA Level 2 </a:t>
            </a:r>
            <a:r>
              <a:rPr kumimoji="0" lang="en-US" altLang="en-US" sz="2400" b="0" i="0" u="none" strike="noStrike" kern="1200" cap="none" spc="0" normalizeH="0" baseline="0" noProof="0" dirty="0">
                <a:ln>
                  <a:noFill/>
                </a:ln>
                <a:solidFill>
                  <a:srgbClr val="0E2841"/>
                </a:solidFill>
                <a:effectLst/>
                <a:uLnTx/>
                <a:uFillTx/>
                <a:latin typeface="Century Gothic" panose="020B0502020202020204" pitchFamily="34" charset="0"/>
                <a:ea typeface="+mn-ea"/>
                <a:cs typeface="+mn-cs"/>
              </a:rPr>
              <a:t>certification </a:t>
            </a:r>
          </a:p>
          <a:p>
            <a:pPr marL="182880" marR="0" lvl="0" indent="-182880" algn="l" defTabSz="457200" rtl="0" eaLnBrk="1" fontAlgn="base" latinLnBrk="0" hangingPunct="1">
              <a:lnSpc>
                <a:spcPct val="100000"/>
              </a:lnSpc>
              <a:spcBef>
                <a:spcPct val="0"/>
              </a:spcBef>
              <a:spcAft>
                <a:spcPct val="0"/>
              </a:spcAft>
              <a:buClr>
                <a:srgbClr val="2291D5"/>
              </a:buClr>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0E2841"/>
              </a:solidFill>
              <a:effectLst/>
              <a:uLnTx/>
              <a:uFillTx/>
              <a:latin typeface="Century Gothic" panose="020B0502020202020204" pitchFamily="34" charset="0"/>
              <a:ea typeface="+mn-ea"/>
              <a:cs typeface="+mn-cs"/>
            </a:endParaRPr>
          </a:p>
          <a:p>
            <a:pPr marL="0" marR="0" lvl="0" indent="0" algn="l" defTabSz="457200" rtl="0" eaLnBrk="1" fontAlgn="base" latinLnBrk="0" hangingPunct="1">
              <a:lnSpc>
                <a:spcPct val="100000"/>
              </a:lnSpc>
              <a:spcBef>
                <a:spcPct val="0"/>
              </a:spcBef>
              <a:spcAft>
                <a:spcPct val="0"/>
              </a:spcAft>
              <a:buClr>
                <a:srgbClr val="2291D5"/>
              </a:buClr>
              <a:buSzTx/>
              <a:buFontTx/>
              <a:buNone/>
              <a:tabLst/>
              <a:defRPr/>
            </a:pPr>
            <a:endParaRPr kumimoji="0" lang="en-US" altLang="en-US" sz="2000" b="0" i="0" u="none" strike="noStrike" kern="1200" cap="none" spc="0" normalizeH="0" baseline="0" noProof="0" dirty="0">
              <a:ln>
                <a:noFill/>
              </a:ln>
              <a:solidFill>
                <a:srgbClr val="0E2841"/>
              </a:solidFill>
              <a:effectLst/>
              <a:uLnTx/>
              <a:uFillTx/>
              <a:latin typeface="Century Gothic" panose="020B0502020202020204" pitchFamily="34" charset="0"/>
              <a:ea typeface="+mn-ea"/>
              <a:cs typeface="+mn-cs"/>
            </a:endParaRPr>
          </a:p>
          <a:p>
            <a:pPr marL="0" marR="0" lvl="0" indent="0" algn="l" defTabSz="457200" rtl="0" eaLnBrk="1" fontAlgn="base" latinLnBrk="0" hangingPunct="1">
              <a:lnSpc>
                <a:spcPct val="100000"/>
              </a:lnSpc>
              <a:spcBef>
                <a:spcPct val="0"/>
              </a:spcBef>
              <a:spcAft>
                <a:spcPct val="0"/>
              </a:spcAft>
              <a:buClr>
                <a:srgbClr val="2291D5"/>
              </a:buClr>
              <a:buSzTx/>
              <a:buFontTx/>
              <a:buNone/>
              <a:tabLst/>
              <a:defRPr/>
            </a:pPr>
            <a:endParaRPr kumimoji="0" lang="en-US" altLang="en-US" sz="2000" b="0" i="0" u="none" strike="noStrike" kern="1200" cap="none" spc="0" normalizeH="0" baseline="0" noProof="0" dirty="0">
              <a:ln>
                <a:noFill/>
              </a:ln>
              <a:solidFill>
                <a:srgbClr val="0E2841"/>
              </a:solidFill>
              <a:effectLst/>
              <a:uLnTx/>
              <a:uFillTx/>
              <a:latin typeface="Century Gothic" panose="020B0502020202020204" pitchFamily="34" charset="0"/>
              <a:ea typeface="+mn-ea"/>
              <a:cs typeface="+mn-cs"/>
            </a:endParaRPr>
          </a:p>
          <a:p>
            <a:pPr marL="0" marR="0" lvl="0" indent="0" algn="l" defTabSz="457200" rtl="0" eaLnBrk="1" fontAlgn="base" latinLnBrk="0" hangingPunct="1">
              <a:lnSpc>
                <a:spcPct val="100000"/>
              </a:lnSpc>
              <a:spcBef>
                <a:spcPct val="0"/>
              </a:spcBef>
              <a:spcAft>
                <a:spcPct val="0"/>
              </a:spcAft>
              <a:buClr>
                <a:srgbClr val="2291D5"/>
              </a:buClr>
              <a:buSzTx/>
              <a:buFontTx/>
              <a:buNone/>
              <a:tabLst/>
              <a:defRPr/>
            </a:pPr>
            <a:endParaRPr kumimoji="0" lang="en-US" altLang="en-US" sz="2000" b="0" i="0" u="none" strike="noStrike" kern="1200" cap="none" spc="0" normalizeH="0" baseline="0" noProof="0" dirty="0">
              <a:ln>
                <a:noFill/>
              </a:ln>
              <a:solidFill>
                <a:srgbClr val="0E2841"/>
              </a:solidFill>
              <a:effectLst/>
              <a:uLnTx/>
              <a:uFillTx/>
              <a:latin typeface="Century Gothic" panose="020B0502020202020204" pitchFamily="34" charset="0"/>
              <a:ea typeface="+mn-ea"/>
              <a:cs typeface="+mn-cs"/>
            </a:endParaRPr>
          </a:p>
          <a:p>
            <a:pPr marL="182880" marR="0" lvl="0" indent="-182880" algn="l" defTabSz="457200" rtl="0" eaLnBrk="1" fontAlgn="base" latinLnBrk="0" hangingPunct="1">
              <a:lnSpc>
                <a:spcPct val="100000"/>
              </a:lnSpc>
              <a:spcBef>
                <a:spcPct val="0"/>
              </a:spcBef>
              <a:spcAft>
                <a:spcPct val="0"/>
              </a:spcAft>
              <a:buClr>
                <a:srgbClr val="2291D5"/>
              </a:buClr>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343434"/>
              </a:solidFill>
              <a:effectLst/>
              <a:uLnTx/>
              <a:uFillTx/>
              <a:latin typeface="Century Gothic" panose="020B0502020202020204" pitchFamily="34" charset="0"/>
              <a:ea typeface="+mn-ea"/>
              <a:cs typeface="+mn-cs"/>
            </a:endParaRPr>
          </a:p>
          <a:p>
            <a:pPr marL="182880" marR="0" lvl="0" indent="-182880" algn="l" defTabSz="457200" rtl="0" eaLnBrk="1" fontAlgn="base" latinLnBrk="0" hangingPunct="1">
              <a:lnSpc>
                <a:spcPct val="100000"/>
              </a:lnSpc>
              <a:spcBef>
                <a:spcPct val="0"/>
              </a:spcBef>
              <a:spcAft>
                <a:spcPct val="0"/>
              </a:spcAft>
              <a:buClr>
                <a:srgbClr val="2291D5"/>
              </a:buClr>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182880" marR="0" lvl="0" indent="-182880" algn="l" defTabSz="457200" rtl="0" eaLnBrk="1" fontAlgn="base" latinLnBrk="0" hangingPunct="1">
              <a:lnSpc>
                <a:spcPct val="100000"/>
              </a:lnSpc>
              <a:spcBef>
                <a:spcPct val="0"/>
              </a:spcBef>
              <a:spcAft>
                <a:spcPct val="0"/>
              </a:spcAft>
              <a:buClr>
                <a:srgbClr val="2291D5"/>
              </a:buClr>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a:p>
            <a:pPr marL="182880" marR="0" lvl="0" indent="-182880" algn="l" defTabSz="457200" rtl="0" eaLnBrk="1" fontAlgn="base" latinLnBrk="0" hangingPunct="1">
              <a:lnSpc>
                <a:spcPct val="100000"/>
              </a:lnSpc>
              <a:spcBef>
                <a:spcPct val="0"/>
              </a:spcBef>
              <a:spcAft>
                <a:spcPct val="0"/>
              </a:spcAft>
              <a:buClr>
                <a:srgbClr val="2291D5"/>
              </a:buClr>
              <a:buSzTx/>
              <a:buFont typeface="Arial" panose="020B0604020202020204" pitchFamily="34" charset="0"/>
              <a:buChar char="•"/>
              <a:tabLst/>
              <a:defRPr/>
            </a:pPr>
            <a:endParaRPr kumimoji="0" lang="en-US" altLang="en-US" sz="2000" b="0" i="0" u="none" strike="noStrike" kern="1200" cap="none" spc="0" normalizeH="0" baseline="0" noProof="0" dirty="0">
              <a:ln>
                <a:noFill/>
              </a:ln>
              <a:solidFill>
                <a:srgbClr val="343434"/>
              </a:solidFill>
              <a:effectLst/>
              <a:uLnTx/>
              <a:uFillTx/>
              <a:latin typeface="Century Gothic" panose="020B0502020202020204" pitchFamily="34" charset="0"/>
              <a:ea typeface="+mn-ea"/>
              <a:cs typeface="+mn-cs"/>
            </a:endParaRPr>
          </a:p>
        </p:txBody>
      </p:sp>
      <p:pic>
        <p:nvPicPr>
          <p:cNvPr id="51207" name="Picture 2">
            <a:extLst>
              <a:ext uri="{FF2B5EF4-FFF2-40B4-BE49-F238E27FC236}">
                <a16:creationId xmlns:a16="http://schemas.microsoft.com/office/drawing/2014/main" id="{520FC41A-FA2E-155E-4239-2A3FD0BE44D3}"/>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129635" y="869950"/>
            <a:ext cx="3265487" cy="598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0EDE2427-AAC3-090C-0DE3-574B68FB29CA}"/>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6434" y="2344595"/>
            <a:ext cx="1316584" cy="1618392"/>
          </a:xfrm>
          <a:prstGeom prst="rect">
            <a:avLst/>
          </a:prstGeom>
        </p:spPr>
      </p:pic>
    </p:spTree>
    <p:extLst>
      <p:ext uri="{BB962C8B-B14F-4D97-AF65-F5344CB8AC3E}">
        <p14:creationId xmlns:p14="http://schemas.microsoft.com/office/powerpoint/2010/main" val="3009048517"/>
      </p:ext>
    </p:extLst>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orful twisted object on a white background&#10;&#10;Description automatically generated">
            <a:extLst>
              <a:ext uri="{FF2B5EF4-FFF2-40B4-BE49-F238E27FC236}">
                <a16:creationId xmlns:a16="http://schemas.microsoft.com/office/drawing/2014/main" id="{3B4C61F8-45AD-D214-4633-779E79B88D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792116"/>
            <a:ext cx="12132615" cy="4458567"/>
          </a:xfrm>
          <a:prstGeom prst="rect">
            <a:avLst/>
          </a:prstGeom>
        </p:spPr>
      </p:pic>
      <p:pic>
        <p:nvPicPr>
          <p:cNvPr id="4" name="Picture 2" descr="Gradient_Background.png">
            <a:extLst>
              <a:ext uri="{FF2B5EF4-FFF2-40B4-BE49-F238E27FC236}">
                <a16:creationId xmlns:a16="http://schemas.microsoft.com/office/drawing/2014/main" id="{EAB5A446-89D9-86C2-C231-36911273F772}"/>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rot="10799991" flipH="1">
            <a:off x="9525" y="0"/>
            <a:ext cx="12192000"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7">
            <a:extLst>
              <a:ext uri="{FF2B5EF4-FFF2-40B4-BE49-F238E27FC236}">
                <a16:creationId xmlns:a16="http://schemas.microsoft.com/office/drawing/2014/main" id="{71CF620F-16E5-97DB-6775-9231360C790A}"/>
              </a:ext>
            </a:extLst>
          </p:cNvPr>
          <p:cNvSpPr txBox="1">
            <a:spLocks noChangeArrowheads="1"/>
          </p:cNvSpPr>
          <p:nvPr/>
        </p:nvSpPr>
        <p:spPr bwMode="auto">
          <a:xfrm>
            <a:off x="684214" y="405186"/>
            <a:ext cx="785177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altLang="en-US" sz="2700" b="0" i="0" u="none" strike="noStrike" kern="0" cap="none" spc="0" normalizeH="0" baseline="0" noProof="0">
                <a:ln>
                  <a:noFill/>
                </a:ln>
                <a:solidFill>
                  <a:srgbClr val="0D8EC5"/>
                </a:solidFill>
                <a:effectLst/>
                <a:uLnTx/>
                <a:uFillTx/>
                <a:latin typeface="Century Gothic" panose="020B0502020202020204" pitchFamily="34" charset="0"/>
                <a:ea typeface="+mn-ea"/>
                <a:cs typeface="Arial"/>
                <a:sym typeface="Arial"/>
              </a:rPr>
              <a:t>INTRODUCES </a:t>
            </a:r>
            <a:r>
              <a:rPr lang="en-US" altLang="en-US" sz="2700" kern="0">
                <a:solidFill>
                  <a:srgbClr val="0D8EC5"/>
                </a:solidFill>
                <a:latin typeface="Century Gothic" panose="020B0502020202020204" pitchFamily="34" charset="0"/>
                <a:cs typeface="Arial"/>
                <a:sym typeface="Arial"/>
              </a:rPr>
              <a:t>THE FIRST </a:t>
            </a:r>
            <a:r>
              <a:rPr kumimoji="0" lang="en-US" altLang="en-US" sz="2700" b="0" i="0" u="none" strike="noStrike" kern="0" cap="none" spc="0" normalizeH="0" baseline="0" noProof="0">
                <a:ln>
                  <a:noFill/>
                </a:ln>
                <a:solidFill>
                  <a:srgbClr val="0D8EC5"/>
                </a:solidFill>
                <a:effectLst/>
                <a:uLnTx/>
                <a:uFillTx/>
                <a:latin typeface="Century Gothic" panose="020B0502020202020204" pitchFamily="34" charset="0"/>
                <a:ea typeface="+mn-ea"/>
                <a:cs typeface="Arial"/>
                <a:sym typeface="Arial"/>
              </a:rPr>
              <a:t>FRAMEWORK FOR KIDS TO FIND THEIR ‘WHY’</a:t>
            </a:r>
          </a:p>
        </p:txBody>
      </p:sp>
      <p:sp>
        <p:nvSpPr>
          <p:cNvPr id="8" name="Text Placeholder 2">
            <a:extLst>
              <a:ext uri="{FF2B5EF4-FFF2-40B4-BE49-F238E27FC236}">
                <a16:creationId xmlns:a16="http://schemas.microsoft.com/office/drawing/2014/main" id="{7078C9B2-E925-F372-C6CF-3C3E1A07FE02}"/>
              </a:ext>
            </a:extLst>
          </p:cNvPr>
          <p:cNvSpPr txBox="1">
            <a:spLocks/>
          </p:cNvSpPr>
          <p:nvPr/>
        </p:nvSpPr>
        <p:spPr>
          <a:xfrm>
            <a:off x="770577" y="1433545"/>
            <a:ext cx="10719058" cy="38640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609585" marR="0" lvl="0" indent="-482588" algn="l" rtl="0">
              <a:lnSpc>
                <a:spcPct val="115000"/>
              </a:lnSpc>
              <a:spcBef>
                <a:spcPts val="1067"/>
              </a:spcBef>
              <a:spcAft>
                <a:spcPts val="0"/>
              </a:spcAft>
              <a:buClr>
                <a:schemeClr val="accent3"/>
              </a:buClr>
              <a:buSzPts val="2100"/>
              <a:buFont typeface="Arial"/>
              <a:buChar char="•"/>
              <a:defRPr sz="3200" b="0" i="0" u="none" strike="noStrike" cap="none">
                <a:solidFill>
                  <a:srgbClr val="000000"/>
                </a:solidFill>
                <a:latin typeface="Arial"/>
                <a:ea typeface="Arial"/>
                <a:cs typeface="Arial"/>
                <a:sym typeface="Arial"/>
              </a:defRPr>
            </a:lvl1pPr>
            <a:lvl2pPr marL="1219170" marR="0" lvl="1" indent="-457189" algn="l" rtl="0">
              <a:lnSpc>
                <a:spcPct val="115000"/>
              </a:lnSpc>
              <a:spcBef>
                <a:spcPts val="533"/>
              </a:spcBef>
              <a:spcAft>
                <a:spcPts val="0"/>
              </a:spcAft>
              <a:buClr>
                <a:schemeClr val="accent3"/>
              </a:buClr>
              <a:buSzPts val="1800"/>
              <a:buFont typeface="Arial"/>
              <a:buChar char="•"/>
              <a:defRPr sz="1800" b="0" i="0" u="none" strike="noStrike" cap="none">
                <a:solidFill>
                  <a:srgbClr val="000000"/>
                </a:solidFill>
                <a:latin typeface="Arial"/>
                <a:ea typeface="Arial"/>
                <a:cs typeface="Arial"/>
                <a:sym typeface="Arial"/>
              </a:defRPr>
            </a:lvl2pPr>
            <a:lvl3pPr marL="1828754" marR="0" lvl="2" indent="-431789" algn="l" rtl="0">
              <a:lnSpc>
                <a:spcPct val="115000"/>
              </a:lnSpc>
              <a:spcBef>
                <a:spcPts val="533"/>
              </a:spcBef>
              <a:spcAft>
                <a:spcPts val="0"/>
              </a:spcAft>
              <a:buClr>
                <a:schemeClr val="accent3"/>
              </a:buClr>
              <a:buSzPts val="1500"/>
              <a:buFont typeface="Arial"/>
              <a:buChar char="•"/>
              <a:defRPr sz="1500" b="0" i="0" u="none" strike="noStrike" cap="none">
                <a:solidFill>
                  <a:srgbClr val="000000"/>
                </a:solidFill>
                <a:latin typeface="Arial"/>
                <a:ea typeface="Arial"/>
                <a:cs typeface="Arial"/>
                <a:sym typeface="Arial"/>
              </a:defRPr>
            </a:lvl3pPr>
            <a:lvl4pPr marL="2438339" marR="0" lvl="3" indent="-423323" algn="l" rtl="0">
              <a:lnSpc>
                <a:spcPct val="115000"/>
              </a:lnSpc>
              <a:spcBef>
                <a:spcPts val="533"/>
              </a:spcBef>
              <a:spcAft>
                <a:spcPts val="0"/>
              </a:spcAft>
              <a:buClr>
                <a:schemeClr val="accent3"/>
              </a:buClr>
              <a:buSzPts val="1400"/>
              <a:buFont typeface="Arial"/>
              <a:buChar char="•"/>
              <a:defRPr sz="1400" b="0" i="0" u="none" strike="noStrike" cap="none">
                <a:solidFill>
                  <a:srgbClr val="000000"/>
                </a:solidFill>
                <a:latin typeface="Arial"/>
                <a:ea typeface="Arial"/>
                <a:cs typeface="Arial"/>
                <a:sym typeface="Arial"/>
              </a:defRPr>
            </a:lvl4pPr>
            <a:lvl5pPr marL="3047924" marR="0" lvl="4" indent="-423323" algn="l" rtl="0">
              <a:lnSpc>
                <a:spcPct val="115000"/>
              </a:lnSpc>
              <a:spcBef>
                <a:spcPts val="533"/>
              </a:spcBef>
              <a:spcAft>
                <a:spcPts val="0"/>
              </a:spcAft>
              <a:buClr>
                <a:schemeClr val="accent3"/>
              </a:buClr>
              <a:buSzPts val="1400"/>
              <a:buFont typeface="Arial"/>
              <a:buChar char="•"/>
              <a:defRPr sz="1400" b="0" i="0" u="none" strike="noStrike" cap="none">
                <a:solidFill>
                  <a:srgbClr val="000000"/>
                </a:solidFill>
                <a:latin typeface="Arial"/>
                <a:ea typeface="Arial"/>
                <a:cs typeface="Arial"/>
                <a:sym typeface="Arial"/>
              </a:defRPr>
            </a:lvl5pPr>
            <a:lvl6pPr marL="3657509" marR="0" lvl="5" indent="-423323" algn="l" rtl="0">
              <a:lnSpc>
                <a:spcPct val="115000"/>
              </a:lnSpc>
              <a:spcBef>
                <a:spcPts val="533"/>
              </a:spcBef>
              <a:spcAft>
                <a:spcPts val="0"/>
              </a:spcAft>
              <a:buClr>
                <a:schemeClr val="accent3"/>
              </a:buClr>
              <a:buSzPts val="1400"/>
              <a:buFont typeface="Arial"/>
              <a:buChar char="•"/>
              <a:defRPr sz="1400" b="0" i="0" u="none" strike="noStrike" cap="none">
                <a:solidFill>
                  <a:schemeClr val="accent3"/>
                </a:solidFill>
                <a:latin typeface="Arial"/>
                <a:ea typeface="Arial"/>
                <a:cs typeface="Arial"/>
                <a:sym typeface="Arial"/>
              </a:defRPr>
            </a:lvl6pPr>
            <a:lvl7pPr marL="4267093" marR="0" lvl="6" indent="-423323" algn="l" rtl="0">
              <a:lnSpc>
                <a:spcPct val="115000"/>
              </a:lnSpc>
              <a:spcBef>
                <a:spcPts val="533"/>
              </a:spcBef>
              <a:spcAft>
                <a:spcPts val="0"/>
              </a:spcAft>
              <a:buClr>
                <a:schemeClr val="accent3"/>
              </a:buClr>
              <a:buSzPts val="1400"/>
              <a:buFont typeface="Arial"/>
              <a:buChar char="•"/>
              <a:defRPr sz="1400" b="0" i="0" u="none" strike="noStrike" cap="none">
                <a:solidFill>
                  <a:schemeClr val="accent3"/>
                </a:solidFill>
                <a:latin typeface="Arial"/>
                <a:ea typeface="Arial"/>
                <a:cs typeface="Arial"/>
                <a:sym typeface="Arial"/>
              </a:defRPr>
            </a:lvl7pPr>
            <a:lvl8pPr marL="4876678" marR="0" lvl="7" indent="-423323" algn="l" rtl="0">
              <a:lnSpc>
                <a:spcPct val="115000"/>
              </a:lnSpc>
              <a:spcBef>
                <a:spcPts val="533"/>
              </a:spcBef>
              <a:spcAft>
                <a:spcPts val="0"/>
              </a:spcAft>
              <a:buClr>
                <a:schemeClr val="accent3"/>
              </a:buClr>
              <a:buSzPts val="1400"/>
              <a:buFont typeface="Arial"/>
              <a:buChar char="•"/>
              <a:defRPr sz="1400" b="0" i="0" u="none" strike="noStrike" cap="none">
                <a:solidFill>
                  <a:schemeClr val="accent3"/>
                </a:solidFill>
                <a:latin typeface="Arial"/>
                <a:ea typeface="Arial"/>
                <a:cs typeface="Arial"/>
                <a:sym typeface="Arial"/>
              </a:defRPr>
            </a:lvl8pPr>
            <a:lvl9pPr marL="5486263" marR="0" lvl="8" indent="-423323" algn="l" rtl="0">
              <a:lnSpc>
                <a:spcPct val="115000"/>
              </a:lnSpc>
              <a:spcBef>
                <a:spcPts val="533"/>
              </a:spcBef>
              <a:spcAft>
                <a:spcPts val="0"/>
              </a:spcAft>
              <a:buClr>
                <a:schemeClr val="accent3"/>
              </a:buClr>
              <a:buSzPts val="1400"/>
              <a:buFont typeface="Arial"/>
              <a:buChar char="•"/>
              <a:defRPr sz="1400" b="0" i="0" u="none" strike="noStrike" cap="none">
                <a:solidFill>
                  <a:schemeClr val="accent3"/>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196B24"/>
              </a:buClr>
              <a:buSzPts val="2100"/>
              <a:buFont typeface="Arial"/>
              <a:buNone/>
              <a:tabLst/>
              <a:defRPr/>
            </a:pPr>
            <a:r>
              <a:rPr lang="en-US" sz="1800" kern="0">
                <a:solidFill>
                  <a:schemeClr val="bg2">
                    <a:lumMod val="25000"/>
                  </a:schemeClr>
                </a:solidFill>
                <a:latin typeface="Century Gothic"/>
              </a:rPr>
              <a:t>Self-awareness +</a:t>
            </a:r>
            <a:r>
              <a:rPr kumimoji="0" lang="en-US" sz="1800" b="0" i="0" u="none" strike="noStrike" kern="0" cap="none" spc="0" normalizeH="0" baseline="0" noProof="0">
                <a:ln>
                  <a:noFill/>
                </a:ln>
                <a:solidFill>
                  <a:schemeClr val="bg2">
                    <a:lumMod val="25000"/>
                  </a:schemeClr>
                </a:solidFill>
                <a:effectLst/>
                <a:uLnTx/>
                <a:uFillTx/>
                <a:latin typeface="Century Gothic"/>
                <a:cs typeface="Arial"/>
                <a:sym typeface="Arial"/>
              </a:rPr>
              <a:t> career exposure</a:t>
            </a:r>
            <a:r>
              <a:rPr lang="en-US" sz="1800" kern="0">
                <a:solidFill>
                  <a:schemeClr val="bg2">
                    <a:lumMod val="25000"/>
                  </a:schemeClr>
                </a:solidFill>
                <a:latin typeface="Century Gothic"/>
              </a:rPr>
              <a:t> +</a:t>
            </a:r>
            <a:r>
              <a:rPr kumimoji="0" lang="en-US" sz="1800" b="0" i="0" u="none" strike="noStrike" kern="0" cap="none" spc="0" normalizeH="0" baseline="0" noProof="0">
                <a:ln>
                  <a:noFill/>
                </a:ln>
                <a:solidFill>
                  <a:schemeClr val="bg2">
                    <a:lumMod val="25000"/>
                  </a:schemeClr>
                </a:solidFill>
                <a:effectLst/>
                <a:uLnTx/>
                <a:uFillTx/>
                <a:latin typeface="Century Gothic"/>
                <a:cs typeface="Arial"/>
                <a:sym typeface="Arial"/>
              </a:rPr>
              <a:t> literacy growth = personalized paths to gainful employment</a:t>
            </a:r>
            <a:endParaRPr lang="en-US" sz="1800" b="0" i="0" u="none" strike="noStrike" kern="0" cap="none" spc="0" normalizeH="0" baseline="0" noProof="0">
              <a:ln>
                <a:noFill/>
              </a:ln>
              <a:solidFill>
                <a:schemeClr val="bg2">
                  <a:lumMod val="25000"/>
                </a:schemeClr>
              </a:solidFill>
              <a:effectLst/>
              <a:uLnTx/>
              <a:uFillTx/>
              <a:latin typeface="Century Gothic"/>
              <a:cs typeface="Arial"/>
            </a:endParaRPr>
          </a:p>
        </p:txBody>
      </p:sp>
      <p:sp>
        <p:nvSpPr>
          <p:cNvPr id="15" name="Content Placeholder 2">
            <a:extLst>
              <a:ext uri="{FF2B5EF4-FFF2-40B4-BE49-F238E27FC236}">
                <a16:creationId xmlns:a16="http://schemas.microsoft.com/office/drawing/2014/main" id="{97549A22-00AC-4F4E-F3DF-2E250ECE11F9}"/>
              </a:ext>
            </a:extLst>
          </p:cNvPr>
          <p:cNvSpPr txBox="1">
            <a:spLocks noChangeArrowheads="1"/>
          </p:cNvSpPr>
          <p:nvPr/>
        </p:nvSpPr>
        <p:spPr bwMode="auto">
          <a:xfrm>
            <a:off x="1444625" y="3111680"/>
            <a:ext cx="1989138"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spcFirstLastPara="1" wrap="square" lIns="68575" tIns="34275" rIns="68575" bIns="34275" numCol="1" anchor="t" anchorCtr="1">
            <a:prstTxWarp prst="textNoShape">
              <a:avLst/>
            </a:prstTxWarp>
            <a:noAutofit/>
          </a:bodyPr>
          <a:lstStyle>
            <a:defPPr marR="0" lvl="0" algn="l" rtl="0">
              <a:lnSpc>
                <a:spcPct val="100000"/>
              </a:lnSpc>
              <a:spcBef>
                <a:spcPts val="0"/>
              </a:spcBef>
              <a:spcAft>
                <a:spcPts val="0"/>
              </a:spcAft>
            </a:defPPr>
            <a:lvl1pPr marL="609585" marR="0" lvl="0" indent="-482588" algn="l" rtl="0">
              <a:lnSpc>
                <a:spcPct val="115000"/>
              </a:lnSpc>
              <a:spcBef>
                <a:spcPts val="1067"/>
              </a:spcBef>
              <a:spcAft>
                <a:spcPts val="0"/>
              </a:spcAft>
              <a:buClr>
                <a:schemeClr val="accent3"/>
              </a:buClr>
              <a:buSzPts val="2100"/>
              <a:buFont typeface="Arial"/>
              <a:buChar char="•"/>
              <a:defRPr sz="3200" b="0" i="0" u="none" strike="noStrike" cap="none">
                <a:solidFill>
                  <a:srgbClr val="000000"/>
                </a:solidFill>
                <a:latin typeface="Arial"/>
                <a:ea typeface="Arial"/>
                <a:cs typeface="Arial"/>
                <a:sym typeface="Arial"/>
              </a:defRPr>
            </a:lvl1pPr>
            <a:lvl2pPr marL="1219170" marR="0" lvl="1" indent="-457189" algn="l" rtl="0">
              <a:lnSpc>
                <a:spcPct val="115000"/>
              </a:lnSpc>
              <a:spcBef>
                <a:spcPts val="533"/>
              </a:spcBef>
              <a:spcAft>
                <a:spcPts val="0"/>
              </a:spcAft>
              <a:buClr>
                <a:schemeClr val="accent3"/>
              </a:buClr>
              <a:buSzPts val="1800"/>
              <a:buFont typeface="Arial"/>
              <a:buChar char="•"/>
              <a:defRPr sz="1800" b="0" i="0" u="none" strike="noStrike" cap="none">
                <a:solidFill>
                  <a:srgbClr val="000000"/>
                </a:solidFill>
                <a:latin typeface="Arial"/>
                <a:ea typeface="Arial"/>
                <a:cs typeface="Arial"/>
                <a:sym typeface="Arial"/>
              </a:defRPr>
            </a:lvl2pPr>
            <a:lvl3pPr marL="1828754" marR="0" lvl="2" indent="-431789" algn="l" rtl="0">
              <a:lnSpc>
                <a:spcPct val="115000"/>
              </a:lnSpc>
              <a:spcBef>
                <a:spcPts val="533"/>
              </a:spcBef>
              <a:spcAft>
                <a:spcPts val="0"/>
              </a:spcAft>
              <a:buClr>
                <a:schemeClr val="accent3"/>
              </a:buClr>
              <a:buSzPts val="1500"/>
              <a:buFont typeface="Arial"/>
              <a:buChar char="•"/>
              <a:defRPr sz="1500" b="0" i="0" u="none" strike="noStrike" cap="none">
                <a:solidFill>
                  <a:srgbClr val="000000"/>
                </a:solidFill>
                <a:latin typeface="Arial"/>
                <a:ea typeface="Arial"/>
                <a:cs typeface="Arial"/>
                <a:sym typeface="Arial"/>
              </a:defRPr>
            </a:lvl3pPr>
            <a:lvl4pPr marL="2438339" marR="0" lvl="3" indent="-423323" algn="l" rtl="0">
              <a:lnSpc>
                <a:spcPct val="115000"/>
              </a:lnSpc>
              <a:spcBef>
                <a:spcPts val="533"/>
              </a:spcBef>
              <a:spcAft>
                <a:spcPts val="0"/>
              </a:spcAft>
              <a:buClr>
                <a:schemeClr val="accent3"/>
              </a:buClr>
              <a:buSzPts val="1400"/>
              <a:buFont typeface="Arial"/>
              <a:buChar char="•"/>
              <a:defRPr sz="1400" b="0" i="0" u="none" strike="noStrike" cap="none">
                <a:solidFill>
                  <a:srgbClr val="000000"/>
                </a:solidFill>
                <a:latin typeface="Arial"/>
                <a:ea typeface="Arial"/>
                <a:cs typeface="Arial"/>
                <a:sym typeface="Arial"/>
              </a:defRPr>
            </a:lvl4pPr>
            <a:lvl5pPr marL="3047924" marR="0" lvl="4" indent="-423323" algn="l" rtl="0">
              <a:lnSpc>
                <a:spcPct val="115000"/>
              </a:lnSpc>
              <a:spcBef>
                <a:spcPts val="533"/>
              </a:spcBef>
              <a:spcAft>
                <a:spcPts val="0"/>
              </a:spcAft>
              <a:buClr>
                <a:schemeClr val="accent3"/>
              </a:buClr>
              <a:buSzPts val="1400"/>
              <a:buFont typeface="Arial"/>
              <a:buChar char="•"/>
              <a:defRPr sz="1400" b="0" i="0" u="none" strike="noStrike" cap="none">
                <a:solidFill>
                  <a:srgbClr val="000000"/>
                </a:solidFill>
                <a:latin typeface="Arial"/>
                <a:ea typeface="Arial"/>
                <a:cs typeface="Arial"/>
                <a:sym typeface="Arial"/>
              </a:defRPr>
            </a:lvl5pPr>
            <a:lvl6pPr marL="3657509" marR="0" lvl="5" indent="-423323" algn="l" rtl="0">
              <a:lnSpc>
                <a:spcPct val="115000"/>
              </a:lnSpc>
              <a:spcBef>
                <a:spcPts val="533"/>
              </a:spcBef>
              <a:spcAft>
                <a:spcPts val="0"/>
              </a:spcAft>
              <a:buClr>
                <a:schemeClr val="accent3"/>
              </a:buClr>
              <a:buSzPts val="1400"/>
              <a:buFont typeface="Arial"/>
              <a:buChar char="•"/>
              <a:defRPr sz="1400" b="0" i="0" u="none" strike="noStrike" cap="none">
                <a:solidFill>
                  <a:schemeClr val="accent3"/>
                </a:solidFill>
                <a:latin typeface="Arial"/>
                <a:ea typeface="Arial"/>
                <a:cs typeface="Arial"/>
                <a:sym typeface="Arial"/>
              </a:defRPr>
            </a:lvl6pPr>
            <a:lvl7pPr marL="4267093" marR="0" lvl="6" indent="-423323" algn="l" rtl="0">
              <a:lnSpc>
                <a:spcPct val="115000"/>
              </a:lnSpc>
              <a:spcBef>
                <a:spcPts val="533"/>
              </a:spcBef>
              <a:spcAft>
                <a:spcPts val="0"/>
              </a:spcAft>
              <a:buClr>
                <a:schemeClr val="accent3"/>
              </a:buClr>
              <a:buSzPts val="1400"/>
              <a:buFont typeface="Arial"/>
              <a:buChar char="•"/>
              <a:defRPr sz="1400" b="0" i="0" u="none" strike="noStrike" cap="none">
                <a:solidFill>
                  <a:schemeClr val="accent3"/>
                </a:solidFill>
                <a:latin typeface="Arial"/>
                <a:ea typeface="Arial"/>
                <a:cs typeface="Arial"/>
                <a:sym typeface="Arial"/>
              </a:defRPr>
            </a:lvl7pPr>
            <a:lvl8pPr marL="4876678" marR="0" lvl="7" indent="-423323" algn="l" rtl="0">
              <a:lnSpc>
                <a:spcPct val="115000"/>
              </a:lnSpc>
              <a:spcBef>
                <a:spcPts val="533"/>
              </a:spcBef>
              <a:spcAft>
                <a:spcPts val="0"/>
              </a:spcAft>
              <a:buClr>
                <a:schemeClr val="accent3"/>
              </a:buClr>
              <a:buSzPts val="1400"/>
              <a:buFont typeface="Arial"/>
              <a:buChar char="•"/>
              <a:defRPr sz="1400" b="0" i="0" u="none" strike="noStrike" cap="none">
                <a:solidFill>
                  <a:schemeClr val="accent3"/>
                </a:solidFill>
                <a:latin typeface="Arial"/>
                <a:ea typeface="Arial"/>
                <a:cs typeface="Arial"/>
                <a:sym typeface="Arial"/>
              </a:defRPr>
            </a:lvl8pPr>
            <a:lvl9pPr marL="5486263" marR="0" lvl="8" indent="-423323" algn="l" rtl="0">
              <a:lnSpc>
                <a:spcPct val="115000"/>
              </a:lnSpc>
              <a:spcBef>
                <a:spcPts val="533"/>
              </a:spcBef>
              <a:spcAft>
                <a:spcPts val="0"/>
              </a:spcAft>
              <a:buClr>
                <a:schemeClr val="accent3"/>
              </a:buClr>
              <a:buSzPts val="1400"/>
              <a:buFont typeface="Arial"/>
              <a:buChar char="•"/>
              <a:defRPr sz="1400" b="0" i="0" u="none" strike="noStrike" cap="none">
                <a:solidFill>
                  <a:schemeClr val="accent3"/>
                </a:solidFill>
                <a:latin typeface="Arial"/>
                <a:ea typeface="Arial"/>
                <a:cs typeface="Arial"/>
                <a:sym typeface="Arial"/>
              </a:defRPr>
            </a:lvl9pPr>
          </a:lstStyle>
          <a:p>
            <a:pPr marL="0" marR="0" lvl="0" indent="0" algn="ctr" defTabSz="914400" rtl="0" eaLnBrk="1" fontAlgn="base" latinLnBrk="0" hangingPunct="1">
              <a:lnSpc>
                <a:spcPct val="115000"/>
              </a:lnSpc>
              <a:spcBef>
                <a:spcPts val="1067"/>
              </a:spcBef>
              <a:spcAft>
                <a:spcPct val="0"/>
              </a:spcAft>
              <a:buClr>
                <a:srgbClr val="196B24"/>
              </a:buClr>
              <a:buSzTx/>
              <a:buFont typeface="Arial" panose="020B0604020202020204" pitchFamily="34" charset="0"/>
              <a:buNone/>
              <a:tabLst/>
              <a:defRPr/>
            </a:pPr>
            <a:r>
              <a:rPr kumimoji="0" lang="en-US" altLang="en-US" sz="1500" b="1" i="0" u="none" strike="noStrike" kern="0" cap="none" spc="0" normalizeH="0" baseline="0" noProof="0">
                <a:ln>
                  <a:noFill/>
                </a:ln>
                <a:solidFill>
                  <a:srgbClr val="0D8EC5"/>
                </a:solidFill>
                <a:effectLst/>
                <a:uLnTx/>
                <a:uFillTx/>
                <a:latin typeface="Century Gothic" panose="020B0502020202020204" pitchFamily="34" charset="0"/>
                <a:cs typeface="Arial"/>
                <a:sym typeface="Arial"/>
              </a:rPr>
              <a:t>GET TO KNOW ME</a:t>
            </a:r>
          </a:p>
        </p:txBody>
      </p:sp>
      <p:sp>
        <p:nvSpPr>
          <p:cNvPr id="16" name="Content Placeholder 2">
            <a:extLst>
              <a:ext uri="{FF2B5EF4-FFF2-40B4-BE49-F238E27FC236}">
                <a16:creationId xmlns:a16="http://schemas.microsoft.com/office/drawing/2014/main" id="{E0B62348-3913-0FF5-064E-C570D957002A}"/>
              </a:ext>
            </a:extLst>
          </p:cNvPr>
          <p:cNvSpPr txBox="1">
            <a:spLocks noChangeArrowheads="1"/>
          </p:cNvSpPr>
          <p:nvPr/>
        </p:nvSpPr>
        <p:spPr bwMode="auto">
          <a:xfrm>
            <a:off x="8535988" y="3273605"/>
            <a:ext cx="1820862"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ctr" defTabSz="914400" rtl="0" eaLnBrk="1" fontAlgn="auto" latinLnBrk="0" hangingPunct="1">
              <a:lnSpc>
                <a:spcPct val="100000"/>
              </a:lnSpc>
              <a:spcBef>
                <a:spcPts val="1000"/>
              </a:spcBef>
              <a:spcAft>
                <a:spcPts val="0"/>
              </a:spcAft>
              <a:buClrTx/>
              <a:buSzTx/>
              <a:buFontTx/>
              <a:buNone/>
              <a:tabLst/>
              <a:defRPr/>
            </a:pPr>
            <a:r>
              <a:rPr kumimoji="0" lang="en-US" altLang="en-US" sz="1500" b="1" i="0" u="none" strike="noStrike" kern="1200" cap="none" spc="0" normalizeH="0" baseline="0" noProof="0">
                <a:ln>
                  <a:noFill/>
                </a:ln>
                <a:solidFill>
                  <a:srgbClr val="0D8EC5"/>
                </a:solidFill>
                <a:effectLst/>
                <a:uLnTx/>
                <a:uFillTx/>
                <a:latin typeface="Century Gothic" panose="020B0502020202020204" pitchFamily="34" charset="0"/>
                <a:ea typeface="+mn-ea"/>
                <a:cs typeface="+mn-cs"/>
              </a:rPr>
              <a:t>CREATE MY PATH</a:t>
            </a:r>
            <a:endParaRPr kumimoji="0" lang="en-US" altLang="en-US" sz="1500" b="1"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sp>
        <p:nvSpPr>
          <p:cNvPr id="17" name="Content Placeholder 2">
            <a:extLst>
              <a:ext uri="{FF2B5EF4-FFF2-40B4-BE49-F238E27FC236}">
                <a16:creationId xmlns:a16="http://schemas.microsoft.com/office/drawing/2014/main" id="{A0371DCA-627E-2820-E912-B648EF2135D7}"/>
              </a:ext>
            </a:extLst>
          </p:cNvPr>
          <p:cNvSpPr txBox="1">
            <a:spLocks noChangeArrowheads="1"/>
          </p:cNvSpPr>
          <p:nvPr/>
        </p:nvSpPr>
        <p:spPr bwMode="auto">
          <a:xfrm>
            <a:off x="4801600" y="3297418"/>
            <a:ext cx="20224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altLang="en-US" sz="1500" b="1" i="0" u="none" strike="noStrike" kern="1200" cap="none" spc="0" normalizeH="0" baseline="0" noProof="0">
                <a:ln>
                  <a:noFill/>
                </a:ln>
                <a:solidFill>
                  <a:srgbClr val="0D8EC5"/>
                </a:solidFill>
                <a:effectLst/>
                <a:uLnTx/>
                <a:uFillTx/>
                <a:latin typeface="Century Gothic" panose="020B0502020202020204" pitchFamily="34" charset="0"/>
                <a:ea typeface="+mn-ea"/>
                <a:cs typeface="+mn-cs"/>
              </a:rPr>
              <a:t>FIND MY ‘WHY’</a:t>
            </a:r>
          </a:p>
          <a:p>
            <a:pPr marL="0" marR="0" lvl="0" indent="0" algn="ctr" defTabSz="914400" rtl="0" eaLnBrk="1" fontAlgn="auto" latinLnBrk="0" hangingPunct="1">
              <a:lnSpc>
                <a:spcPct val="90000"/>
              </a:lnSpc>
              <a:spcBef>
                <a:spcPts val="1000"/>
              </a:spcBef>
              <a:spcAft>
                <a:spcPts val="0"/>
              </a:spcAft>
              <a:buClrTx/>
              <a:buSzTx/>
              <a:buFontTx/>
              <a:buNone/>
              <a:tabLst/>
              <a:defRPr/>
            </a:pPr>
            <a:endParaRPr kumimoji="0" lang="en-US" altLang="en-US" sz="1500" b="1" i="0" u="none" strike="noStrike" kern="1200" cap="none" spc="0" normalizeH="0" baseline="0" noProof="0">
              <a:ln>
                <a:noFill/>
              </a:ln>
              <a:solidFill>
                <a:srgbClr val="000000"/>
              </a:solidFill>
              <a:effectLst/>
              <a:uLnTx/>
              <a:uFillTx/>
              <a:latin typeface="Century Gothic" panose="020B0502020202020204" pitchFamily="34" charset="0"/>
              <a:ea typeface="+mn-ea"/>
              <a:cs typeface="+mn-cs"/>
            </a:endParaRPr>
          </a:p>
        </p:txBody>
      </p:sp>
      <p:sp>
        <p:nvSpPr>
          <p:cNvPr id="18" name="TextBox 9">
            <a:extLst>
              <a:ext uri="{FF2B5EF4-FFF2-40B4-BE49-F238E27FC236}">
                <a16:creationId xmlns:a16="http://schemas.microsoft.com/office/drawing/2014/main" id="{56B84717-DC13-F525-16F2-5FDFB90549D0}"/>
              </a:ext>
            </a:extLst>
          </p:cNvPr>
          <p:cNvSpPr txBox="1">
            <a:spLocks noChangeArrowheads="1"/>
          </p:cNvSpPr>
          <p:nvPr/>
        </p:nvSpPr>
        <p:spPr bwMode="auto">
          <a:xfrm>
            <a:off x="684214" y="5170703"/>
            <a:ext cx="383477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1">
            <a:spAutoFit/>
          </a:bodyPr>
          <a:lstStyle>
            <a:lvl1pPr defTabSz="457200">
              <a:defRPr>
                <a:solidFill>
                  <a:schemeClr val="tx1"/>
                </a:solidFill>
                <a:latin typeface="Aptos" panose="020B0004020202020204" pitchFamily="34" charset="0"/>
              </a:defRPr>
            </a:lvl1pPr>
            <a:lvl2pPr marL="742950" indent="-285750" defTabSz="457200">
              <a:defRPr>
                <a:solidFill>
                  <a:schemeClr val="tx1"/>
                </a:solidFill>
                <a:latin typeface="Aptos" panose="020B0004020202020204" pitchFamily="34" charset="0"/>
              </a:defRPr>
            </a:lvl2pPr>
            <a:lvl3pPr marL="1143000" indent="-228600" defTabSz="457200">
              <a:defRPr>
                <a:solidFill>
                  <a:schemeClr val="tx1"/>
                </a:solidFill>
                <a:latin typeface="Aptos" panose="020B0004020202020204" pitchFamily="34" charset="0"/>
              </a:defRPr>
            </a:lvl3pPr>
            <a:lvl4pPr marL="1600200" indent="-228600" defTabSz="457200">
              <a:defRPr>
                <a:solidFill>
                  <a:schemeClr val="tx1"/>
                </a:solidFill>
                <a:latin typeface="Aptos" panose="020B0004020202020204" pitchFamily="34" charset="0"/>
              </a:defRPr>
            </a:lvl4pPr>
            <a:lvl5pPr marL="2057400" indent="-228600" defTabSz="457200">
              <a:defRPr>
                <a:solidFill>
                  <a:schemeClr val="tx1"/>
                </a:solidFill>
                <a:latin typeface="Aptos" panose="020B0004020202020204" pitchFamily="34" charset="0"/>
              </a:defRPr>
            </a:lvl5pPr>
            <a:lvl6pPr marL="2514600" indent="-228600" defTabSz="457200" eaLnBrk="0" fontAlgn="base" hangingPunct="0">
              <a:spcBef>
                <a:spcPct val="0"/>
              </a:spcBef>
              <a:spcAft>
                <a:spcPct val="0"/>
              </a:spcAft>
              <a:defRPr>
                <a:solidFill>
                  <a:schemeClr val="tx1"/>
                </a:solidFill>
                <a:latin typeface="Aptos" panose="020B0004020202020204" pitchFamily="34" charset="0"/>
              </a:defRPr>
            </a:lvl6pPr>
            <a:lvl7pPr marL="2971800" indent="-228600" defTabSz="457200" eaLnBrk="0" fontAlgn="base" hangingPunct="0">
              <a:spcBef>
                <a:spcPct val="0"/>
              </a:spcBef>
              <a:spcAft>
                <a:spcPct val="0"/>
              </a:spcAft>
              <a:defRPr>
                <a:solidFill>
                  <a:schemeClr val="tx1"/>
                </a:solidFill>
                <a:latin typeface="Aptos" panose="020B0004020202020204" pitchFamily="34" charset="0"/>
              </a:defRPr>
            </a:lvl7pPr>
            <a:lvl8pPr marL="3429000" indent="-228600" defTabSz="457200" eaLnBrk="0" fontAlgn="base" hangingPunct="0">
              <a:spcBef>
                <a:spcPct val="0"/>
              </a:spcBef>
              <a:spcAft>
                <a:spcPct val="0"/>
              </a:spcAft>
              <a:defRPr>
                <a:solidFill>
                  <a:schemeClr val="tx1"/>
                </a:solidFill>
                <a:latin typeface="Aptos" panose="020B0004020202020204" pitchFamily="34" charset="0"/>
              </a:defRPr>
            </a:lvl8pPr>
            <a:lvl9pPr marL="3886200" indent="-228600" defTabSz="457200" eaLnBrk="0" fontAlgn="base" hangingPunct="0">
              <a:spcBef>
                <a:spcPct val="0"/>
              </a:spcBef>
              <a:spcAft>
                <a:spcPct val="0"/>
              </a:spcAft>
              <a:defRPr>
                <a:solidFill>
                  <a:schemeClr val="tx1"/>
                </a:solidFill>
                <a:latin typeface="Aptos" panose="020B0004020202020204" pitchFamily="34" charset="0"/>
              </a:defRPr>
            </a:lvl9pPr>
          </a:lstStyle>
          <a:p>
            <a:pPr marL="182880" indent="-137160">
              <a:buClr>
                <a:srgbClr val="2291D5"/>
              </a:buClr>
              <a:buFont typeface="Arial" panose="020B0604020202020204" pitchFamily="34" charset="0"/>
              <a:buChar char="•"/>
            </a:pPr>
            <a:r>
              <a:rPr lang="en-US" sz="1400" dirty="0">
                <a:solidFill>
                  <a:schemeClr val="bg2">
                    <a:lumMod val="25000"/>
                  </a:schemeClr>
                </a:solidFill>
                <a:effectLst/>
                <a:latin typeface="Century Gothic" panose="020B0502020202020204" pitchFamily="34" charset="0"/>
              </a:rPr>
              <a:t>Students discover their strengths, interests, gaps, goals, and dreams</a:t>
            </a:r>
          </a:p>
          <a:p>
            <a:pPr marL="182880" indent="-137160">
              <a:buClr>
                <a:srgbClr val="2291D5"/>
              </a:buClr>
              <a:buFont typeface="Arial" panose="020B0604020202020204" pitchFamily="34" charset="0"/>
              <a:buChar char="•"/>
            </a:pPr>
            <a:r>
              <a:rPr lang="en-US" sz="1400" dirty="0">
                <a:solidFill>
                  <a:schemeClr val="bg2">
                    <a:lumMod val="25000"/>
                  </a:schemeClr>
                </a:solidFill>
                <a:effectLst/>
                <a:latin typeface="Century Gothic" panose="020B0502020202020204" pitchFamily="34" charset="0"/>
              </a:rPr>
              <a:t>Learn to talk about themselves </a:t>
            </a:r>
            <a:r>
              <a:rPr lang="en-US" sz="1400" dirty="0">
                <a:solidFill>
                  <a:schemeClr val="bg2">
                    <a:lumMod val="25000"/>
                  </a:schemeClr>
                </a:solidFill>
                <a:latin typeface="Century Gothic" panose="020B0502020202020204" pitchFamily="34" charset="0"/>
              </a:rPr>
              <a:t>positively</a:t>
            </a:r>
          </a:p>
          <a:p>
            <a:pPr marL="182880" indent="-137160">
              <a:buClr>
                <a:srgbClr val="2291D5"/>
              </a:buClr>
              <a:buFont typeface="Arial" panose="020B0604020202020204" pitchFamily="34" charset="0"/>
              <a:buChar char="•"/>
            </a:pPr>
            <a:r>
              <a:rPr lang="en-US" sz="1400" dirty="0">
                <a:solidFill>
                  <a:schemeClr val="bg2">
                    <a:lumMod val="25000"/>
                  </a:schemeClr>
                </a:solidFill>
                <a:effectLst/>
                <a:latin typeface="Century Gothic" panose="020B0502020202020204" pitchFamily="34" charset="0"/>
              </a:rPr>
              <a:t>Make connections with classmates, friends, teachers, and family</a:t>
            </a:r>
            <a:endParaRPr lang="en-US" sz="1400" dirty="0">
              <a:solidFill>
                <a:schemeClr val="bg2">
                  <a:lumMod val="25000"/>
                </a:schemeClr>
              </a:solidFill>
              <a:effectLst/>
              <a:latin typeface="GT Walsheim Pro Light" pitchFamily="2" charset="77"/>
            </a:endParaRPr>
          </a:p>
        </p:txBody>
      </p:sp>
      <p:sp>
        <p:nvSpPr>
          <p:cNvPr id="19" name="TextBox 3">
            <a:extLst>
              <a:ext uri="{FF2B5EF4-FFF2-40B4-BE49-F238E27FC236}">
                <a16:creationId xmlns:a16="http://schemas.microsoft.com/office/drawing/2014/main" id="{405B45B2-451F-EF7B-7E00-5A8B73E23B22}"/>
              </a:ext>
            </a:extLst>
          </p:cNvPr>
          <p:cNvSpPr txBox="1">
            <a:spLocks noChangeArrowheads="1"/>
          </p:cNvSpPr>
          <p:nvPr/>
        </p:nvSpPr>
        <p:spPr bwMode="auto">
          <a:xfrm>
            <a:off x="4405570" y="5170703"/>
            <a:ext cx="3193981"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1">
            <a:spAutoFit/>
          </a:bodyPr>
          <a:lstStyle>
            <a:lvl1pPr defTabSz="457200">
              <a:defRPr>
                <a:solidFill>
                  <a:schemeClr val="tx1"/>
                </a:solidFill>
                <a:latin typeface="Aptos" panose="020B0004020202020204" pitchFamily="34" charset="0"/>
              </a:defRPr>
            </a:lvl1pPr>
            <a:lvl2pPr marL="742950" indent="-285750" defTabSz="457200">
              <a:defRPr>
                <a:solidFill>
                  <a:schemeClr val="tx1"/>
                </a:solidFill>
                <a:latin typeface="Aptos" panose="020B0004020202020204" pitchFamily="34" charset="0"/>
              </a:defRPr>
            </a:lvl2pPr>
            <a:lvl3pPr marL="1143000" indent="-228600" defTabSz="457200">
              <a:defRPr>
                <a:solidFill>
                  <a:schemeClr val="tx1"/>
                </a:solidFill>
                <a:latin typeface="Aptos" panose="020B0004020202020204" pitchFamily="34" charset="0"/>
              </a:defRPr>
            </a:lvl3pPr>
            <a:lvl4pPr marL="1600200" indent="-228600" defTabSz="457200">
              <a:defRPr>
                <a:solidFill>
                  <a:schemeClr val="tx1"/>
                </a:solidFill>
                <a:latin typeface="Aptos" panose="020B0004020202020204" pitchFamily="34" charset="0"/>
              </a:defRPr>
            </a:lvl4pPr>
            <a:lvl5pPr marL="2057400" indent="-228600" defTabSz="457200">
              <a:defRPr>
                <a:solidFill>
                  <a:schemeClr val="tx1"/>
                </a:solidFill>
                <a:latin typeface="Aptos" panose="020B0004020202020204" pitchFamily="34" charset="0"/>
              </a:defRPr>
            </a:lvl5pPr>
            <a:lvl6pPr marL="2514600" indent="-228600" defTabSz="457200" eaLnBrk="0" fontAlgn="base" hangingPunct="0">
              <a:spcBef>
                <a:spcPct val="0"/>
              </a:spcBef>
              <a:spcAft>
                <a:spcPct val="0"/>
              </a:spcAft>
              <a:defRPr>
                <a:solidFill>
                  <a:schemeClr val="tx1"/>
                </a:solidFill>
                <a:latin typeface="Aptos" panose="020B0004020202020204" pitchFamily="34" charset="0"/>
              </a:defRPr>
            </a:lvl6pPr>
            <a:lvl7pPr marL="2971800" indent="-228600" defTabSz="457200" eaLnBrk="0" fontAlgn="base" hangingPunct="0">
              <a:spcBef>
                <a:spcPct val="0"/>
              </a:spcBef>
              <a:spcAft>
                <a:spcPct val="0"/>
              </a:spcAft>
              <a:defRPr>
                <a:solidFill>
                  <a:schemeClr val="tx1"/>
                </a:solidFill>
                <a:latin typeface="Aptos" panose="020B0004020202020204" pitchFamily="34" charset="0"/>
              </a:defRPr>
            </a:lvl7pPr>
            <a:lvl8pPr marL="3429000" indent="-228600" defTabSz="457200" eaLnBrk="0" fontAlgn="base" hangingPunct="0">
              <a:spcBef>
                <a:spcPct val="0"/>
              </a:spcBef>
              <a:spcAft>
                <a:spcPct val="0"/>
              </a:spcAft>
              <a:defRPr>
                <a:solidFill>
                  <a:schemeClr val="tx1"/>
                </a:solidFill>
                <a:latin typeface="Aptos" panose="020B0004020202020204" pitchFamily="34" charset="0"/>
              </a:defRPr>
            </a:lvl8pPr>
            <a:lvl9pPr marL="3886200" indent="-228600" defTabSz="457200" eaLnBrk="0" fontAlgn="base" hangingPunct="0">
              <a:spcBef>
                <a:spcPct val="0"/>
              </a:spcBef>
              <a:spcAft>
                <a:spcPct val="0"/>
              </a:spcAft>
              <a:defRPr>
                <a:solidFill>
                  <a:schemeClr val="tx1"/>
                </a:solidFill>
                <a:latin typeface="Aptos" panose="020B0004020202020204" pitchFamily="34" charset="0"/>
              </a:defRPr>
            </a:lvl9pPr>
          </a:lstStyle>
          <a:p>
            <a:pPr marL="182880" indent="-137160" eaLnBrk="1" fontAlgn="auto" hangingPunct="1">
              <a:spcBef>
                <a:spcPts val="0"/>
              </a:spcBef>
              <a:spcAft>
                <a:spcPts val="0"/>
              </a:spcAft>
              <a:buClr>
                <a:srgbClr val="2291D5"/>
              </a:buClr>
              <a:buFont typeface="Arial" panose="020B0604020202020204" pitchFamily="34" charset="0"/>
              <a:buChar char="•"/>
              <a:defRPr/>
            </a:pPr>
            <a:r>
              <a:rPr kumimoji="0" lang="en-US" altLang="en-US" sz="1400" b="0" i="0" u="none" strike="noStrike" kern="1200" cap="none" spc="0" normalizeH="0" baseline="0" noProof="0">
                <a:ln>
                  <a:noFill/>
                </a:ln>
                <a:solidFill>
                  <a:schemeClr val="tx2"/>
                </a:solidFill>
                <a:effectLst/>
                <a:uLnTx/>
                <a:uFillTx/>
                <a:latin typeface="Century Gothic"/>
                <a:ea typeface="+mn-ea"/>
                <a:cs typeface="+mn-cs"/>
              </a:rPr>
              <a:t>They’re highly motivated by career exploration—and by learning the literacy demands of careers that excite them</a:t>
            </a:r>
            <a:endParaRPr lang="en-US" altLang="en-US" sz="1400">
              <a:solidFill>
                <a:schemeClr val="tx2"/>
              </a:solidFill>
              <a:latin typeface="Century Gothic"/>
            </a:endParaRPr>
          </a:p>
          <a:p>
            <a:pPr marL="182880" marR="0" lvl="0" indent="-137160" defTabSz="457200" rtl="0" eaLnBrk="1" fontAlgn="auto" latinLnBrk="0" hangingPunct="1">
              <a:lnSpc>
                <a:spcPct val="100000"/>
              </a:lnSpc>
              <a:spcBef>
                <a:spcPts val="0"/>
              </a:spcBef>
              <a:spcAft>
                <a:spcPts val="0"/>
              </a:spcAft>
              <a:buClr>
                <a:srgbClr val="2291D5"/>
              </a:buClr>
              <a:buSzTx/>
              <a:buFont typeface="Arial" panose="020B0604020202020204" pitchFamily="34" charset="0"/>
              <a:buChar char="•"/>
              <a:tabLst/>
              <a:defRPr/>
            </a:pPr>
            <a:r>
              <a:rPr lang="en-US" altLang="en-US" sz="1400">
                <a:solidFill>
                  <a:schemeClr val="tx2"/>
                </a:solidFill>
                <a:latin typeface="Century Gothic"/>
              </a:rPr>
              <a:t>S</a:t>
            </a:r>
            <a:r>
              <a:rPr kumimoji="0" lang="en-US" altLang="en-US" sz="1400" b="0" i="0" u="none" strike="noStrike" kern="1200" cap="none" spc="0" normalizeH="0" baseline="0" noProof="0">
                <a:ln>
                  <a:noFill/>
                </a:ln>
                <a:solidFill>
                  <a:schemeClr val="tx2"/>
                </a:solidFill>
                <a:effectLst/>
                <a:uLnTx/>
                <a:uFillTx/>
                <a:latin typeface="Century Gothic"/>
                <a:ea typeface="+mn-ea"/>
                <a:cs typeface="+mn-cs"/>
              </a:rPr>
              <a:t>o, they eagerly put in the time and do the work needed</a:t>
            </a:r>
            <a:endParaRPr lang="en-US" altLang="en-US" sz="1400" b="0" i="0" u="none" strike="noStrike" kern="1200" cap="none" spc="0" normalizeH="0" baseline="0" noProof="0">
              <a:ln>
                <a:noFill/>
              </a:ln>
              <a:solidFill>
                <a:schemeClr val="tx2"/>
              </a:solidFill>
              <a:effectLst/>
              <a:uLnTx/>
              <a:uFillTx/>
              <a:latin typeface="Century Gothic"/>
            </a:endParaRPr>
          </a:p>
        </p:txBody>
      </p:sp>
      <p:sp>
        <p:nvSpPr>
          <p:cNvPr id="20" name="TextBox 4">
            <a:extLst>
              <a:ext uri="{FF2B5EF4-FFF2-40B4-BE49-F238E27FC236}">
                <a16:creationId xmlns:a16="http://schemas.microsoft.com/office/drawing/2014/main" id="{80B3954B-CA67-CB49-39EF-776E4A49948F}"/>
              </a:ext>
            </a:extLst>
          </p:cNvPr>
          <p:cNvSpPr txBox="1">
            <a:spLocks noChangeArrowheads="1"/>
          </p:cNvSpPr>
          <p:nvPr/>
        </p:nvSpPr>
        <p:spPr bwMode="auto">
          <a:xfrm>
            <a:off x="7744637" y="5170703"/>
            <a:ext cx="349347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1">
            <a:spAutoFit/>
          </a:bodyPr>
          <a:lstStyle>
            <a:lvl1pPr defTabSz="457200">
              <a:defRPr>
                <a:solidFill>
                  <a:schemeClr val="tx1"/>
                </a:solidFill>
                <a:latin typeface="Aptos" panose="020B0004020202020204" pitchFamily="34" charset="0"/>
              </a:defRPr>
            </a:lvl1pPr>
            <a:lvl2pPr marL="742950" indent="-285750" defTabSz="457200">
              <a:defRPr>
                <a:solidFill>
                  <a:schemeClr val="tx1"/>
                </a:solidFill>
                <a:latin typeface="Aptos" panose="020B0004020202020204" pitchFamily="34" charset="0"/>
              </a:defRPr>
            </a:lvl2pPr>
            <a:lvl3pPr marL="1143000" indent="-228600" defTabSz="457200">
              <a:defRPr>
                <a:solidFill>
                  <a:schemeClr val="tx1"/>
                </a:solidFill>
                <a:latin typeface="Aptos" panose="020B0004020202020204" pitchFamily="34" charset="0"/>
              </a:defRPr>
            </a:lvl3pPr>
            <a:lvl4pPr marL="1600200" indent="-228600" defTabSz="457200">
              <a:defRPr>
                <a:solidFill>
                  <a:schemeClr val="tx1"/>
                </a:solidFill>
                <a:latin typeface="Aptos" panose="020B0004020202020204" pitchFamily="34" charset="0"/>
              </a:defRPr>
            </a:lvl4pPr>
            <a:lvl5pPr marL="2057400" indent="-228600" defTabSz="457200">
              <a:defRPr>
                <a:solidFill>
                  <a:schemeClr val="tx1"/>
                </a:solidFill>
                <a:latin typeface="Aptos" panose="020B0004020202020204" pitchFamily="34" charset="0"/>
              </a:defRPr>
            </a:lvl5pPr>
            <a:lvl6pPr marL="2514600" indent="-228600" defTabSz="457200" eaLnBrk="0" fontAlgn="base" hangingPunct="0">
              <a:spcBef>
                <a:spcPct val="0"/>
              </a:spcBef>
              <a:spcAft>
                <a:spcPct val="0"/>
              </a:spcAft>
              <a:defRPr>
                <a:solidFill>
                  <a:schemeClr val="tx1"/>
                </a:solidFill>
                <a:latin typeface="Aptos" panose="020B0004020202020204" pitchFamily="34" charset="0"/>
              </a:defRPr>
            </a:lvl6pPr>
            <a:lvl7pPr marL="2971800" indent="-228600" defTabSz="457200" eaLnBrk="0" fontAlgn="base" hangingPunct="0">
              <a:spcBef>
                <a:spcPct val="0"/>
              </a:spcBef>
              <a:spcAft>
                <a:spcPct val="0"/>
              </a:spcAft>
              <a:defRPr>
                <a:solidFill>
                  <a:schemeClr val="tx1"/>
                </a:solidFill>
                <a:latin typeface="Aptos" panose="020B0004020202020204" pitchFamily="34" charset="0"/>
              </a:defRPr>
            </a:lvl7pPr>
            <a:lvl8pPr marL="3429000" indent="-228600" defTabSz="457200" eaLnBrk="0" fontAlgn="base" hangingPunct="0">
              <a:spcBef>
                <a:spcPct val="0"/>
              </a:spcBef>
              <a:spcAft>
                <a:spcPct val="0"/>
              </a:spcAft>
              <a:defRPr>
                <a:solidFill>
                  <a:schemeClr val="tx1"/>
                </a:solidFill>
                <a:latin typeface="Aptos" panose="020B0004020202020204" pitchFamily="34" charset="0"/>
              </a:defRPr>
            </a:lvl8pPr>
            <a:lvl9pPr marL="3886200" indent="-228600" defTabSz="457200" eaLnBrk="0" fontAlgn="base" hangingPunct="0">
              <a:spcBef>
                <a:spcPct val="0"/>
              </a:spcBef>
              <a:spcAft>
                <a:spcPct val="0"/>
              </a:spcAft>
              <a:defRPr>
                <a:solidFill>
                  <a:schemeClr val="tx1"/>
                </a:solidFill>
                <a:latin typeface="Aptos" panose="020B0004020202020204" pitchFamily="34" charset="0"/>
              </a:defRPr>
            </a:lvl9pPr>
          </a:lstStyle>
          <a:p>
            <a:pPr marL="182880" marR="0" lvl="0" indent="-137160" defTabSz="457200" rtl="0" eaLnBrk="1" fontAlgn="auto" latinLnBrk="0" hangingPunct="1">
              <a:lnSpc>
                <a:spcPct val="100000"/>
              </a:lnSpc>
              <a:spcBef>
                <a:spcPts val="0"/>
              </a:spcBef>
              <a:spcAft>
                <a:spcPts val="0"/>
              </a:spcAft>
              <a:buClr>
                <a:srgbClr val="2291D5"/>
              </a:buClr>
              <a:buSzTx/>
              <a:buFont typeface="Arial" panose="020B0604020202020204" pitchFamily="34" charset="0"/>
              <a:buChar char="•"/>
              <a:tabLst/>
              <a:defRPr/>
            </a:pPr>
            <a:r>
              <a:rPr lang="en-US" altLang="en-US" sz="1400">
                <a:solidFill>
                  <a:schemeClr val="tx2"/>
                </a:solidFill>
                <a:latin typeface="Century Gothic"/>
              </a:rPr>
              <a:t>They</a:t>
            </a:r>
            <a:r>
              <a:rPr kumimoji="0" lang="en-US" altLang="en-US" sz="1400" b="0" i="0" u="none" strike="noStrike" kern="1200" cap="none" spc="0" normalizeH="0" baseline="0" noProof="0">
                <a:ln>
                  <a:noFill/>
                </a:ln>
                <a:solidFill>
                  <a:schemeClr val="tx2"/>
                </a:solidFill>
                <a:effectLst/>
                <a:uLnTx/>
                <a:uFillTx/>
                <a:latin typeface="Century Gothic"/>
                <a:ea typeface="+mn-ea"/>
                <a:cs typeface="+mn-cs"/>
              </a:rPr>
              <a:t> get highly personalized paths to literacy acceleration and gainful employment </a:t>
            </a:r>
          </a:p>
          <a:p>
            <a:pPr marL="182880" indent="-137160" eaLnBrk="1" fontAlgn="auto" hangingPunct="1">
              <a:spcBef>
                <a:spcPts val="0"/>
              </a:spcBef>
              <a:spcAft>
                <a:spcPts val="0"/>
              </a:spcAft>
              <a:buClr>
                <a:srgbClr val="2291D5"/>
              </a:buClr>
              <a:buFont typeface="Arial" panose="020B0604020202020204" pitchFamily="34" charset="0"/>
              <a:buChar char="•"/>
              <a:defRPr/>
            </a:pPr>
            <a:r>
              <a:rPr lang="en-US" altLang="en-US" sz="1400">
                <a:solidFill>
                  <a:schemeClr val="tx2"/>
                </a:solidFill>
                <a:latin typeface="Century Gothic"/>
              </a:rPr>
              <a:t>With lessons</a:t>
            </a:r>
            <a:r>
              <a:rPr kumimoji="0" lang="en-US" altLang="en-US" sz="1400" b="0" i="0" u="none" strike="noStrike" kern="1200" cap="none" spc="0" normalizeH="0" baseline="0" noProof="0">
                <a:ln>
                  <a:noFill/>
                </a:ln>
                <a:solidFill>
                  <a:schemeClr val="tx2"/>
                </a:solidFill>
                <a:effectLst/>
                <a:uLnTx/>
                <a:uFillTx/>
                <a:latin typeface="Century Gothic"/>
                <a:ea typeface="+mn-ea"/>
                <a:cs typeface="+mn-cs"/>
              </a:rPr>
              <a:t> and supports tailored precisely to their needs</a:t>
            </a:r>
            <a:endParaRPr kumimoji="0" lang="en-US" sz="1400" b="0" i="0" u="none" strike="noStrike" kern="1200" cap="none" spc="0" normalizeH="0" baseline="0" noProof="0">
              <a:ln>
                <a:noFill/>
              </a:ln>
              <a:solidFill>
                <a:schemeClr val="tx2"/>
              </a:solidFill>
              <a:effectLst/>
              <a:uLnTx/>
              <a:uFillTx/>
              <a:latin typeface="Century Gothic"/>
              <a:ea typeface="+mn-ea"/>
              <a:cs typeface="+mn-cs"/>
            </a:endParaRPr>
          </a:p>
        </p:txBody>
      </p:sp>
    </p:spTree>
    <p:extLst>
      <p:ext uri="{BB962C8B-B14F-4D97-AF65-F5344CB8AC3E}">
        <p14:creationId xmlns:p14="http://schemas.microsoft.com/office/powerpoint/2010/main" val="272440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p:bldP spid="16"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9AEC5-9428-3C0F-9BB6-1F28CA9A5C7E}"/>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772B0A9-DB80-F744-02EC-42F35932572D}"/>
              </a:ext>
            </a:extLst>
          </p:cNvPr>
          <p:cNvPicPr>
            <a:picLocks noChangeAspect="1"/>
          </p:cNvPicPr>
          <p:nvPr/>
        </p:nvPicPr>
        <p:blipFill>
          <a:blip r:embed="rId2"/>
          <a:srcRect/>
          <a:stretch/>
        </p:blipFill>
        <p:spPr>
          <a:xfrm>
            <a:off x="1" y="-570"/>
            <a:ext cx="12191997" cy="6859139"/>
          </a:xfrm>
          <a:prstGeom prst="rect">
            <a:avLst/>
          </a:prstGeom>
        </p:spPr>
      </p:pic>
      <p:pic>
        <p:nvPicPr>
          <p:cNvPr id="9" name="Picture 2" descr="Gradient_Background.png">
            <a:extLst>
              <a:ext uri="{FF2B5EF4-FFF2-40B4-BE49-F238E27FC236}">
                <a16:creationId xmlns:a16="http://schemas.microsoft.com/office/drawing/2014/main" id="{D86CEA12-5730-E2D9-723C-8136E96D784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0799991" flipH="1">
            <a:off x="5" y="16"/>
            <a:ext cx="12192000"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AC044551-ACA0-9024-22CD-9E715894FD57}"/>
              </a:ext>
            </a:extLst>
          </p:cNvPr>
          <p:cNvSpPr txBox="1"/>
          <p:nvPr/>
        </p:nvSpPr>
        <p:spPr>
          <a:xfrm>
            <a:off x="563343" y="584060"/>
            <a:ext cx="10415658" cy="671513"/>
          </a:xfrm>
          <a:prstGeom prst="rect">
            <a:avLst/>
          </a:prstGeom>
          <a:noFill/>
          <a:ln cap="flat">
            <a:noFill/>
          </a:ln>
        </p:spPr>
        <p:txBody>
          <a:bodyPr/>
          <a:lstStyle/>
          <a:p>
            <a:pPr marL="0" marR="0" lvl="0" indent="0" algn="l" defTabSz="914400" rtl="0" eaLnBrk="1" fontAlgn="auto" latinLnBrk="0" hangingPunct="1">
              <a:lnSpc>
                <a:spcPct val="90000"/>
              </a:lnSpc>
              <a:spcBef>
                <a:spcPts val="0"/>
              </a:spcBef>
              <a:spcAft>
                <a:spcPts val="0"/>
              </a:spcAft>
              <a:buClrTx/>
              <a:buSzTx/>
              <a:buFontTx/>
              <a:buNone/>
              <a:tabLst/>
              <a:defRPr sz="1800" b="0" i="0" u="none" strike="noStrike" kern="0" cap="none" spc="0" baseline="0">
                <a:solidFill>
                  <a:srgbClr val="000000"/>
                </a:solidFill>
                <a:uFillTx/>
              </a:defRPr>
            </a:pPr>
            <a:r>
              <a:rPr lang="en-US" sz="2700" kern="0" cap="all">
                <a:solidFill>
                  <a:srgbClr val="2291D5"/>
                </a:solidFill>
                <a:latin typeface="Century Gothic"/>
              </a:rPr>
              <a:t>BRINGING TOGETHER THE</a:t>
            </a:r>
            <a:r>
              <a:rPr kumimoji="0" lang="en-US" sz="2700" b="0" i="0" u="none" strike="noStrike" kern="0" cap="all" spc="0" normalizeH="0" baseline="0" noProof="0">
                <a:ln>
                  <a:noFill/>
                </a:ln>
                <a:solidFill>
                  <a:srgbClr val="2291D5"/>
                </a:solidFill>
                <a:effectLst/>
                <a:uLnTx/>
                <a:uFillTx/>
                <a:latin typeface="Century Gothic"/>
                <a:ea typeface="+mn-ea"/>
                <a:cs typeface="+mn-cs"/>
              </a:rPr>
              <a:t> two ESSENTIAL languages</a:t>
            </a:r>
            <a:br>
              <a:rPr kumimoji="0" lang="en-US" sz="2700" b="0" i="0" u="none" strike="noStrike" kern="0" cap="all" spc="0" normalizeH="0" baseline="0" noProof="0">
                <a:ln>
                  <a:noFill/>
                </a:ln>
                <a:solidFill>
                  <a:srgbClr val="2291D5"/>
                </a:solidFill>
                <a:effectLst/>
                <a:uLnTx/>
                <a:uFillTx/>
                <a:latin typeface="Century Gothic"/>
                <a:ea typeface="+mn-ea"/>
                <a:cs typeface="+mn-cs"/>
              </a:rPr>
            </a:br>
            <a:endParaRPr kumimoji="0" lang="en-US" sz="2700" b="0" i="0" u="none" strike="noStrike" kern="0" cap="all" spc="0" normalizeH="0" baseline="0" noProof="0">
              <a:ln>
                <a:noFill/>
              </a:ln>
              <a:solidFill>
                <a:srgbClr val="2291D5"/>
              </a:solidFill>
              <a:effectLst/>
              <a:uLnTx/>
              <a:uFillTx/>
              <a:latin typeface="Century Gothic"/>
              <a:ea typeface="+mn-ea"/>
              <a:cs typeface="+mn-cs"/>
            </a:endParaRPr>
          </a:p>
        </p:txBody>
      </p:sp>
      <p:sp>
        <p:nvSpPr>
          <p:cNvPr id="47107" name="Title 1">
            <a:extLst>
              <a:ext uri="{FF2B5EF4-FFF2-40B4-BE49-F238E27FC236}">
                <a16:creationId xmlns:a16="http://schemas.microsoft.com/office/drawing/2014/main" id="{B6336C10-0D23-7D1C-16F2-1EA660EF7FA0}"/>
              </a:ext>
            </a:extLst>
          </p:cNvPr>
          <p:cNvSpPr txBox="1">
            <a:spLocks noChangeArrowheads="1"/>
          </p:cNvSpPr>
          <p:nvPr/>
        </p:nvSpPr>
        <p:spPr bwMode="auto">
          <a:xfrm>
            <a:off x="1817525" y="4828182"/>
            <a:ext cx="3791068"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chemeClr val="bg2">
                    <a:lumMod val="25000"/>
                  </a:schemeClr>
                </a:solidFill>
                <a:effectLst/>
                <a:uLnTx/>
                <a:uFillTx/>
                <a:latin typeface="Century Gothic" panose="020B0502020202020204" pitchFamily="34" charset="0"/>
                <a:ea typeface="+mn-ea"/>
                <a:cs typeface="+mn-cs"/>
              </a:rPr>
              <a:t>The leading framework to personalize literacy instruction and predict future success.</a:t>
            </a:r>
          </a:p>
          <a:p>
            <a:pPr marL="0" marR="0" lvl="0" indent="0" algn="l" defTabSz="914400" rtl="0" eaLnBrk="0" fontAlgn="base" latinLnBrk="0" hangingPunct="0">
              <a:lnSpc>
                <a:spcPct val="100000"/>
              </a:lnSpc>
              <a:spcBef>
                <a:spcPct val="0"/>
              </a:spcBef>
              <a:spcAft>
                <a:spcPct val="0"/>
              </a:spcAft>
              <a:buClr>
                <a:srgbClr val="2291D5"/>
              </a:buClr>
              <a:buSzTx/>
              <a:buFontTx/>
              <a:buNone/>
              <a:tabLst/>
              <a:defRPr/>
            </a:pPr>
            <a:endParaRPr kumimoji="0" lang="en-US" sz="1600" b="0" i="0" u="none" strike="noStrike" kern="1200" cap="none" spc="0" normalizeH="0" baseline="0" noProof="0">
              <a:ln>
                <a:noFill/>
              </a:ln>
              <a:solidFill>
                <a:schemeClr val="bg2">
                  <a:lumMod val="25000"/>
                </a:schemeClr>
              </a:solidFill>
              <a:effectLst/>
              <a:uLnTx/>
              <a:uFillTx/>
              <a:latin typeface="Century Gothic" panose="020B0502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chemeClr val="bg2">
                  <a:lumMod val="25000"/>
                </a:schemeClr>
              </a:solidFill>
              <a:effectLst/>
              <a:uLnTx/>
              <a:uFillTx/>
              <a:latin typeface="Century Gothic" panose="020B050202020202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schemeClr val="bg2">
                  <a:lumMod val="25000"/>
                </a:schemeClr>
              </a:solidFill>
              <a:effectLst/>
              <a:uLnTx/>
              <a:uFillTx/>
              <a:latin typeface="Century Gothic" panose="020B0502020202020204" pitchFamily="34" charset="0"/>
              <a:ea typeface="+mn-ea"/>
              <a:cs typeface="+mn-cs"/>
            </a:endParaRPr>
          </a:p>
        </p:txBody>
      </p:sp>
      <p:sp>
        <p:nvSpPr>
          <p:cNvPr id="47108" name="Title 1">
            <a:extLst>
              <a:ext uri="{FF2B5EF4-FFF2-40B4-BE49-F238E27FC236}">
                <a16:creationId xmlns:a16="http://schemas.microsoft.com/office/drawing/2014/main" id="{08C732A9-29D8-230E-5512-26664A629E0C}"/>
              </a:ext>
            </a:extLst>
          </p:cNvPr>
          <p:cNvSpPr txBox="1">
            <a:spLocks noChangeArrowheads="1"/>
          </p:cNvSpPr>
          <p:nvPr/>
        </p:nvSpPr>
        <p:spPr bwMode="auto">
          <a:xfrm>
            <a:off x="6013428" y="4840630"/>
            <a:ext cx="4717576" cy="87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schemeClr val="bg2">
                    <a:lumMod val="25000"/>
                  </a:schemeClr>
                </a:solidFill>
                <a:effectLst/>
                <a:uLnTx/>
                <a:uFillTx/>
                <a:latin typeface="Century Gothic" panose="020B0502020202020204" pitchFamily="34" charset="0"/>
                <a:ea typeface="+mn-ea"/>
                <a:cs typeface="+mn-cs"/>
              </a:rPr>
              <a:t>Developed by Dr. John Holland, h</a:t>
            </a:r>
            <a:r>
              <a:rPr kumimoji="0" lang="en-US" sz="1600" b="0" i="0" u="none" strike="noStrike" kern="1200" cap="none" spc="0" normalizeH="0" baseline="0" noProof="0">
                <a:ln>
                  <a:noFill/>
                </a:ln>
                <a:solidFill>
                  <a:schemeClr val="bg2">
                    <a:lumMod val="25000"/>
                  </a:schemeClr>
                </a:solidFill>
                <a:effectLst/>
                <a:uLnTx/>
                <a:uFillTx/>
                <a:latin typeface="Century Gothic" panose="020B0502020202020204" pitchFamily="34" charset="0"/>
                <a:ea typeface="+mn-ea"/>
                <a:cs typeface="+mn-cs"/>
              </a:rPr>
              <a:t>e world’s most widely used methodology to </a:t>
            </a:r>
            <a:r>
              <a:rPr kumimoji="0" lang="en-US" sz="1600" b="0" i="0" u="none" strike="noStrike" kern="1200" cap="none" spc="0" normalizeH="0" baseline="0" noProof="0" err="1">
                <a:ln>
                  <a:noFill/>
                </a:ln>
                <a:solidFill>
                  <a:schemeClr val="bg2">
                    <a:lumMod val="25000"/>
                  </a:schemeClr>
                </a:solidFill>
                <a:effectLst/>
                <a:uLnTx/>
                <a:uFillTx/>
                <a:latin typeface="Century Gothic" panose="020B0502020202020204" pitchFamily="34" charset="0"/>
                <a:ea typeface="+mn-ea"/>
                <a:cs typeface="+mn-cs"/>
              </a:rPr>
              <a:t>identify</a:t>
            </a:r>
            <a:r>
              <a:rPr kumimoji="0" lang="en-US" sz="1600" b="0" i="0" u="none" strike="noStrike" kern="1200" cap="none" spc="0" normalizeH="0" baseline="0" noProof="0">
                <a:ln>
                  <a:noFill/>
                </a:ln>
                <a:solidFill>
                  <a:schemeClr val="bg2">
                    <a:lumMod val="25000"/>
                  </a:schemeClr>
                </a:solidFill>
                <a:effectLst/>
                <a:uLnTx/>
                <a:uFillTx/>
                <a:latin typeface="Century Gothic" panose="020B0502020202020204" pitchFamily="34" charset="0"/>
                <a:ea typeface="+mn-ea"/>
                <a:cs typeface="+mn-cs"/>
              </a:rPr>
              <a:t> preferred interests and career paths.</a:t>
            </a:r>
            <a:endParaRPr kumimoji="0" lang="en-US" sz="1600" b="0" i="0" u="none" strike="noStrike" kern="1200" cap="none" spc="0" normalizeH="0" baseline="0" noProof="0">
              <a:ln>
                <a:noFill/>
              </a:ln>
              <a:solidFill>
                <a:schemeClr val="bg2">
                  <a:lumMod val="25000"/>
                </a:schemeClr>
              </a:solidFill>
              <a:effectLst/>
              <a:highlight>
                <a:srgbClr val="FFFF00"/>
              </a:highlight>
              <a:uLnTx/>
              <a:uFillTx/>
              <a:latin typeface="Century Gothic" panose="020B0502020202020204" pitchFamily="34" charset="0"/>
              <a:ea typeface="+mn-ea"/>
              <a:cs typeface="+mn-cs"/>
            </a:endParaRPr>
          </a:p>
        </p:txBody>
      </p:sp>
      <p:pic>
        <p:nvPicPr>
          <p:cNvPr id="47109" name="Picture 1">
            <a:extLst>
              <a:ext uri="{FF2B5EF4-FFF2-40B4-BE49-F238E27FC236}">
                <a16:creationId xmlns:a16="http://schemas.microsoft.com/office/drawing/2014/main" id="{572E7430-8EE4-8F54-5279-A3A00F37AF8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33223" y="1436080"/>
            <a:ext cx="7960411" cy="3297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ome - MetaMetrics Inc.">
            <a:extLst>
              <a:ext uri="{FF2B5EF4-FFF2-40B4-BE49-F238E27FC236}">
                <a16:creationId xmlns:a16="http://schemas.microsoft.com/office/drawing/2014/main" id="{20150145-EC72-0E68-B978-10915BBB40A9}"/>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945646" y="5788411"/>
            <a:ext cx="1777480" cy="5253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1C7BEC3-BBBB-48CE-D2C4-D498D024D3B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891631" y="5736873"/>
            <a:ext cx="1073137" cy="729117"/>
          </a:xfrm>
          <a:prstGeom prst="rect">
            <a:avLst/>
          </a:prstGeom>
        </p:spPr>
      </p:pic>
    </p:spTree>
    <p:extLst>
      <p:ext uri="{BB962C8B-B14F-4D97-AF65-F5344CB8AC3E}">
        <p14:creationId xmlns:p14="http://schemas.microsoft.com/office/powerpoint/2010/main" val="2949242605"/>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9E7A8-0208-A5AC-76C9-D9426B4CC3D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1468181-74B2-1AF0-519C-DAC59994E9C8}"/>
              </a:ext>
            </a:extLst>
          </p:cNvPr>
          <p:cNvPicPr>
            <a:picLocks noChangeAspect="1"/>
          </p:cNvPicPr>
          <p:nvPr/>
        </p:nvPicPr>
        <p:blipFill>
          <a:blip r:embed="rId2"/>
          <a:srcRect/>
          <a:stretch/>
        </p:blipFill>
        <p:spPr>
          <a:xfrm>
            <a:off x="1" y="-570"/>
            <a:ext cx="12191997" cy="6859139"/>
          </a:xfrm>
          <a:prstGeom prst="rect">
            <a:avLst/>
          </a:prstGeom>
        </p:spPr>
      </p:pic>
      <p:pic>
        <p:nvPicPr>
          <p:cNvPr id="9" name="Picture 2" descr="Gradient_Background.png">
            <a:extLst>
              <a:ext uri="{FF2B5EF4-FFF2-40B4-BE49-F238E27FC236}">
                <a16:creationId xmlns:a16="http://schemas.microsoft.com/office/drawing/2014/main" id="{4C5EE913-8AAD-2F94-D5D3-4F290D1BE68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0799991" flipH="1">
            <a:off x="5" y="16"/>
            <a:ext cx="12192000"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B0B3DAC5-ED6A-C6DC-40D2-EFBA13B6B9DF}"/>
              </a:ext>
            </a:extLst>
          </p:cNvPr>
          <p:cNvSpPr txBox="1"/>
          <p:nvPr/>
        </p:nvSpPr>
        <p:spPr>
          <a:xfrm>
            <a:off x="4455721" y="388411"/>
            <a:ext cx="4114620" cy="671513"/>
          </a:xfrm>
          <a:prstGeom prst="rect">
            <a:avLst/>
          </a:prstGeom>
          <a:noFill/>
          <a:ln cap="flat">
            <a:solidFill>
              <a:srgbClr val="0070C0"/>
            </a:solidFill>
          </a:ln>
        </p:spPr>
        <p:txBody>
          <a:bodyPr lIns="91440" tIns="45720" rIns="91440" bIns="45720" anchor="t"/>
          <a:lstStyle/>
          <a:p>
            <a:pPr>
              <a:lnSpc>
                <a:spcPct val="90000"/>
              </a:lnSpc>
              <a:defRPr sz="1800" b="0" i="0" u="none" strike="noStrike" kern="0" cap="none" spc="0" baseline="0">
                <a:solidFill>
                  <a:srgbClr val="000000"/>
                </a:solidFill>
                <a:uFillTx/>
              </a:defRPr>
            </a:pPr>
            <a:r>
              <a:rPr lang="en-US" sz="2700" kern="0" cap="all">
                <a:solidFill>
                  <a:srgbClr val="2291D5"/>
                </a:solidFill>
                <a:latin typeface="Century Gothic"/>
              </a:rPr>
              <a:t>The first language</a:t>
            </a:r>
            <a:endParaRPr lang="en-US">
              <a:ea typeface="+mn-ea"/>
              <a:cs typeface="+mn-cs"/>
            </a:endParaRPr>
          </a:p>
        </p:txBody>
      </p:sp>
      <p:pic>
        <p:nvPicPr>
          <p:cNvPr id="47109" name="Picture 1">
            <a:extLst>
              <a:ext uri="{FF2B5EF4-FFF2-40B4-BE49-F238E27FC236}">
                <a16:creationId xmlns:a16="http://schemas.microsoft.com/office/drawing/2014/main" id="{0982D31C-7050-2E19-3ED2-504AA4D4F64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r="56533" b="-312"/>
          <a:stretch/>
        </p:blipFill>
        <p:spPr bwMode="auto">
          <a:xfrm>
            <a:off x="4731115" y="1508161"/>
            <a:ext cx="3460160" cy="33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descr="Home - MetaMetrics Inc.">
            <a:extLst>
              <a:ext uri="{FF2B5EF4-FFF2-40B4-BE49-F238E27FC236}">
                <a16:creationId xmlns:a16="http://schemas.microsoft.com/office/drawing/2014/main" id="{87E9840A-CFCF-3CA6-C83D-8FF1B864FDD7}"/>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71457" y="5057303"/>
            <a:ext cx="1777480" cy="525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8199628"/>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3" name="Content Placeholder 2">
            <a:extLst>
              <a:ext uri="{FF2B5EF4-FFF2-40B4-BE49-F238E27FC236}">
                <a16:creationId xmlns:a16="http://schemas.microsoft.com/office/drawing/2014/main" id="{A4A6CC7A-0916-8F24-D50F-A1F82CE14ABE}"/>
              </a:ext>
            </a:extLst>
          </p:cNvPr>
          <p:cNvSpPr txBox="1">
            <a:spLocks noChangeArrowheads="1"/>
          </p:cNvSpPr>
          <p:nvPr/>
        </p:nvSpPr>
        <p:spPr bwMode="auto">
          <a:xfrm>
            <a:off x="7223125" y="4289425"/>
            <a:ext cx="2479675" cy="900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ptos" panose="020B0004020202020204" pitchFamily="34" charset="0"/>
              </a:defRPr>
            </a:lvl1pPr>
            <a:lvl2pPr marL="742950" indent="-285750">
              <a:defRPr>
                <a:solidFill>
                  <a:schemeClr val="tx1"/>
                </a:solidFill>
                <a:latin typeface="Aptos" panose="020B0004020202020204" pitchFamily="34" charset="0"/>
              </a:defRPr>
            </a:lvl2pPr>
            <a:lvl3pPr marL="1143000" indent="-228600">
              <a:defRPr>
                <a:solidFill>
                  <a:schemeClr val="tx1"/>
                </a:solidFill>
                <a:latin typeface="Aptos" panose="020B0004020202020204" pitchFamily="34" charset="0"/>
              </a:defRPr>
            </a:lvl3pPr>
            <a:lvl4pPr marL="1600200" indent="-228600">
              <a:defRPr>
                <a:solidFill>
                  <a:schemeClr val="tx1"/>
                </a:solidFill>
                <a:latin typeface="Aptos" panose="020B0004020202020204" pitchFamily="34" charset="0"/>
              </a:defRPr>
            </a:lvl4pPr>
            <a:lvl5pPr marL="2057400" indent="-228600">
              <a:defRPr>
                <a:solidFill>
                  <a:schemeClr val="tx1"/>
                </a:solidFill>
                <a:latin typeface="Aptos" panose="020B0004020202020204" pitchFamily="34" charset="0"/>
              </a:defRPr>
            </a:lvl5pPr>
            <a:lvl6pPr marL="2514600" indent="-228600" eaLnBrk="0" fontAlgn="base" hangingPunct="0">
              <a:spcBef>
                <a:spcPct val="0"/>
              </a:spcBef>
              <a:spcAft>
                <a:spcPct val="0"/>
              </a:spcAft>
              <a:defRPr>
                <a:solidFill>
                  <a:schemeClr val="tx1"/>
                </a:solidFill>
                <a:latin typeface="Aptos" panose="020B0004020202020204" pitchFamily="34" charset="0"/>
              </a:defRPr>
            </a:lvl6pPr>
            <a:lvl7pPr marL="2971800" indent="-228600" eaLnBrk="0" fontAlgn="base" hangingPunct="0">
              <a:spcBef>
                <a:spcPct val="0"/>
              </a:spcBef>
              <a:spcAft>
                <a:spcPct val="0"/>
              </a:spcAft>
              <a:defRPr>
                <a:solidFill>
                  <a:schemeClr val="tx1"/>
                </a:solidFill>
                <a:latin typeface="Aptos" panose="020B0004020202020204" pitchFamily="34" charset="0"/>
              </a:defRPr>
            </a:lvl7pPr>
            <a:lvl8pPr marL="3429000" indent="-228600" eaLnBrk="0" fontAlgn="base" hangingPunct="0">
              <a:spcBef>
                <a:spcPct val="0"/>
              </a:spcBef>
              <a:spcAft>
                <a:spcPct val="0"/>
              </a:spcAft>
              <a:defRPr>
                <a:solidFill>
                  <a:schemeClr val="tx1"/>
                </a:solidFill>
                <a:latin typeface="Aptos" panose="020B0004020202020204" pitchFamily="34" charset="0"/>
              </a:defRPr>
            </a:lvl8pPr>
            <a:lvl9pPr marL="3886200" indent="-228600" eaLnBrk="0" fontAlgn="base" hangingPunct="0">
              <a:spcBef>
                <a:spcPct val="0"/>
              </a:spcBef>
              <a:spcAft>
                <a:spcPct val="0"/>
              </a:spcAft>
              <a:defRPr>
                <a:solidFill>
                  <a:schemeClr val="tx1"/>
                </a:solidFill>
                <a:latin typeface="Aptos" panose="020B0004020202020204" pitchFamily="34" charset="0"/>
              </a:defRPr>
            </a:lvl9pPr>
          </a:lstStyle>
          <a:p>
            <a:pPr eaLnBrk="1" hangingPunct="1"/>
            <a:endParaRPr lang="en-US" altLang="en-US" sz="1400">
              <a:solidFill>
                <a:srgbClr val="2291D5"/>
              </a:solidFill>
              <a:latin typeface="Century Gothic" panose="020B0502020202020204" pitchFamily="34" charset="0"/>
              <a:ea typeface="Calibri" panose="020F0502020204030204" pitchFamily="34" charset="0"/>
              <a:cs typeface="Times New Roman" panose="02020603050405020304" pitchFamily="18" charset="0"/>
            </a:endParaRPr>
          </a:p>
        </p:txBody>
      </p:sp>
      <p:pic>
        <p:nvPicPr>
          <p:cNvPr id="45068" name="Picture 13">
            <a:extLst>
              <a:ext uri="{FF2B5EF4-FFF2-40B4-BE49-F238E27FC236}">
                <a16:creationId xmlns:a16="http://schemas.microsoft.com/office/drawing/2014/main" id="{2339E2A8-5F33-6B6E-60A9-0B3F4F90FE8E}"/>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5583238"/>
            <a:ext cx="7772400" cy="129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
            <a:extLst>
              <a:ext uri="{FF2B5EF4-FFF2-40B4-BE49-F238E27FC236}">
                <a16:creationId xmlns:a16="http://schemas.microsoft.com/office/drawing/2014/main" id="{B38FC49E-1DEB-051C-F435-89B5D4CDF1C7}"/>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l="1" r="55656"/>
          <a:stretch/>
        </p:blipFill>
        <p:spPr bwMode="auto">
          <a:xfrm>
            <a:off x="6261330" y="547736"/>
            <a:ext cx="5130187" cy="48013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554F0E9-746B-42F5-8E6F-B7DAACC9D86D}"/>
              </a:ext>
            </a:extLst>
          </p:cNvPr>
          <p:cNvSpPr txBox="1"/>
          <p:nvPr/>
        </p:nvSpPr>
        <p:spPr>
          <a:xfrm>
            <a:off x="551124" y="1500674"/>
            <a:ext cx="5377090" cy="4524315"/>
          </a:xfrm>
          <a:prstGeom prst="rect">
            <a:avLst/>
          </a:prstGeom>
          <a:noFill/>
        </p:spPr>
        <p:txBody>
          <a:bodyPr wrap="square" lIns="91440" tIns="45720" rIns="91440" bIns="45720" rtlCol="0" anchor="t">
            <a:spAutoFit/>
          </a:bodyPr>
          <a:lstStyle/>
          <a:p>
            <a:r>
              <a:rPr lang="en-US" sz="2400" dirty="0">
                <a:latin typeface="Century Gothic" panose="020B0502020202020204" pitchFamily="34" charset="0"/>
              </a:rPr>
              <a:t>A way: </a:t>
            </a:r>
          </a:p>
          <a:p>
            <a:endParaRPr lang="en-US" sz="2400" dirty="0">
              <a:latin typeface="Century Gothic" panose="020B0502020202020204" pitchFamily="34" charset="0"/>
            </a:endParaRPr>
          </a:p>
          <a:p>
            <a:pPr marL="285750" indent="-285750">
              <a:buFont typeface="Arial"/>
              <a:buChar char="•"/>
            </a:pPr>
            <a:r>
              <a:rPr lang="en-US" sz="2400" dirty="0">
                <a:latin typeface="Century Gothic" panose="020B0502020202020204" pitchFamily="34" charset="0"/>
              </a:rPr>
              <a:t>to measure reading ability</a:t>
            </a:r>
          </a:p>
          <a:p>
            <a:pPr marL="285750" indent="-285750">
              <a:buFont typeface="Arial"/>
              <a:buChar char="•"/>
            </a:pPr>
            <a:endParaRPr lang="en-US" sz="2400" dirty="0">
              <a:latin typeface="Century Gothic" panose="020B0502020202020204" pitchFamily="34" charset="0"/>
            </a:endParaRPr>
          </a:p>
          <a:p>
            <a:pPr marL="285750" indent="-285750">
              <a:buFont typeface="Arial"/>
              <a:buChar char="•"/>
            </a:pPr>
            <a:r>
              <a:rPr lang="en-US" sz="2400" dirty="0">
                <a:latin typeface="Century Gothic" panose="020B0502020202020204" pitchFamily="34" charset="0"/>
              </a:rPr>
              <a:t>to match students to text</a:t>
            </a:r>
          </a:p>
          <a:p>
            <a:pPr marL="285750" indent="-285750">
              <a:buFont typeface="Arial"/>
              <a:buChar char="•"/>
            </a:pPr>
            <a:endParaRPr lang="en-US" sz="2400" dirty="0">
              <a:latin typeface="Century Gothic" panose="020B0502020202020204" pitchFamily="34" charset="0"/>
            </a:endParaRPr>
          </a:p>
          <a:p>
            <a:pPr marL="285750" indent="-285750">
              <a:buFont typeface="Arial"/>
              <a:buChar char="•"/>
            </a:pPr>
            <a:r>
              <a:rPr lang="en-US" sz="2400" dirty="0">
                <a:latin typeface="Century Gothic" panose="020B0502020202020204" pitchFamily="34" charset="0"/>
              </a:rPr>
              <a:t>to measure reading growth</a:t>
            </a:r>
          </a:p>
          <a:p>
            <a:endParaRPr lang="en-US" sz="2400" dirty="0">
              <a:latin typeface="Century Gothic" panose="020B0502020202020204" pitchFamily="34" charset="0"/>
            </a:endParaRPr>
          </a:p>
          <a:p>
            <a:pPr marL="285750" indent="-285750">
              <a:buFont typeface="Arial"/>
              <a:buChar char="•"/>
            </a:pPr>
            <a:r>
              <a:rPr lang="en-US" sz="2400" dirty="0">
                <a:latin typeface="Century Gothic" panose="020B0502020202020204" pitchFamily="34" charset="0"/>
              </a:rPr>
              <a:t>for students to connect reading ability to the literacy demands of real-world careers</a:t>
            </a:r>
          </a:p>
          <a:p>
            <a:endParaRPr lang="en-US" sz="2400" dirty="0">
              <a:latin typeface="Century Gothic" panose="020B0502020202020204" pitchFamily="34" charset="0"/>
            </a:endParaRPr>
          </a:p>
        </p:txBody>
      </p:sp>
      <p:sp>
        <p:nvSpPr>
          <p:cNvPr id="6" name="Rectangle 5">
            <a:extLst>
              <a:ext uri="{FF2B5EF4-FFF2-40B4-BE49-F238E27FC236}">
                <a16:creationId xmlns:a16="http://schemas.microsoft.com/office/drawing/2014/main" id="{C2723947-C331-8383-E0D2-D296D88A8211}"/>
              </a:ext>
            </a:extLst>
          </p:cNvPr>
          <p:cNvSpPr/>
          <p:nvPr/>
        </p:nvSpPr>
        <p:spPr>
          <a:xfrm>
            <a:off x="2036458" y="307214"/>
            <a:ext cx="3211806" cy="136258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latin typeface="Century Gothic" panose="020B0502020202020204" pitchFamily="34" charset="0"/>
            </a:endParaRPr>
          </a:p>
        </p:txBody>
      </p:sp>
      <p:sp>
        <p:nvSpPr>
          <p:cNvPr id="7" name="TextBox 6">
            <a:extLst>
              <a:ext uri="{FF2B5EF4-FFF2-40B4-BE49-F238E27FC236}">
                <a16:creationId xmlns:a16="http://schemas.microsoft.com/office/drawing/2014/main" id="{8585BF10-1ABB-A306-DFDB-9D575BA29D2D}"/>
              </a:ext>
            </a:extLst>
          </p:cNvPr>
          <p:cNvSpPr txBox="1"/>
          <p:nvPr/>
        </p:nvSpPr>
        <p:spPr>
          <a:xfrm>
            <a:off x="659954" y="598829"/>
            <a:ext cx="3624031" cy="507831"/>
          </a:xfrm>
          <a:prstGeom prst="rect">
            <a:avLst/>
          </a:prstGeom>
          <a:noFill/>
        </p:spPr>
        <p:txBody>
          <a:bodyPr wrap="square" rtlCol="0">
            <a:spAutoFit/>
          </a:bodyPr>
          <a:lstStyle/>
          <a:p>
            <a:r>
              <a:rPr lang="en-US" sz="2700">
                <a:solidFill>
                  <a:srgbClr val="2291D5"/>
                </a:solidFill>
                <a:latin typeface="Century Gothic" panose="020B0502020202020204" pitchFamily="34" charset="0"/>
              </a:rPr>
              <a:t>WHAT IS A LEXILE?</a:t>
            </a:r>
          </a:p>
        </p:txBody>
      </p:sp>
      <p:pic>
        <p:nvPicPr>
          <p:cNvPr id="10" name="Picture 2" descr="Gradient_Background.png">
            <a:extLst>
              <a:ext uri="{FF2B5EF4-FFF2-40B4-BE49-F238E27FC236}">
                <a16:creationId xmlns:a16="http://schemas.microsoft.com/office/drawing/2014/main" id="{DD77B133-C2C3-2E87-7D6B-0F4805A0910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10799991" flipH="1">
            <a:off x="-5" y="-725"/>
            <a:ext cx="12192000"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459736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354BC7E8-68D2-6335-BECD-22472027B4B4}"/>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rot="10799991">
            <a:off x="0" y="5625891"/>
            <a:ext cx="5775854" cy="1232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3">
            <a:extLst>
              <a:ext uri="{FF2B5EF4-FFF2-40B4-BE49-F238E27FC236}">
                <a16:creationId xmlns:a16="http://schemas.microsoft.com/office/drawing/2014/main" id="{CE34E0FA-CC57-29AA-1FAC-F59D83FAA5DC}"/>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4819135" y="1"/>
            <a:ext cx="7372865" cy="2010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9C4919F8-43A1-7E95-C045-7FB873D6F446}"/>
              </a:ext>
            </a:extLst>
          </p:cNvPr>
          <p:cNvSpPr>
            <a:spLocks noGrp="1"/>
          </p:cNvSpPr>
          <p:nvPr>
            <p:ph idx="1"/>
          </p:nvPr>
        </p:nvSpPr>
        <p:spPr>
          <a:xfrm>
            <a:off x="231526" y="1829904"/>
            <a:ext cx="5312801" cy="4904435"/>
          </a:xfrm>
        </p:spPr>
        <p:txBody>
          <a:bodyPr lIns="91440" tIns="45720" rIns="91440" bIns="45720" anchor="t"/>
          <a:lstStyle/>
          <a:p>
            <a:pPr marL="182880" indent="-182880">
              <a:lnSpc>
                <a:spcPct val="100000"/>
              </a:lnSpc>
              <a:buClr>
                <a:srgbClr val="2291D5"/>
              </a:buClr>
            </a:pPr>
            <a:r>
              <a:rPr lang="en-US" sz="2000" dirty="0">
                <a:solidFill>
                  <a:schemeClr val="bg2">
                    <a:lumMod val="10000"/>
                  </a:schemeClr>
                </a:solidFill>
                <a:latin typeface="Century Gothic"/>
              </a:rPr>
              <a:t>Developed with global leader MetaMetrics</a:t>
            </a:r>
          </a:p>
          <a:p>
            <a:pPr marL="182880" indent="-182880">
              <a:lnSpc>
                <a:spcPct val="100000"/>
              </a:lnSpc>
              <a:buClr>
                <a:srgbClr val="2291D5"/>
              </a:buClr>
            </a:pPr>
            <a:r>
              <a:rPr lang="en-US" sz="2000" dirty="0">
                <a:solidFill>
                  <a:schemeClr val="bg2">
                    <a:lumMod val="10000"/>
                  </a:schemeClr>
                </a:solidFill>
                <a:latin typeface="Century Gothic"/>
              </a:rPr>
              <a:t>Cutting-edge, fully computer adaptive system developed to address the pandemic learning gap</a:t>
            </a:r>
            <a:endParaRPr lang="en-US" sz="2000" dirty="0">
              <a:solidFill>
                <a:schemeClr val="bg2">
                  <a:lumMod val="10000"/>
                </a:schemeClr>
              </a:solidFill>
              <a:latin typeface="Century Gothic"/>
              <a:ea typeface="Calibri"/>
              <a:cs typeface="Calibri"/>
            </a:endParaRPr>
          </a:p>
          <a:p>
            <a:pPr marL="182880" indent="-182880">
              <a:lnSpc>
                <a:spcPct val="100000"/>
              </a:lnSpc>
              <a:buClr>
                <a:srgbClr val="2291D5"/>
              </a:buClr>
            </a:pPr>
            <a:r>
              <a:rPr lang="en-US" altLang="en-US" sz="2000" dirty="0">
                <a:solidFill>
                  <a:schemeClr val="bg2">
                    <a:lumMod val="10000"/>
                  </a:schemeClr>
                </a:solidFill>
                <a:latin typeface="Century Gothic"/>
              </a:rPr>
              <a:t>Students take it only a single time in all </a:t>
            </a:r>
            <a:br>
              <a:rPr lang="en-US" altLang="en-US" sz="2000" dirty="0">
                <a:latin typeface="Century Gothic"/>
              </a:rPr>
            </a:br>
            <a:r>
              <a:rPr lang="en-US" altLang="en-US" sz="2000" dirty="0">
                <a:solidFill>
                  <a:schemeClr val="bg2">
                    <a:lumMod val="10000"/>
                  </a:schemeClr>
                </a:solidFill>
                <a:latin typeface="Century Gothic"/>
              </a:rPr>
              <a:t>the years they use </a:t>
            </a:r>
            <a:r>
              <a:rPr lang="en-US" altLang="en-US" sz="2000" dirty="0" err="1">
                <a:solidFill>
                  <a:schemeClr val="bg2">
                    <a:lumMod val="10000"/>
                  </a:schemeClr>
                </a:solidFill>
                <a:latin typeface="Century Gothic"/>
              </a:rPr>
              <a:t>Beable</a:t>
            </a:r>
            <a:endParaRPr lang="en-US" sz="2000" dirty="0">
              <a:solidFill>
                <a:schemeClr val="bg2">
                  <a:lumMod val="10000"/>
                </a:schemeClr>
              </a:solidFill>
              <a:latin typeface="Century Gothic"/>
            </a:endParaRPr>
          </a:p>
          <a:p>
            <a:pPr marL="182880" indent="-182880">
              <a:lnSpc>
                <a:spcPct val="100000"/>
              </a:lnSpc>
              <a:buClr>
                <a:srgbClr val="2291D5"/>
              </a:buClr>
            </a:pPr>
            <a:r>
              <a:rPr lang="en-US" sz="2000" dirty="0">
                <a:solidFill>
                  <a:schemeClr val="bg2">
                    <a:lumMod val="10000"/>
                  </a:schemeClr>
                </a:solidFill>
                <a:latin typeface="Century Gothic"/>
              </a:rPr>
              <a:t>Establishes</a:t>
            </a:r>
            <a:r>
              <a:rPr lang="en-US" altLang="en-US" sz="2000" dirty="0">
                <a:solidFill>
                  <a:schemeClr val="bg2">
                    <a:lumMod val="10000"/>
                  </a:schemeClr>
                </a:solidFill>
                <a:latin typeface="Century Gothic"/>
              </a:rPr>
              <a:t> a more precise starting </a:t>
            </a:r>
            <a:br>
              <a:rPr lang="en-US" altLang="en-US" sz="2000" dirty="0">
                <a:latin typeface="Century Gothic"/>
              </a:rPr>
            </a:br>
            <a:r>
              <a:rPr lang="en-US" altLang="en-US" sz="2000" dirty="0">
                <a:solidFill>
                  <a:schemeClr val="bg2">
                    <a:lumMod val="10000"/>
                  </a:schemeClr>
                </a:solidFill>
                <a:latin typeface="Century Gothic"/>
              </a:rPr>
              <a:t>Lexile level, giving kids a better basis </a:t>
            </a:r>
            <a:br>
              <a:rPr lang="en-US" altLang="en-US" sz="2000" dirty="0">
                <a:latin typeface="Century Gothic"/>
              </a:rPr>
            </a:br>
            <a:r>
              <a:rPr lang="en-US" altLang="en-US" sz="2000" dirty="0">
                <a:solidFill>
                  <a:schemeClr val="bg2">
                    <a:lumMod val="10000"/>
                  </a:schemeClr>
                </a:solidFill>
                <a:latin typeface="Century Gothic"/>
              </a:rPr>
              <a:t>from which to grow</a:t>
            </a:r>
            <a:endParaRPr lang="en-US" altLang="en-US" sz="2000" dirty="0">
              <a:solidFill>
                <a:schemeClr val="bg2">
                  <a:lumMod val="10000"/>
                </a:schemeClr>
              </a:solidFill>
              <a:latin typeface="Century Gothic"/>
              <a:ea typeface="Calibri"/>
              <a:cs typeface="Calibri"/>
            </a:endParaRPr>
          </a:p>
          <a:p>
            <a:pPr marL="182880" indent="-182880">
              <a:lnSpc>
                <a:spcPct val="100000"/>
              </a:lnSpc>
              <a:buClr>
                <a:srgbClr val="2291D5"/>
              </a:buClr>
            </a:pPr>
            <a:r>
              <a:rPr lang="en-US" altLang="en-US" sz="2000" dirty="0">
                <a:solidFill>
                  <a:schemeClr val="bg2">
                    <a:lumMod val="10000"/>
                  </a:schemeClr>
                </a:solidFill>
                <a:latin typeface="Century Gothic"/>
              </a:rPr>
              <a:t>Available in English and Spanish</a:t>
            </a:r>
            <a:endParaRPr lang="en-US" altLang="en-US" sz="2000" dirty="0">
              <a:solidFill>
                <a:schemeClr val="bg2">
                  <a:lumMod val="10000"/>
                </a:schemeClr>
              </a:solidFill>
              <a:latin typeface="Century Gothic"/>
              <a:ea typeface="Calibri"/>
              <a:cs typeface="Calibri"/>
            </a:endParaRPr>
          </a:p>
          <a:p>
            <a:pPr marL="182880" indent="-182880">
              <a:lnSpc>
                <a:spcPct val="100000"/>
              </a:lnSpc>
              <a:buClr>
                <a:srgbClr val="2291D5"/>
              </a:buClr>
            </a:pPr>
            <a:endParaRPr lang="en-US" sz="1800" dirty="0">
              <a:solidFill>
                <a:schemeClr val="tx2">
                  <a:lumMod val="25000"/>
                </a:schemeClr>
              </a:solidFill>
              <a:ea typeface="Calibri"/>
              <a:cs typeface="Calibri"/>
            </a:endParaRPr>
          </a:p>
          <a:p>
            <a:pPr marL="182880" indent="-182880">
              <a:lnSpc>
                <a:spcPct val="100000"/>
              </a:lnSpc>
              <a:spcBef>
                <a:spcPts val="0"/>
              </a:spcBef>
            </a:pPr>
            <a:endParaRPr lang="en-US" altLang="en-US" sz="1800" dirty="0">
              <a:solidFill>
                <a:schemeClr val="bg2">
                  <a:lumMod val="10000"/>
                </a:schemeClr>
              </a:solidFill>
            </a:endParaRPr>
          </a:p>
          <a:p>
            <a:pPr marL="502920" lvl="1" indent="0">
              <a:lnSpc>
                <a:spcPct val="100000"/>
              </a:lnSpc>
              <a:buClr>
                <a:srgbClr val="00C395"/>
              </a:buClr>
              <a:buNone/>
            </a:pPr>
            <a:endParaRPr lang="en-US" sz="1800" dirty="0">
              <a:solidFill>
                <a:schemeClr val="bg2">
                  <a:lumMod val="10000"/>
                </a:schemeClr>
              </a:solidFill>
            </a:endParaRPr>
          </a:p>
        </p:txBody>
      </p:sp>
      <p:grpSp>
        <p:nvGrpSpPr>
          <p:cNvPr id="9" name="Group 8">
            <a:extLst>
              <a:ext uri="{FF2B5EF4-FFF2-40B4-BE49-F238E27FC236}">
                <a16:creationId xmlns:a16="http://schemas.microsoft.com/office/drawing/2014/main" id="{27C3FAD4-79C2-0E45-4BB6-392C44395D44}"/>
              </a:ext>
            </a:extLst>
          </p:cNvPr>
          <p:cNvGrpSpPr/>
          <p:nvPr/>
        </p:nvGrpSpPr>
        <p:grpSpPr>
          <a:xfrm>
            <a:off x="5894210" y="230388"/>
            <a:ext cx="3869198" cy="1388022"/>
            <a:chOff x="339551" y="1462174"/>
            <a:chExt cx="5756449" cy="2091824"/>
          </a:xfrm>
        </p:grpSpPr>
        <p:pic>
          <p:nvPicPr>
            <p:cNvPr id="2" name="Google Shape;454;p53" descr="Graphical user interface, text, application&#10;&#10;Description automatically generated">
              <a:extLst>
                <a:ext uri="{FF2B5EF4-FFF2-40B4-BE49-F238E27FC236}">
                  <a16:creationId xmlns:a16="http://schemas.microsoft.com/office/drawing/2014/main" id="{C6F553EB-93AC-489C-5EC4-36728610C891}"/>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39551" y="1462174"/>
              <a:ext cx="5756449" cy="2091824"/>
            </a:xfrm>
            <a:prstGeom prst="rect">
              <a:avLst/>
            </a:prstGeom>
            <a:noFill/>
            <a:ln w="9525" cap="flat" cmpd="sng">
              <a:noFill/>
              <a:prstDash val="solid"/>
              <a:round/>
              <a:headEnd type="none" w="sm" len="sm"/>
              <a:tailEnd type="none" w="sm" len="sm"/>
            </a:ln>
            <a:effectLst>
              <a:outerShdw blurRad="292100" dist="139700" dir="2700000" algn="tl" rotWithShape="0">
                <a:srgbClr val="333333">
                  <a:alpha val="63140"/>
                </a:srgbClr>
              </a:outerShdw>
            </a:effectLst>
          </p:spPr>
        </p:pic>
        <p:sp>
          <p:nvSpPr>
            <p:cNvPr id="5" name="Google Shape;455;p53">
              <a:extLst>
                <a:ext uri="{FF2B5EF4-FFF2-40B4-BE49-F238E27FC236}">
                  <a16:creationId xmlns:a16="http://schemas.microsoft.com/office/drawing/2014/main" id="{73973D07-539B-F8B9-3BFB-4FF32162F343}"/>
                </a:ext>
              </a:extLst>
            </p:cNvPr>
            <p:cNvSpPr txBox="1"/>
            <p:nvPr/>
          </p:nvSpPr>
          <p:spPr>
            <a:xfrm>
              <a:off x="775407" y="1741693"/>
              <a:ext cx="5102402" cy="788476"/>
            </a:xfrm>
            <a:prstGeom prst="rect">
              <a:avLst/>
            </a:prstGeom>
            <a:solidFill>
              <a:schemeClr val="lt1"/>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u="none" strike="noStrike" cap="none">
                  <a:solidFill>
                    <a:srgbClr val="000000"/>
                  </a:solidFill>
                  <a:latin typeface="Century Gothic" panose="020B0502020202020204" pitchFamily="34" charset="0"/>
                  <a:sym typeface="Arial"/>
                </a:rPr>
                <a:t>Welcome to Beable </a:t>
              </a:r>
              <a:endParaRPr sz="2200" u="none" strike="noStrike" cap="none">
                <a:solidFill>
                  <a:srgbClr val="000000"/>
                </a:solidFill>
                <a:latin typeface="Century Gothic" panose="020B0502020202020204" pitchFamily="34" charset="0"/>
                <a:sym typeface="Arial"/>
              </a:endParaRPr>
            </a:p>
          </p:txBody>
        </p:sp>
      </p:grpSp>
      <p:cxnSp>
        <p:nvCxnSpPr>
          <p:cNvPr id="6" name="Straight Arrow Connector 5">
            <a:extLst>
              <a:ext uri="{FF2B5EF4-FFF2-40B4-BE49-F238E27FC236}">
                <a16:creationId xmlns:a16="http://schemas.microsoft.com/office/drawing/2014/main" id="{18AC837D-2BF4-BC23-B637-3000A1950BB7}"/>
              </a:ext>
            </a:extLst>
          </p:cNvPr>
          <p:cNvCxnSpPr>
            <a:cxnSpLocks/>
          </p:cNvCxnSpPr>
          <p:nvPr/>
        </p:nvCxnSpPr>
        <p:spPr>
          <a:xfrm flipV="1">
            <a:off x="8838201" y="1401657"/>
            <a:ext cx="0" cy="459095"/>
          </a:xfrm>
          <a:prstGeom prst="straightConnector1">
            <a:avLst/>
          </a:prstGeom>
          <a:ln w="57150">
            <a:solidFill>
              <a:srgbClr val="E4005C"/>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D276B3FB-6712-A14B-BFCF-586B905056CD}"/>
              </a:ext>
            </a:extLst>
          </p:cNvPr>
          <p:cNvSpPr txBox="1"/>
          <p:nvPr/>
        </p:nvSpPr>
        <p:spPr>
          <a:xfrm>
            <a:off x="8586379" y="1851326"/>
            <a:ext cx="2743200" cy="646331"/>
          </a:xfrm>
          <a:prstGeom prst="rect">
            <a:avLst/>
          </a:prstGeom>
          <a:noFill/>
          <a:ln w="28575">
            <a:solidFill>
              <a:srgbClr val="E4005C"/>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800">
                <a:solidFill>
                  <a:schemeClr val="tx2">
                    <a:lumMod val="25000"/>
                  </a:schemeClr>
                </a:solidFill>
                <a:latin typeface="Century Gothic" panose="020B0502020202020204" pitchFamily="34" charset="0"/>
              </a:rPr>
              <a:t>Students Click Here to Start the Assessment</a:t>
            </a:r>
          </a:p>
        </p:txBody>
      </p:sp>
      <p:pic>
        <p:nvPicPr>
          <p:cNvPr id="8" name="Picture 4" descr="Graphical user interface, application&#10;&#10;Description automatically generated">
            <a:extLst>
              <a:ext uri="{FF2B5EF4-FFF2-40B4-BE49-F238E27FC236}">
                <a16:creationId xmlns:a16="http://schemas.microsoft.com/office/drawing/2014/main" id="{15A9948A-445D-1950-A01D-D29DC88EC85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535361" y="2522686"/>
            <a:ext cx="5539703" cy="1686425"/>
          </a:xfrm>
          <a:prstGeom prst="rect">
            <a:avLst/>
          </a:prstGeom>
          <a:effectLst>
            <a:outerShdw blurRad="270802" dist="50800" dir="5400000" algn="ctr" rotWithShape="0">
              <a:srgbClr val="000000">
                <a:alpha val="69073"/>
              </a:srgbClr>
            </a:outerShdw>
          </a:effectLst>
        </p:spPr>
      </p:pic>
      <p:pic>
        <p:nvPicPr>
          <p:cNvPr id="4" name="Picture 17">
            <a:extLst>
              <a:ext uri="{FF2B5EF4-FFF2-40B4-BE49-F238E27FC236}">
                <a16:creationId xmlns:a16="http://schemas.microsoft.com/office/drawing/2014/main" id="{C2BCF24C-FDA7-8C49-2701-115D371E02B5}"/>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t="-816"/>
          <a:stretch/>
        </p:blipFill>
        <p:spPr bwMode="auto">
          <a:xfrm rot="10800000">
            <a:off x="-1" y="1044739"/>
            <a:ext cx="4827722" cy="481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7CE19A4A-8948-25BE-D98C-2B7759594CCC}"/>
              </a:ext>
            </a:extLst>
          </p:cNvPr>
          <p:cNvSpPr txBox="1"/>
          <p:nvPr/>
        </p:nvSpPr>
        <p:spPr>
          <a:xfrm>
            <a:off x="741716" y="515037"/>
            <a:ext cx="5511849" cy="1030923"/>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ts val="500"/>
              </a:spcAft>
              <a:buClrTx/>
              <a:buSzTx/>
              <a:buFontTx/>
              <a:buNone/>
              <a:tabLst/>
              <a:defRPr/>
            </a:pPr>
            <a:r>
              <a:rPr lang="en-US" altLang="en-US" sz="2700">
                <a:solidFill>
                  <a:srgbClr val="0D8EC5"/>
                </a:solidFill>
                <a:latin typeface="Century Gothic" panose="020B0502020202020204" pitchFamily="34" charset="0"/>
              </a:rPr>
              <a:t>GET TO KNOW ME</a:t>
            </a:r>
          </a:p>
          <a:p>
            <a:pPr marL="0" marR="0" lvl="0" indent="0" algn="l" defTabSz="914400" rtl="0" eaLnBrk="1" fontAlgn="base" latinLnBrk="0" hangingPunct="1">
              <a:lnSpc>
                <a:spcPct val="150000"/>
              </a:lnSpc>
              <a:spcBef>
                <a:spcPct val="0"/>
              </a:spcBef>
              <a:spcAft>
                <a:spcPts val="500"/>
              </a:spcAft>
              <a:buClrTx/>
              <a:buSzTx/>
              <a:buFontTx/>
              <a:buNone/>
              <a:tabLst/>
              <a:defRPr/>
            </a:pPr>
            <a:r>
              <a:rPr lang="en-US" altLang="en-US" sz="2200">
                <a:solidFill>
                  <a:schemeClr val="bg1"/>
                </a:solidFill>
                <a:latin typeface="Century Gothic" panose="020B0502020202020204" pitchFamily="34" charset="0"/>
              </a:rPr>
              <a:t>LEXILE ASSESSMENT SYSTEM</a:t>
            </a:r>
          </a:p>
        </p:txBody>
      </p:sp>
      <p:pic>
        <p:nvPicPr>
          <p:cNvPr id="12" name="Picture 5" descr="Graphical user interface, text, application, chat or text message&#10;&#10;Description automatically generated">
            <a:extLst>
              <a:ext uri="{FF2B5EF4-FFF2-40B4-BE49-F238E27FC236}">
                <a16:creationId xmlns:a16="http://schemas.microsoft.com/office/drawing/2014/main" id="{C160107B-5BAA-2F03-755C-E3E93F5B458E}"/>
              </a:ext>
            </a:extLst>
          </p:cNvPr>
          <p:cNvPicPr>
            <a:picLocks noChangeAspect="1"/>
          </p:cNvPicPr>
          <p:nvPr/>
        </p:nvPicPr>
        <p:blipFill>
          <a:blip r:embed="rId8"/>
          <a:stretch>
            <a:fillRect/>
          </a:stretch>
        </p:blipFill>
        <p:spPr>
          <a:xfrm>
            <a:off x="5322906" y="3593202"/>
            <a:ext cx="4897930" cy="3022632"/>
          </a:xfrm>
          <a:prstGeom prst="rect">
            <a:avLst/>
          </a:prstGeom>
        </p:spPr>
      </p:pic>
    </p:spTree>
    <p:extLst>
      <p:ext uri="{BB962C8B-B14F-4D97-AF65-F5344CB8AC3E}">
        <p14:creationId xmlns:p14="http://schemas.microsoft.com/office/powerpoint/2010/main" val="3972723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lide11" descr="District_Expected by School">
            <a:extLst>
              <a:ext uri="{FF2B5EF4-FFF2-40B4-BE49-F238E27FC236}">
                <a16:creationId xmlns:a16="http://schemas.microsoft.com/office/drawing/2014/main" id="{ECE1F725-B491-46E5-BD6D-88126B48F2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57" y="0"/>
            <a:ext cx="12192000" cy="6858000"/>
          </a:xfrm>
          <a:prstGeom prst="rect">
            <a:avLst/>
          </a:prstGeom>
        </p:spPr>
      </p:pic>
      <p:sp>
        <p:nvSpPr>
          <p:cNvPr id="2" name="Footer Placeholder 4">
            <a:extLst>
              <a:ext uri="{FF2B5EF4-FFF2-40B4-BE49-F238E27FC236}">
                <a16:creationId xmlns:a16="http://schemas.microsoft.com/office/drawing/2014/main" id="{599CF4F0-1EDB-6030-77C0-0981F7D6D427}"/>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slide12" descr="School_Expected by Grade">
            <a:extLst>
              <a:ext uri="{FF2B5EF4-FFF2-40B4-BE49-F238E27FC236}">
                <a16:creationId xmlns:a16="http://schemas.microsoft.com/office/drawing/2014/main" id="{FDD9050B-9542-46A2-AD08-EB965D5672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F56B22D0-FBE0-BBAB-5ED7-4183CA02EAEC}"/>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slide10" descr="All_Lexile Performance_Table">
            <a:extLst>
              <a:ext uri="{FF2B5EF4-FFF2-40B4-BE49-F238E27FC236}">
                <a16:creationId xmlns:a16="http://schemas.microsoft.com/office/drawing/2014/main" id="{7AAD154A-AD9C-4338-B688-788905585E8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F9079190-E6C5-9341-DC99-CEECBB54DB78}"/>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slide13" descr="All_Lexile by Month">
            <a:extLst>
              <a:ext uri="{FF2B5EF4-FFF2-40B4-BE49-F238E27FC236}">
                <a16:creationId xmlns:a16="http://schemas.microsoft.com/office/drawing/2014/main" id="{3AA69A31-B063-4382-8012-8C14AD069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6D9E1261-880E-1C64-AF89-115B98278A96}"/>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22F040-9F26-D832-7D73-161F41CCB15D}"/>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0AC42B93-862D-44EC-C12E-59A59A896E43}"/>
              </a:ext>
            </a:extLst>
          </p:cNvPr>
          <p:cNvPicPr>
            <a:picLocks noChangeAspect="1"/>
          </p:cNvPicPr>
          <p:nvPr/>
        </p:nvPicPr>
        <p:blipFill>
          <a:blip r:embed="rId2"/>
          <a:srcRect/>
          <a:stretch/>
        </p:blipFill>
        <p:spPr>
          <a:xfrm>
            <a:off x="1" y="9727"/>
            <a:ext cx="12191997" cy="6859139"/>
          </a:xfrm>
          <a:prstGeom prst="rect">
            <a:avLst/>
          </a:prstGeom>
        </p:spPr>
      </p:pic>
      <p:pic>
        <p:nvPicPr>
          <p:cNvPr id="9" name="Picture 2" descr="Gradient_Background.png">
            <a:extLst>
              <a:ext uri="{FF2B5EF4-FFF2-40B4-BE49-F238E27FC236}">
                <a16:creationId xmlns:a16="http://schemas.microsoft.com/office/drawing/2014/main" id="{F50F324C-F7F8-7AE6-4506-A0E65B9431F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0799991" flipH="1">
            <a:off x="5" y="16"/>
            <a:ext cx="12192000" cy="349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1">
            <a:extLst>
              <a:ext uri="{FF2B5EF4-FFF2-40B4-BE49-F238E27FC236}">
                <a16:creationId xmlns:a16="http://schemas.microsoft.com/office/drawing/2014/main" id="{679F4ABC-D31F-EE61-F38C-8F9DD898163D}"/>
              </a:ext>
            </a:extLst>
          </p:cNvPr>
          <p:cNvSpPr txBox="1"/>
          <p:nvPr/>
        </p:nvSpPr>
        <p:spPr>
          <a:xfrm>
            <a:off x="3714316" y="439898"/>
            <a:ext cx="10415658" cy="671513"/>
          </a:xfrm>
          <a:prstGeom prst="rect">
            <a:avLst/>
          </a:prstGeom>
          <a:noFill/>
          <a:ln cap="flat">
            <a:noFill/>
          </a:ln>
        </p:spPr>
        <p:txBody>
          <a:bodyPr lIns="91440" tIns="45720" rIns="91440" bIns="45720" anchor="t"/>
          <a:lstStyle/>
          <a:p>
            <a:pPr>
              <a:lnSpc>
                <a:spcPct val="90000"/>
              </a:lnSpc>
              <a:defRPr sz="1800" b="0" i="0" u="none" strike="noStrike" kern="0" cap="none" spc="0" baseline="0">
                <a:solidFill>
                  <a:srgbClr val="000000"/>
                </a:solidFill>
                <a:uFillTx/>
              </a:defRPr>
            </a:pPr>
            <a:r>
              <a:rPr lang="en-US" sz="2700" kern="0" cap="all">
                <a:solidFill>
                  <a:srgbClr val="0070C0"/>
                </a:solidFill>
                <a:latin typeface="Century Gothic"/>
              </a:rPr>
              <a:t>The second language</a:t>
            </a:r>
            <a:endParaRPr lang="en-US">
              <a:solidFill>
                <a:srgbClr val="0070C0"/>
              </a:solidFill>
              <a:ea typeface="Calibri"/>
              <a:cs typeface="Calibri"/>
            </a:endParaRPr>
          </a:p>
        </p:txBody>
      </p:sp>
      <p:pic>
        <p:nvPicPr>
          <p:cNvPr id="47109" name="Picture 1">
            <a:extLst>
              <a:ext uri="{FF2B5EF4-FFF2-40B4-BE49-F238E27FC236}">
                <a16:creationId xmlns:a16="http://schemas.microsoft.com/office/drawing/2014/main" id="{8F5D4EB0-87C3-2DC3-609F-FA5A2E934AD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l="58603" r="-129" b="-312"/>
          <a:stretch/>
        </p:blipFill>
        <p:spPr bwMode="auto">
          <a:xfrm>
            <a:off x="4247142" y="1415485"/>
            <a:ext cx="3305688" cy="330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29368F28-B39A-1E5C-A951-3A16249E1E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54144" y="5180819"/>
            <a:ext cx="1073137" cy="729117"/>
          </a:xfrm>
          <a:prstGeom prst="rect">
            <a:avLst/>
          </a:prstGeom>
        </p:spPr>
      </p:pic>
    </p:spTree>
    <p:extLst>
      <p:ext uri="{BB962C8B-B14F-4D97-AF65-F5344CB8AC3E}">
        <p14:creationId xmlns:p14="http://schemas.microsoft.com/office/powerpoint/2010/main" val="336400710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590;p68">
            <a:extLst>
              <a:ext uri="{FF2B5EF4-FFF2-40B4-BE49-F238E27FC236}">
                <a16:creationId xmlns:a16="http://schemas.microsoft.com/office/drawing/2014/main" id="{BD8CEF90-DC0C-7197-ED56-C89661259EE7}"/>
              </a:ext>
            </a:extLst>
          </p:cNvPr>
          <p:cNvSpPr/>
          <p:nvPr/>
        </p:nvSpPr>
        <p:spPr>
          <a:xfrm>
            <a:off x="545690" y="580118"/>
            <a:ext cx="5328000" cy="1018186"/>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5400"/>
              <a:buFont typeface="Arial"/>
              <a:buNone/>
            </a:pPr>
            <a:r>
              <a:rPr lang="en-US" sz="2700" u="none" strike="noStrike" cap="none">
                <a:solidFill>
                  <a:srgbClr val="0070C0"/>
                </a:solidFill>
                <a:latin typeface="Century Gothic"/>
                <a:ea typeface="Arial"/>
                <a:cs typeface="Arial"/>
                <a:sym typeface="Arial"/>
              </a:rPr>
              <a:t>THE RIASEC FRAMEWORK</a:t>
            </a:r>
            <a:endParaRPr lang="en-US" sz="2700" u="none" strike="noStrike" cap="none">
              <a:solidFill>
                <a:srgbClr val="0070C0"/>
              </a:solidFill>
              <a:latin typeface="Century Gothic"/>
              <a:ea typeface="Arial"/>
              <a:cs typeface="Arial"/>
            </a:endParaRPr>
          </a:p>
        </p:txBody>
      </p:sp>
      <p:pic>
        <p:nvPicPr>
          <p:cNvPr id="6" name="Picture 5">
            <a:extLst>
              <a:ext uri="{FF2B5EF4-FFF2-40B4-BE49-F238E27FC236}">
                <a16:creationId xmlns:a16="http://schemas.microsoft.com/office/drawing/2014/main" id="{C375BC6A-F324-EE75-F96F-1F1712870BC8}"/>
              </a:ext>
            </a:extLst>
          </p:cNvPr>
          <p:cNvPicPr>
            <a:picLocks noChangeAspect="1"/>
          </p:cNvPicPr>
          <p:nvPr/>
        </p:nvPicPr>
        <p:blipFill>
          <a:blip r:embed="rId3"/>
          <a:srcRect/>
          <a:stretch/>
        </p:blipFill>
        <p:spPr>
          <a:xfrm>
            <a:off x="6318312" y="228600"/>
            <a:ext cx="5953327" cy="6400800"/>
          </a:xfrm>
          <a:prstGeom prst="rect">
            <a:avLst/>
          </a:prstGeom>
        </p:spPr>
      </p:pic>
      <p:sp>
        <p:nvSpPr>
          <p:cNvPr id="7" name="TextBox 6">
            <a:extLst>
              <a:ext uri="{FF2B5EF4-FFF2-40B4-BE49-F238E27FC236}">
                <a16:creationId xmlns:a16="http://schemas.microsoft.com/office/drawing/2014/main" id="{595328EE-C67D-A2D3-363E-0025930D621D}"/>
              </a:ext>
            </a:extLst>
          </p:cNvPr>
          <p:cNvSpPr txBox="1"/>
          <p:nvPr/>
        </p:nvSpPr>
        <p:spPr>
          <a:xfrm>
            <a:off x="545690" y="1486816"/>
            <a:ext cx="6400800" cy="3477875"/>
          </a:xfrm>
          <a:prstGeom prst="rect">
            <a:avLst/>
          </a:prstGeom>
          <a:noFill/>
        </p:spPr>
        <p:txBody>
          <a:bodyPr wrap="square" lIns="91440" tIns="45720" rIns="91440" bIns="45720" rtlCol="0" anchor="t">
            <a:spAutoFit/>
          </a:bodyPr>
          <a:lstStyle/>
          <a:p>
            <a:pPr marL="342900" marR="0" lvl="0" indent="-342900" rtl="0">
              <a:lnSpc>
                <a:spcPct val="100000"/>
              </a:lnSpc>
              <a:spcBef>
                <a:spcPts val="0"/>
              </a:spcBef>
              <a:spcAft>
                <a:spcPts val="0"/>
              </a:spcAft>
              <a:buClr>
                <a:srgbClr val="000000"/>
              </a:buClr>
              <a:buSzPct val="100000"/>
              <a:buFont typeface="Arial" panose="020B0604020202020204" pitchFamily="34" charset="0"/>
              <a:buChar char="•"/>
            </a:pPr>
            <a:r>
              <a:rPr lang="en-US" sz="2000" u="none" strike="noStrike" cap="none" dirty="0">
                <a:solidFill>
                  <a:srgbClr val="000000"/>
                </a:solidFill>
                <a:latin typeface="Century Gothic"/>
                <a:ea typeface="Prompt"/>
                <a:cs typeface="Prompt"/>
                <a:sym typeface="Prompt"/>
              </a:rPr>
              <a:t>Created by American psychologist Dr. John L. Holland in the 1960’s.</a:t>
            </a:r>
            <a:endParaRPr lang="en-US" sz="2000" u="none" strike="noStrike" cap="none" dirty="0">
              <a:solidFill>
                <a:srgbClr val="000000"/>
              </a:solidFill>
              <a:latin typeface="Century Gothic"/>
              <a:ea typeface="Prompt"/>
              <a:cs typeface="Prompt"/>
            </a:endParaRPr>
          </a:p>
          <a:p>
            <a:pPr marR="0" lvl="0" rtl="0">
              <a:lnSpc>
                <a:spcPct val="100000"/>
              </a:lnSpc>
              <a:spcBef>
                <a:spcPts val="0"/>
              </a:spcBef>
              <a:spcAft>
                <a:spcPts val="0"/>
              </a:spcAft>
              <a:buClr>
                <a:srgbClr val="000000"/>
              </a:buClr>
              <a:buSzPct val="100000"/>
            </a:pPr>
            <a:endParaRPr lang="en-US" sz="2000" u="none" strike="noStrike" cap="none" dirty="0">
              <a:solidFill>
                <a:srgbClr val="000000"/>
              </a:solidFill>
              <a:latin typeface="Century Gothic" panose="020B0502020202020204" pitchFamily="34" charset="0"/>
              <a:ea typeface="Prompt"/>
              <a:cs typeface="Prompt"/>
            </a:endParaRPr>
          </a:p>
          <a:p>
            <a:pPr marL="342900" marR="0" lvl="0" indent="-342900" rtl="0">
              <a:lnSpc>
                <a:spcPct val="100000"/>
              </a:lnSpc>
              <a:spcBef>
                <a:spcPts val="0"/>
              </a:spcBef>
              <a:spcAft>
                <a:spcPts val="0"/>
              </a:spcAft>
              <a:buClr>
                <a:srgbClr val="000000"/>
              </a:buClr>
              <a:buSzPct val="100000"/>
              <a:buFont typeface="Arial" panose="020B0604020202020204" pitchFamily="34" charset="0"/>
              <a:buChar char="•"/>
            </a:pPr>
            <a:r>
              <a:rPr lang="en-US" sz="2000" u="none" strike="noStrike" cap="none" dirty="0">
                <a:solidFill>
                  <a:srgbClr val="000000"/>
                </a:solidFill>
                <a:latin typeface="Century Gothic"/>
                <a:ea typeface="Prompt"/>
                <a:cs typeface="Prompt"/>
                <a:sym typeface="Prompt"/>
              </a:rPr>
              <a:t>The most widely adopted framework for interest measurement. </a:t>
            </a:r>
            <a:endParaRPr lang="en-US" sz="2000" u="none" strike="noStrike" cap="none" dirty="0">
              <a:solidFill>
                <a:srgbClr val="000000"/>
              </a:solidFill>
              <a:latin typeface="Century Gothic"/>
              <a:ea typeface="Prompt"/>
              <a:cs typeface="Prompt"/>
            </a:endParaRPr>
          </a:p>
          <a:p>
            <a:pPr marR="0" lvl="0" rtl="0">
              <a:lnSpc>
                <a:spcPct val="100000"/>
              </a:lnSpc>
              <a:spcBef>
                <a:spcPts val="0"/>
              </a:spcBef>
              <a:spcAft>
                <a:spcPts val="0"/>
              </a:spcAft>
              <a:buClr>
                <a:srgbClr val="000000"/>
              </a:buClr>
              <a:buSzPct val="100000"/>
            </a:pPr>
            <a:endParaRPr lang="en-US" sz="2000" u="none" strike="noStrike" cap="none" dirty="0">
              <a:solidFill>
                <a:srgbClr val="000000"/>
              </a:solidFill>
              <a:latin typeface="Century Gothic" panose="020B0502020202020204" pitchFamily="34" charset="0"/>
              <a:ea typeface="Prompt"/>
              <a:cs typeface="Prompt"/>
            </a:endParaRPr>
          </a:p>
          <a:p>
            <a:pPr marL="342900" marR="0" lvl="0" indent="-342900" rtl="0">
              <a:lnSpc>
                <a:spcPct val="100000"/>
              </a:lnSpc>
              <a:spcBef>
                <a:spcPts val="0"/>
              </a:spcBef>
              <a:spcAft>
                <a:spcPts val="0"/>
              </a:spcAft>
              <a:buClr>
                <a:srgbClr val="000000"/>
              </a:buClr>
              <a:buSzPct val="100000"/>
              <a:buFont typeface="Arial" panose="020B0604020202020204" pitchFamily="34" charset="0"/>
              <a:buChar char="•"/>
            </a:pPr>
            <a:r>
              <a:rPr lang="en-US" sz="2000" u="none" strike="noStrike" cap="none" dirty="0">
                <a:solidFill>
                  <a:srgbClr val="000000"/>
                </a:solidFill>
                <a:latin typeface="Century Gothic"/>
                <a:ea typeface="Prompt"/>
                <a:cs typeface="Prompt"/>
                <a:sym typeface="Prompt"/>
              </a:rPr>
              <a:t>Help to understand interests, values and skills and how they relate to career paths.</a:t>
            </a:r>
            <a:endParaRPr lang="en-US" sz="2000" u="none" strike="noStrike" cap="none" dirty="0">
              <a:solidFill>
                <a:srgbClr val="000000"/>
              </a:solidFill>
              <a:latin typeface="Century Gothic"/>
              <a:ea typeface="Prompt"/>
              <a:cs typeface="Prompt"/>
            </a:endParaRPr>
          </a:p>
          <a:p>
            <a:pPr marR="0" lvl="0" rtl="0">
              <a:lnSpc>
                <a:spcPct val="100000"/>
              </a:lnSpc>
              <a:spcBef>
                <a:spcPts val="0"/>
              </a:spcBef>
              <a:spcAft>
                <a:spcPts val="0"/>
              </a:spcAft>
              <a:buClr>
                <a:srgbClr val="000000"/>
              </a:buClr>
              <a:buSzPct val="100000"/>
            </a:pPr>
            <a:endParaRPr lang="en-US" sz="2000" u="none" strike="noStrike" cap="none" dirty="0">
              <a:solidFill>
                <a:srgbClr val="000000"/>
              </a:solidFill>
              <a:latin typeface="Century Gothic" panose="020B0502020202020204" pitchFamily="34" charset="0"/>
              <a:ea typeface="Prompt"/>
              <a:cs typeface="Prompt"/>
            </a:endParaRPr>
          </a:p>
          <a:p>
            <a:pPr marL="342900" marR="0" lvl="0" indent="-342900" rtl="0">
              <a:lnSpc>
                <a:spcPct val="100000"/>
              </a:lnSpc>
              <a:spcBef>
                <a:spcPts val="0"/>
              </a:spcBef>
              <a:spcAft>
                <a:spcPts val="0"/>
              </a:spcAft>
              <a:buClr>
                <a:srgbClr val="000000"/>
              </a:buClr>
              <a:buSzPct val="100000"/>
              <a:buFont typeface="Arial" panose="020B0604020202020204" pitchFamily="34" charset="0"/>
              <a:buChar char="•"/>
            </a:pPr>
            <a:r>
              <a:rPr lang="en-US" sz="2000" dirty="0">
                <a:solidFill>
                  <a:srgbClr val="000000"/>
                </a:solidFill>
                <a:latin typeface="Century Gothic"/>
                <a:ea typeface="Prompt"/>
                <a:cs typeface="Prompt"/>
                <a:sym typeface="Prompt"/>
              </a:rPr>
              <a:t>A career that matches your interests leads to greater satisfaction</a:t>
            </a:r>
            <a:endParaRPr lang="en-US" sz="2000" dirty="0">
              <a:latin typeface="Century Gothic"/>
            </a:endParaRPr>
          </a:p>
        </p:txBody>
      </p:sp>
    </p:spTree>
    <p:extLst>
      <p:ext uri="{BB962C8B-B14F-4D97-AF65-F5344CB8AC3E}">
        <p14:creationId xmlns:p14="http://schemas.microsoft.com/office/powerpoint/2010/main" val="1033235074"/>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diagram of different colored squares&#10;&#10;Description automatically generated">
            <a:extLst>
              <a:ext uri="{FF2B5EF4-FFF2-40B4-BE49-F238E27FC236}">
                <a16:creationId xmlns:a16="http://schemas.microsoft.com/office/drawing/2014/main" id="{9E649878-D3F3-3CB9-A72A-9AEBD0B1A76D}"/>
              </a:ext>
            </a:extLst>
          </p:cNvPr>
          <p:cNvPicPr>
            <a:picLocks noChangeAspect="1"/>
          </p:cNvPicPr>
          <p:nvPr/>
        </p:nvPicPr>
        <p:blipFill>
          <a:blip r:embed="rId3"/>
          <a:srcRect t="2765" r="1604" b="7030"/>
          <a:stretch/>
        </p:blipFill>
        <p:spPr>
          <a:xfrm>
            <a:off x="0" y="1213433"/>
            <a:ext cx="6098816" cy="4388459"/>
          </a:xfrm>
          <a:prstGeom prst="rect">
            <a:avLst/>
          </a:prstGeom>
        </p:spPr>
      </p:pic>
      <p:pic>
        <p:nvPicPr>
          <p:cNvPr id="8" name="Picture 7" descr="A diagram of a company's theme&#10;&#10;Description automatically generated with medium confidence">
            <a:extLst>
              <a:ext uri="{FF2B5EF4-FFF2-40B4-BE49-F238E27FC236}">
                <a16:creationId xmlns:a16="http://schemas.microsoft.com/office/drawing/2014/main" id="{3D1D0355-F939-B814-9DA1-46DFE2858E74}"/>
              </a:ext>
            </a:extLst>
          </p:cNvPr>
          <p:cNvPicPr>
            <a:picLocks noChangeAspect="1"/>
          </p:cNvPicPr>
          <p:nvPr/>
        </p:nvPicPr>
        <p:blipFill rotWithShape="1">
          <a:blip r:embed="rId4"/>
          <a:srcRect t="3683" r="-200" b="6392"/>
          <a:stretch/>
        </p:blipFill>
        <p:spPr>
          <a:xfrm>
            <a:off x="6096000" y="1213050"/>
            <a:ext cx="5789422" cy="4422156"/>
          </a:xfrm>
          <a:prstGeom prst="rect">
            <a:avLst/>
          </a:prstGeom>
        </p:spPr>
      </p:pic>
      <p:sp>
        <p:nvSpPr>
          <p:cNvPr id="3" name="Google Shape;590;p68">
            <a:extLst>
              <a:ext uri="{FF2B5EF4-FFF2-40B4-BE49-F238E27FC236}">
                <a16:creationId xmlns:a16="http://schemas.microsoft.com/office/drawing/2014/main" id="{D8D50985-2330-A990-579F-5F1126F9D80F}"/>
              </a:ext>
            </a:extLst>
          </p:cNvPr>
          <p:cNvSpPr/>
          <p:nvPr/>
        </p:nvSpPr>
        <p:spPr>
          <a:xfrm>
            <a:off x="391231" y="384469"/>
            <a:ext cx="5328000" cy="1018186"/>
          </a:xfrm>
          <a:prstGeom prst="rect">
            <a:avLst/>
          </a:prstGeom>
          <a:noFill/>
          <a:ln>
            <a:noFill/>
          </a:ln>
        </p:spPr>
        <p:txBody>
          <a:bodyPr spcFirstLastPara="1" wrap="square" lIns="91425" tIns="45700" rIns="91425" bIns="45700" anchor="t" anchorCtr="0">
            <a:noAutofit/>
          </a:bodyPr>
          <a:lstStyle/>
          <a:p>
            <a:pPr marL="0" marR="0" lvl="0" indent="0" rtl="0">
              <a:lnSpc>
                <a:spcPct val="100000"/>
              </a:lnSpc>
              <a:spcBef>
                <a:spcPts val="0"/>
              </a:spcBef>
              <a:spcAft>
                <a:spcPts val="0"/>
              </a:spcAft>
              <a:buClr>
                <a:srgbClr val="000000"/>
              </a:buClr>
              <a:buSzPts val="5400"/>
              <a:buFont typeface="Arial"/>
              <a:buNone/>
            </a:pPr>
            <a:r>
              <a:rPr lang="en-US" sz="2700" u="none" strike="noStrike" cap="none">
                <a:solidFill>
                  <a:srgbClr val="0070C0"/>
                </a:solidFill>
                <a:latin typeface="Century Gothic"/>
                <a:ea typeface="Arial"/>
                <a:cs typeface="Arial"/>
                <a:sym typeface="Arial"/>
              </a:rPr>
              <a:t>THE RIASEC FRAMEWORK</a:t>
            </a:r>
            <a:endParaRPr lang="en-US" sz="2700" u="none" strike="noStrike" cap="none">
              <a:solidFill>
                <a:srgbClr val="0070C0"/>
              </a:solidFill>
              <a:latin typeface="Century Gothic"/>
              <a:ea typeface="Arial"/>
              <a:cs typeface="Arial"/>
            </a:endParaRPr>
          </a:p>
        </p:txBody>
      </p:sp>
    </p:spTree>
    <p:extLst>
      <p:ext uri="{BB962C8B-B14F-4D97-AF65-F5344CB8AC3E}">
        <p14:creationId xmlns:p14="http://schemas.microsoft.com/office/powerpoint/2010/main" val="3060882302"/>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de5" descr="All_RIASEC ">
            <a:extLst>
              <a:ext uri="{FF2B5EF4-FFF2-40B4-BE49-F238E27FC236}">
                <a16:creationId xmlns:a16="http://schemas.microsoft.com/office/drawing/2014/main" id="{006032E9-A8BF-4D87-9633-792948DE59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73077D4F-7605-BEE3-021F-7521C9581081}"/>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slide6" descr="All_Top Careers">
            <a:extLst>
              <a:ext uri="{FF2B5EF4-FFF2-40B4-BE49-F238E27FC236}">
                <a16:creationId xmlns:a16="http://schemas.microsoft.com/office/drawing/2014/main" id="{7384737D-3B7C-43B7-AC37-EAA14DDFBB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744B66B5-B056-CE49-BD3F-0BC0F5FC2E39}"/>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C8344-969C-89E8-8BD4-40434CD4F10C}"/>
            </a:ext>
          </a:extLst>
        </p:cNvPr>
        <p:cNvGrpSpPr/>
        <p:nvPr/>
      </p:nvGrpSpPr>
      <p:grpSpPr>
        <a:xfrm>
          <a:off x="0" y="0"/>
          <a:ext cx="0" cy="0"/>
          <a:chOff x="0" y="0"/>
          <a:chExt cx="0" cy="0"/>
        </a:xfrm>
      </p:grpSpPr>
      <p:pic>
        <p:nvPicPr>
          <p:cNvPr id="8" name="Picture 10">
            <a:extLst>
              <a:ext uri="{FF2B5EF4-FFF2-40B4-BE49-F238E27FC236}">
                <a16:creationId xmlns:a16="http://schemas.microsoft.com/office/drawing/2014/main" id="{35465D54-F5E8-8A94-1F95-98851F58C557}"/>
              </a:ext>
            </a:extLst>
          </p:cNvPr>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723502" y="1"/>
            <a:ext cx="8468497" cy="2323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a:extLst>
              <a:ext uri="{FF2B5EF4-FFF2-40B4-BE49-F238E27FC236}">
                <a16:creationId xmlns:a16="http://schemas.microsoft.com/office/drawing/2014/main" id="{EB75AE63-D01B-E72B-EDED-EFDC00EAA0C0}"/>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4929051"/>
            <a:ext cx="4990089" cy="1928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student_awareness_of_connections_between_career_riasec_lexile_(career_presentations)_-_student_version (720p).mp4">
            <a:hlinkClick r:id="" action="ppaction://media"/>
            <a:extLst>
              <a:ext uri="{FF2B5EF4-FFF2-40B4-BE49-F238E27FC236}">
                <a16:creationId xmlns:a16="http://schemas.microsoft.com/office/drawing/2014/main" id="{21476CAF-9813-7F54-4B0F-9A51D1894164}"/>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672048" y="1471755"/>
            <a:ext cx="8638901" cy="4859382"/>
          </a:xfrm>
          <a:prstGeom prst="rect">
            <a:avLst/>
          </a:prstGeom>
        </p:spPr>
      </p:pic>
      <p:sp>
        <p:nvSpPr>
          <p:cNvPr id="6" name="TextBox 5">
            <a:extLst>
              <a:ext uri="{FF2B5EF4-FFF2-40B4-BE49-F238E27FC236}">
                <a16:creationId xmlns:a16="http://schemas.microsoft.com/office/drawing/2014/main" id="{EF8CD576-3C6E-AFA3-17B1-FDE56197F860}"/>
              </a:ext>
            </a:extLst>
          </p:cNvPr>
          <p:cNvSpPr txBox="1"/>
          <p:nvPr/>
        </p:nvSpPr>
        <p:spPr>
          <a:xfrm>
            <a:off x="1576251" y="417907"/>
            <a:ext cx="6096000" cy="707886"/>
          </a:xfrm>
          <a:prstGeom prst="rect">
            <a:avLst/>
          </a:prstGeom>
          <a:noFill/>
        </p:spPr>
        <p:txBody>
          <a:bodyPr wrap="square">
            <a:spAutoFit/>
          </a:bodyPr>
          <a:lstStyle/>
          <a:p>
            <a:pPr marL="0" marR="0" algn="l">
              <a:spcBef>
                <a:spcPts val="0"/>
              </a:spcBef>
              <a:spcAft>
                <a:spcPts val="0"/>
              </a:spcAft>
            </a:pPr>
            <a:r>
              <a:rPr lang="en-US" sz="2200" b="0" i="0" u="none" strike="noStrike">
                <a:solidFill>
                  <a:srgbClr val="0480B6"/>
                </a:solidFill>
                <a:effectLst/>
                <a:latin typeface="Century Gothic" panose="020B0502020202020204" pitchFamily="34" charset="0"/>
              </a:rPr>
              <a:t>NYC: JHS 227</a:t>
            </a:r>
          </a:p>
          <a:p>
            <a:pPr marL="0" marR="0" algn="l">
              <a:spcBef>
                <a:spcPts val="0"/>
              </a:spcBef>
              <a:spcAft>
                <a:spcPts val="0"/>
              </a:spcAft>
            </a:pPr>
            <a:r>
              <a:rPr lang="en-US" b="0" i="0" u="none" strike="noStrike">
                <a:solidFill>
                  <a:schemeClr val="bg2">
                    <a:lumMod val="25000"/>
                  </a:schemeClr>
                </a:solidFill>
                <a:effectLst/>
                <a:latin typeface="Century Gothic" panose="020B0502020202020204" pitchFamily="34" charset="0"/>
              </a:rPr>
              <a:t>Finding </a:t>
            </a:r>
            <a:r>
              <a:rPr lang="en-US">
                <a:solidFill>
                  <a:schemeClr val="bg2">
                    <a:lumMod val="25000"/>
                  </a:schemeClr>
                </a:solidFill>
                <a:latin typeface="Century Gothic" panose="020B0502020202020204" pitchFamily="34" charset="0"/>
              </a:rPr>
              <a:t>My</a:t>
            </a:r>
            <a:r>
              <a:rPr lang="en-US" b="0" i="0" u="none" strike="noStrike">
                <a:solidFill>
                  <a:schemeClr val="bg2">
                    <a:lumMod val="25000"/>
                  </a:schemeClr>
                </a:solidFill>
                <a:effectLst/>
                <a:latin typeface="Century Gothic" panose="020B0502020202020204" pitchFamily="34" charset="0"/>
              </a:rPr>
              <a:t> Why</a:t>
            </a:r>
          </a:p>
        </p:txBody>
      </p:sp>
    </p:spTree>
    <p:extLst>
      <p:ext uri="{BB962C8B-B14F-4D97-AF65-F5344CB8AC3E}">
        <p14:creationId xmlns:p14="http://schemas.microsoft.com/office/powerpoint/2010/main" val="159702479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56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lide4" descr="All_Reading Topics">
            <a:extLst>
              <a:ext uri="{FF2B5EF4-FFF2-40B4-BE49-F238E27FC236}">
                <a16:creationId xmlns:a16="http://schemas.microsoft.com/office/drawing/2014/main" id="{0640C2E9-1E60-42F0-A81D-F48773BEE2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17FE47BA-2C2F-D4F5-6146-1D14681B8607}"/>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slide14" descr="All_Independent Reading">
            <a:extLst>
              <a:ext uri="{FF2B5EF4-FFF2-40B4-BE49-F238E27FC236}">
                <a16:creationId xmlns:a16="http://schemas.microsoft.com/office/drawing/2014/main" id="{3FA52C32-5B6F-4ECE-8358-3ED43079C8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C0A29CD6-FC94-9953-B2B2-9562186D300B}"/>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lide3" descr="All_Pathways">
            <a:extLst>
              <a:ext uri="{FF2B5EF4-FFF2-40B4-BE49-F238E27FC236}">
                <a16:creationId xmlns:a16="http://schemas.microsoft.com/office/drawing/2014/main" id="{8CE88AB1-6AEF-4B51-BA64-998CFD68A2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Footer Placeholder 4">
            <a:extLst>
              <a:ext uri="{FF2B5EF4-FFF2-40B4-BE49-F238E27FC236}">
                <a16:creationId xmlns:a16="http://schemas.microsoft.com/office/drawing/2014/main" id="{21B4404F-10E3-BB09-EEA5-27C57B679D47}"/>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spTree>
    <p:extLst>
      <p:ext uri="{BB962C8B-B14F-4D97-AF65-F5344CB8AC3E}">
        <p14:creationId xmlns:p14="http://schemas.microsoft.com/office/powerpoint/2010/main" val="95992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6071A47-26C5-178D-17E0-06FFCD0EAC34}"/>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pic>
        <p:nvPicPr>
          <p:cNvPr id="8" name="Picture 7">
            <a:extLst>
              <a:ext uri="{FF2B5EF4-FFF2-40B4-BE49-F238E27FC236}">
                <a16:creationId xmlns:a16="http://schemas.microsoft.com/office/drawing/2014/main" id="{5E92B5EF-CFE7-3C41-BA7D-21764ECE0570}"/>
              </a:ext>
            </a:extLst>
          </p:cNvPr>
          <p:cNvPicPr>
            <a:picLocks noChangeAspect="1"/>
          </p:cNvPicPr>
          <p:nvPr/>
        </p:nvPicPr>
        <p:blipFill>
          <a:blip r:embed="rId2"/>
          <a:srcRect l="18820" t="20017" r="7164" b="15973"/>
          <a:stretch/>
        </p:blipFill>
        <p:spPr>
          <a:xfrm>
            <a:off x="0" y="0"/>
            <a:ext cx="12192000" cy="6847878"/>
          </a:xfrm>
          <a:prstGeom prst="rect">
            <a:avLst/>
          </a:prstGeom>
        </p:spPr>
      </p:pic>
    </p:spTree>
    <p:extLst>
      <p:ext uri="{BB962C8B-B14F-4D97-AF65-F5344CB8AC3E}">
        <p14:creationId xmlns:p14="http://schemas.microsoft.com/office/powerpoint/2010/main" val="959925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F32A195-9BF5-AE2E-B0B3-6357047B35F8}"/>
              </a:ext>
            </a:extLst>
          </p:cNvPr>
          <p:cNvPicPr>
            <a:picLocks noChangeAspect="1"/>
          </p:cNvPicPr>
          <p:nvPr/>
        </p:nvPicPr>
        <p:blipFill>
          <a:blip r:embed="rId2"/>
          <a:srcRect l="19480" t="19613" r="6010" b="15543"/>
          <a:stretch/>
        </p:blipFill>
        <p:spPr>
          <a:xfrm>
            <a:off x="1" y="0"/>
            <a:ext cx="12307190" cy="6956238"/>
          </a:xfrm>
          <a:prstGeom prst="rect">
            <a:avLst/>
          </a:prstGeom>
        </p:spPr>
      </p:pic>
    </p:spTree>
    <p:extLst>
      <p:ext uri="{BB962C8B-B14F-4D97-AF65-F5344CB8AC3E}">
        <p14:creationId xmlns:p14="http://schemas.microsoft.com/office/powerpoint/2010/main" val="959925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5F92E1F5-6726-35EE-3D34-37AD48D9CE92}"/>
              </a:ext>
            </a:extLst>
          </p:cNvPr>
          <p:cNvSpPr txBox="1">
            <a:spLocks/>
          </p:cNvSpPr>
          <p:nvPr/>
        </p:nvSpPr>
        <p:spPr>
          <a:xfrm>
            <a:off x="7630160" y="6681152"/>
            <a:ext cx="6373090" cy="365125"/>
          </a:xfrm>
          <a:prstGeom prst="rect">
            <a:avLst/>
          </a:prstGeom>
        </p:spPr>
        <p:txBody>
          <a:bodyPr/>
          <a:lstStyle>
            <a:defPPr>
              <a:defRPr lang="en-US"/>
            </a:defPPr>
            <a:lvl1pPr marL="0" algn="l" defTabSz="914400" rtl="0" eaLnBrk="1" latinLnBrk="0" hangingPunct="1">
              <a:defRPr sz="105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800"/>
              <a:t>CONFIDENTIAL:MAY NOT BE FORWARDED OR SHARED WITHOUT THE PERMISSION OF BEABLE EDUCATION</a:t>
            </a:r>
          </a:p>
        </p:txBody>
      </p:sp>
      <p:pic>
        <p:nvPicPr>
          <p:cNvPr id="14" name="Picture 13">
            <a:extLst>
              <a:ext uri="{FF2B5EF4-FFF2-40B4-BE49-F238E27FC236}">
                <a16:creationId xmlns:a16="http://schemas.microsoft.com/office/drawing/2014/main" id="{A3AAE2DC-CB96-1FFF-A97A-D58B81D52222}"/>
              </a:ext>
            </a:extLst>
          </p:cNvPr>
          <p:cNvPicPr>
            <a:picLocks noChangeAspect="1"/>
          </p:cNvPicPr>
          <p:nvPr/>
        </p:nvPicPr>
        <p:blipFill>
          <a:blip r:embed="rId2"/>
          <a:srcRect l="20597" t="20271" r="4052" b="15898"/>
          <a:stretch/>
        </p:blipFill>
        <p:spPr>
          <a:xfrm>
            <a:off x="0" y="0"/>
            <a:ext cx="12192000" cy="6858000"/>
          </a:xfrm>
          <a:prstGeom prst="rect">
            <a:avLst/>
          </a:prstGeom>
        </p:spPr>
      </p:pic>
    </p:spTree>
    <p:extLst>
      <p:ext uri="{BB962C8B-B14F-4D97-AF65-F5344CB8AC3E}">
        <p14:creationId xmlns:p14="http://schemas.microsoft.com/office/powerpoint/2010/main" val="95992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9CD818A-BDD0-0F42-8693-9C570053B7F5}"/>
              </a:ext>
            </a:extLst>
          </p:cNvPr>
          <p:cNvPicPr>
            <a:picLocks noChangeAspect="1"/>
          </p:cNvPicPr>
          <p:nvPr/>
        </p:nvPicPr>
        <p:blipFill>
          <a:blip r:embed="rId3"/>
          <a:srcRect/>
          <a:stretch/>
        </p:blipFill>
        <p:spPr>
          <a:xfrm>
            <a:off x="26348" y="7741"/>
            <a:ext cx="12165652" cy="6857998"/>
          </a:xfrm>
          <a:prstGeom prst="rect">
            <a:avLst/>
          </a:prstGeom>
        </p:spPr>
      </p:pic>
      <p:pic>
        <p:nvPicPr>
          <p:cNvPr id="5" name="Picture 4" descr="Gradient_Background.png">
            <a:extLst>
              <a:ext uri="{FF2B5EF4-FFF2-40B4-BE49-F238E27FC236}">
                <a16:creationId xmlns:a16="http://schemas.microsoft.com/office/drawing/2014/main" id="{5D455CDB-6E2B-9148-ACD6-C49AE3A20D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H="1">
            <a:off x="-11652" y="0"/>
            <a:ext cx="12194090" cy="3491262"/>
          </a:xfrm>
          <a:prstGeom prst="rect">
            <a:avLst/>
          </a:prstGeom>
        </p:spPr>
      </p:pic>
      <p:pic>
        <p:nvPicPr>
          <p:cNvPr id="6" name="Picture 5" descr="GraphicAccent_02.jpg">
            <a:extLst>
              <a:ext uri="{FF2B5EF4-FFF2-40B4-BE49-F238E27FC236}">
                <a16:creationId xmlns:a16="http://schemas.microsoft.com/office/drawing/2014/main" id="{2B011092-7278-7846-9B4D-767553824E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652" y="6221186"/>
            <a:ext cx="1210502" cy="644553"/>
          </a:xfrm>
          <a:prstGeom prst="rect">
            <a:avLst/>
          </a:prstGeom>
        </p:spPr>
      </p:pic>
      <p:sp>
        <p:nvSpPr>
          <p:cNvPr id="9" name="Content Placeholder 2">
            <a:extLst>
              <a:ext uri="{FF2B5EF4-FFF2-40B4-BE49-F238E27FC236}">
                <a16:creationId xmlns:a16="http://schemas.microsoft.com/office/drawing/2014/main" id="{2A77E4DD-C1E9-5F49-89C3-FDB3E1DB33B9}"/>
              </a:ext>
            </a:extLst>
          </p:cNvPr>
          <p:cNvSpPr>
            <a:spLocks noGrp="1"/>
          </p:cNvSpPr>
          <p:nvPr>
            <p:ph idx="1"/>
          </p:nvPr>
        </p:nvSpPr>
        <p:spPr>
          <a:xfrm>
            <a:off x="593599" y="1134949"/>
            <a:ext cx="5431117" cy="910623"/>
          </a:xfrm>
        </p:spPr>
        <p:txBody>
          <a:bodyPr>
            <a:normAutofit fontScale="92500" lnSpcReduction="10000"/>
          </a:bodyPr>
          <a:lstStyle/>
          <a:p>
            <a:pPr marL="0" indent="0">
              <a:buClr>
                <a:srgbClr val="2291D5"/>
              </a:buClr>
              <a:buNone/>
            </a:pPr>
            <a:r>
              <a:rPr lang="en-US" sz="3600" dirty="0">
                <a:solidFill>
                  <a:srgbClr val="2291D5"/>
                </a:solidFill>
              </a:rPr>
              <a:t>PROFILE OF A </a:t>
            </a:r>
            <a:br>
              <a:rPr lang="en-US" sz="3600" dirty="0">
                <a:solidFill>
                  <a:srgbClr val="2291D5"/>
                </a:solidFill>
              </a:rPr>
            </a:br>
            <a:r>
              <a:rPr lang="en-US" sz="3600" dirty="0">
                <a:solidFill>
                  <a:srgbClr val="2291D5"/>
                </a:solidFill>
              </a:rPr>
              <a:t>BIBB-BEABLE GRADUATE</a:t>
            </a:r>
          </a:p>
        </p:txBody>
      </p:sp>
      <p:sp>
        <p:nvSpPr>
          <p:cNvPr id="2" name="Rectangle 1">
            <a:extLst>
              <a:ext uri="{FF2B5EF4-FFF2-40B4-BE49-F238E27FC236}">
                <a16:creationId xmlns:a16="http://schemas.microsoft.com/office/drawing/2014/main" id="{73F288D9-6DF9-ED49-A436-9056E57CA8DF}"/>
              </a:ext>
            </a:extLst>
          </p:cNvPr>
          <p:cNvSpPr/>
          <p:nvPr/>
        </p:nvSpPr>
        <p:spPr>
          <a:xfrm>
            <a:off x="12192000" y="1134949"/>
            <a:ext cx="6096000" cy="665695"/>
          </a:xfrm>
          <a:prstGeom prst="rect">
            <a:avLst/>
          </a:prstGeom>
        </p:spPr>
        <p:txBody>
          <a:bodyPr>
            <a:spAutoFit/>
          </a:bodyPr>
          <a:lstStyle/>
          <a:p>
            <a:pPr marL="457200" marR="0" lvl="1" indent="0" algn="l" defTabSz="457200" rtl="0" eaLnBrk="1" fontAlgn="auto" latinLnBrk="0" hangingPunct="1">
              <a:lnSpc>
                <a:spcPct val="107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
                <a:srgbClr val="2291D5"/>
              </a:buClr>
              <a:buSzTx/>
              <a:buFontTx/>
              <a:buNone/>
              <a:tabLst/>
              <a:defRPr/>
            </a:pPr>
            <a:endParaRPr kumimoji="0" lang="en-US" sz="1800" b="0" i="0" u="none" strike="noStrike" kern="1200" cap="none" spc="0" normalizeH="0" baseline="0" noProof="0">
              <a:ln>
                <a:noFill/>
              </a:ln>
              <a:solidFill>
                <a:srgbClr val="3399FF"/>
              </a:solidFill>
              <a:effectLst/>
              <a:uLnTx/>
              <a:uFillTx/>
              <a:latin typeface="Century Gothic"/>
              <a:ea typeface="+mn-ea"/>
              <a:cs typeface="+mn-cs"/>
            </a:endParaRPr>
          </a:p>
        </p:txBody>
      </p:sp>
    </p:spTree>
    <p:extLst>
      <p:ext uri="{BB962C8B-B14F-4D97-AF65-F5344CB8AC3E}">
        <p14:creationId xmlns:p14="http://schemas.microsoft.com/office/powerpoint/2010/main" val="573034426"/>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BEC948-0F30-0C59-FD87-3B5AD9B15339}"/>
              </a:ext>
            </a:extLst>
          </p:cNvPr>
          <p:cNvSpPr>
            <a:spLocks noGrp="1"/>
          </p:cNvSpPr>
          <p:nvPr>
            <p:ph type="body" sz="quarter" idx="11"/>
          </p:nvPr>
        </p:nvSpPr>
        <p:spPr/>
        <p:txBody>
          <a:bodyPr/>
          <a:lstStyle/>
          <a:p>
            <a:r>
              <a:rPr lang="en-US" dirty="0"/>
              <a:t>APPENDIX</a:t>
            </a:r>
          </a:p>
        </p:txBody>
      </p:sp>
      <p:sp>
        <p:nvSpPr>
          <p:cNvPr id="3" name="Text Placeholder 2">
            <a:extLst>
              <a:ext uri="{FF2B5EF4-FFF2-40B4-BE49-F238E27FC236}">
                <a16:creationId xmlns:a16="http://schemas.microsoft.com/office/drawing/2014/main" id="{C0EE9EFF-297F-8066-0659-1B85AE8BAE7C}"/>
              </a:ext>
            </a:extLst>
          </p:cNvPr>
          <p:cNvSpPr>
            <a:spLocks noGrp="1"/>
          </p:cNvSpPr>
          <p:nvPr>
            <p:ph type="body" sz="quarter" idx="10"/>
          </p:nvPr>
        </p:nvSpPr>
        <p:spPr/>
        <p:txBody>
          <a:bodyPr/>
          <a:lstStyle/>
          <a:p>
            <a:r>
              <a:rPr lang="en-US" dirty="0"/>
              <a:t>Lexile Growth</a:t>
            </a:r>
          </a:p>
          <a:p>
            <a:r>
              <a:rPr lang="en-US" dirty="0"/>
              <a:t>Spotlight on School Contest Winners</a:t>
            </a:r>
          </a:p>
        </p:txBody>
      </p:sp>
    </p:spTree>
    <p:extLst>
      <p:ext uri="{BB962C8B-B14F-4D97-AF65-F5344CB8AC3E}">
        <p14:creationId xmlns:p14="http://schemas.microsoft.com/office/powerpoint/2010/main" val="7707442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F6B6B7-7BC5-77D6-FF2A-5382D341AF3A}"/>
              </a:ext>
            </a:extLst>
          </p:cNvPr>
          <p:cNvSpPr>
            <a:spLocks noGrp="1"/>
          </p:cNvSpPr>
          <p:nvPr>
            <p:ph type="body" sz="quarter" idx="11"/>
          </p:nvPr>
        </p:nvSpPr>
        <p:spPr>
          <a:xfrm>
            <a:off x="679449" y="643518"/>
            <a:ext cx="10253594" cy="721455"/>
          </a:xfrm>
        </p:spPr>
        <p:txBody>
          <a:bodyPr>
            <a:normAutofit fontScale="92500"/>
          </a:bodyPr>
          <a:lstStyle/>
          <a:p>
            <a:r>
              <a:rPr lang="en-US" dirty="0"/>
              <a:t>How much Lexile growth have students achieved so far this year?</a:t>
            </a:r>
          </a:p>
        </p:txBody>
      </p:sp>
      <p:pic>
        <p:nvPicPr>
          <p:cNvPr id="5" name="Picture 4">
            <a:extLst>
              <a:ext uri="{FF2B5EF4-FFF2-40B4-BE49-F238E27FC236}">
                <a16:creationId xmlns:a16="http://schemas.microsoft.com/office/drawing/2014/main" id="{2BA38C0A-1159-2569-6504-A41845F7A6B9}"/>
              </a:ext>
            </a:extLst>
          </p:cNvPr>
          <p:cNvPicPr>
            <a:picLocks noChangeAspect="1"/>
          </p:cNvPicPr>
          <p:nvPr/>
        </p:nvPicPr>
        <p:blipFill>
          <a:blip r:embed="rId2"/>
          <a:srcRect t="7070"/>
          <a:stretch/>
        </p:blipFill>
        <p:spPr>
          <a:xfrm>
            <a:off x="2073769" y="1179443"/>
            <a:ext cx="8044462" cy="3908604"/>
          </a:xfrm>
          <a:prstGeom prst="rect">
            <a:avLst/>
          </a:prstGeom>
        </p:spPr>
      </p:pic>
      <p:sp>
        <p:nvSpPr>
          <p:cNvPr id="7" name="TextBox 6">
            <a:extLst>
              <a:ext uri="{FF2B5EF4-FFF2-40B4-BE49-F238E27FC236}">
                <a16:creationId xmlns:a16="http://schemas.microsoft.com/office/drawing/2014/main" id="{5F5A386F-1948-67B4-DEB0-971CDD191441}"/>
              </a:ext>
            </a:extLst>
          </p:cNvPr>
          <p:cNvSpPr txBox="1"/>
          <p:nvPr/>
        </p:nvSpPr>
        <p:spPr>
          <a:xfrm>
            <a:off x="2204397" y="5114237"/>
            <a:ext cx="7559419" cy="646331"/>
          </a:xfrm>
          <a:prstGeom prst="rect">
            <a:avLst/>
          </a:prstGeom>
          <a:noFill/>
        </p:spPr>
        <p:txBody>
          <a:bodyPr wrap="square">
            <a:spAutoFit/>
          </a:bodyPr>
          <a:lstStyle/>
          <a:p>
            <a:r>
              <a:rPr lang="en-US" b="1" i="0" dirty="0">
                <a:solidFill>
                  <a:srgbClr val="1D1C1D"/>
                </a:solidFill>
                <a:effectLst/>
                <a:latin typeface="Slack-Lato"/>
              </a:rPr>
              <a:t>359</a:t>
            </a:r>
            <a:r>
              <a:rPr lang="en-US" b="0" i="0" dirty="0">
                <a:solidFill>
                  <a:srgbClr val="1D1C1D"/>
                </a:solidFill>
                <a:effectLst/>
                <a:latin typeface="Slack-Lato"/>
              </a:rPr>
              <a:t> students have a high-fidelity measure, when we include students who have not completed two challenges for the current school year.</a:t>
            </a:r>
            <a:endParaRPr lang="en-US" dirty="0"/>
          </a:p>
        </p:txBody>
      </p:sp>
    </p:spTree>
    <p:extLst>
      <p:ext uri="{BB962C8B-B14F-4D97-AF65-F5344CB8AC3E}">
        <p14:creationId xmlns:p14="http://schemas.microsoft.com/office/powerpoint/2010/main" val="151084859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BCEBF02-FD32-F436-922E-D0A610123A05}"/>
              </a:ext>
            </a:extLst>
          </p:cNvPr>
          <p:cNvSpPr>
            <a:spLocks noGrp="1"/>
          </p:cNvSpPr>
          <p:nvPr>
            <p:ph type="body" sz="quarter" idx="11"/>
          </p:nvPr>
        </p:nvSpPr>
        <p:spPr>
          <a:xfrm>
            <a:off x="0" y="114830"/>
            <a:ext cx="7968342" cy="515938"/>
          </a:xfrm>
        </p:spPr>
        <p:txBody>
          <a:bodyPr>
            <a:normAutofit fontScale="92500"/>
          </a:bodyPr>
          <a:lstStyle/>
          <a:p>
            <a:r>
              <a:rPr lang="en-US" dirty="0"/>
              <a:t>SPOTLIGHT ON SCHOOL WIDE CONTEST WINNERS</a:t>
            </a:r>
          </a:p>
        </p:txBody>
      </p:sp>
      <p:pic>
        <p:nvPicPr>
          <p:cNvPr id="15" name="Picture 14">
            <a:extLst>
              <a:ext uri="{FF2B5EF4-FFF2-40B4-BE49-F238E27FC236}">
                <a16:creationId xmlns:a16="http://schemas.microsoft.com/office/drawing/2014/main" id="{C75CED9C-B3F2-758A-AE12-955624827345}"/>
              </a:ext>
            </a:extLst>
          </p:cNvPr>
          <p:cNvPicPr>
            <a:picLocks noChangeAspect="1"/>
          </p:cNvPicPr>
          <p:nvPr/>
        </p:nvPicPr>
        <p:blipFill>
          <a:blip r:embed="rId2"/>
          <a:srcRect l="35714" t="25349" r="23950" b="16211"/>
          <a:stretch/>
        </p:blipFill>
        <p:spPr>
          <a:xfrm>
            <a:off x="2332476" y="630768"/>
            <a:ext cx="6495839" cy="6112402"/>
          </a:xfrm>
          <a:prstGeom prst="rect">
            <a:avLst/>
          </a:prstGeom>
        </p:spPr>
      </p:pic>
    </p:spTree>
    <p:extLst>
      <p:ext uri="{BB962C8B-B14F-4D97-AF65-F5344CB8AC3E}">
        <p14:creationId xmlns:p14="http://schemas.microsoft.com/office/powerpoint/2010/main" val="2933608889"/>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TotalTime>
  <Words>793</Words>
  <Application>Microsoft Office PowerPoint</Application>
  <PresentationFormat>Widescreen</PresentationFormat>
  <Paragraphs>94</Paragraphs>
  <Slides>27</Slides>
  <Notes>7</Notes>
  <HiddenSlides>0</HiddenSlides>
  <MMClips>1</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A Partnership to Put  Career-Connected Literacy at the Heart of Bibb County  School District   </vt:lpstr>
      <vt:lpstr>UNPRECEDENTED IMPACT:  5X Expected ANNUAL GROWTH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Brian Coyle</dc:creator>
  <cp:lastModifiedBy>Tiffany Glasper</cp:lastModifiedBy>
  <cp:revision>6</cp:revision>
  <dcterms:created xsi:type="dcterms:W3CDTF">2025-03-10T16:13:11Z</dcterms:created>
  <dcterms:modified xsi:type="dcterms:W3CDTF">2025-03-19T19:57:35Z</dcterms:modified>
</cp:coreProperties>
</file>