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4/17/2024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4/17/2024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4/17/2024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4/17/2024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February 29,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Interim 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April 18,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February 29,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February 29,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February 29,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Eight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February 29,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February 29,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C2987-DC73-3374-E5A2-81950995C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" y="887982"/>
            <a:ext cx="6683721" cy="59700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7B4519-D29B-70EE-5F6F-704E8F3766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735" y="887982"/>
            <a:ext cx="5486253" cy="3491007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3B0550B-96AE-EE5F-4EDF-67A71E595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536410"/>
              </p:ext>
            </p:extLst>
          </p:nvPr>
        </p:nvGraphicFramePr>
        <p:xfrm>
          <a:off x="6694734" y="4397658"/>
          <a:ext cx="5595488" cy="2460342"/>
        </p:xfrm>
        <a:graphic>
          <a:graphicData uri="http://schemas.openxmlformats.org/drawingml/2006/table">
            <a:tbl>
              <a:tblPr/>
              <a:tblGrid>
                <a:gridCol w="2453887">
                  <a:extLst>
                    <a:ext uri="{9D8B030D-6E8A-4147-A177-3AD203B41FA5}">
                      <a16:colId xmlns:a16="http://schemas.microsoft.com/office/drawing/2014/main" val="4130482676"/>
                    </a:ext>
                  </a:extLst>
                </a:gridCol>
                <a:gridCol w="125039">
                  <a:extLst>
                    <a:ext uri="{9D8B030D-6E8A-4147-A177-3AD203B41FA5}">
                      <a16:colId xmlns:a16="http://schemas.microsoft.com/office/drawing/2014/main" val="1008856062"/>
                    </a:ext>
                  </a:extLst>
                </a:gridCol>
                <a:gridCol w="1508281">
                  <a:extLst>
                    <a:ext uri="{9D8B030D-6E8A-4147-A177-3AD203B41FA5}">
                      <a16:colId xmlns:a16="http://schemas.microsoft.com/office/drawing/2014/main" val="3619767110"/>
                    </a:ext>
                  </a:extLst>
                </a:gridCol>
                <a:gridCol w="1508281">
                  <a:extLst>
                    <a:ext uri="{9D8B030D-6E8A-4147-A177-3AD203B41FA5}">
                      <a16:colId xmlns:a16="http://schemas.microsoft.com/office/drawing/2014/main" val="1515450651"/>
                    </a:ext>
                  </a:extLst>
                </a:gridCol>
              </a:tblGrid>
              <a:tr h="33902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955854"/>
                  </a:ext>
                </a:extLst>
              </a:tr>
              <a:tr h="6780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161,882,242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250,041,399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185305"/>
                  </a:ext>
                </a:extLst>
              </a:tr>
              <a:tr h="5036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78,310,229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49,511,617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529992"/>
                  </a:ext>
                </a:extLst>
              </a:tr>
              <a:tr h="9395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162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Eight Months Ending February 29,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15D361-5D35-262C-A61D-E8F42EEAC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0657"/>
            <a:ext cx="12180991" cy="569164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428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A910B2-429C-9CA9-A1BF-ACF66067F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97" y="1280168"/>
            <a:ext cx="12059693" cy="527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32D985-E487-4C33-99D4-6505B02E4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3" y="1150645"/>
            <a:ext cx="8424759" cy="57043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065654" y="1908100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Eight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February 29,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February 29,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DEA28-49FB-635A-8122-6213A4A2A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7" y="1064492"/>
            <a:ext cx="11698639" cy="565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February 29,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3B6F5A-EB5A-B7C7-1409-8C4C78A6C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211" y="1088313"/>
            <a:ext cx="11516557" cy="56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1DDB9-D4F5-5B78-C2BC-F7FBD38FA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98" y="1137950"/>
            <a:ext cx="11349271" cy="533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Eight Months Ending February 29,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581D41-ADEA-3312-0BA9-A335547AD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6989"/>
            <a:ext cx="11938768" cy="5557422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938" y="6319286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B6AA3-0D21-8D47-9A43-0A434FCF3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098963"/>
            <a:ext cx="11869445" cy="569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E516E-E51E-3C9F-E21E-21898A249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9D2FD-E38B-6CF1-81BB-9D556CB58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235291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801</TotalTime>
  <Words>444</Words>
  <Application>Microsoft Office PowerPoint</Application>
  <PresentationFormat>Widescreen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44</cp:revision>
  <cp:lastPrinted>2024-02-01T20:18:01Z</cp:lastPrinted>
  <dcterms:created xsi:type="dcterms:W3CDTF">2023-05-01T16:02:45Z</dcterms:created>
  <dcterms:modified xsi:type="dcterms:W3CDTF">2024-04-17T20:16:08Z</dcterms:modified>
</cp:coreProperties>
</file>