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302" r:id="rId10"/>
    <p:sldId id="303" r:id="rId11"/>
    <p:sldId id="300" r:id="rId12"/>
    <p:sldId id="305" r:id="rId13"/>
    <p:sldId id="307" r:id="rId14"/>
    <p:sldId id="311" r:id="rId15"/>
    <p:sldId id="312" r:id="rId16"/>
    <p:sldId id="295" r:id="rId17"/>
    <p:sldId id="279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0EF1EF-A459-450C-93DE-308F01C92D02}" v="13" dt="2025-02-03T20:32:24.876"/>
    <p1510:client id="{A9F09E69-239C-4421-9891-5D19AD9A3434}" v="1" dt="2025-02-04T13:16:10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194" autoAdjust="0"/>
  </p:normalViewPr>
  <p:slideViewPr>
    <p:cSldViewPr snapToGrid="0">
      <p:cViewPr varScale="1">
        <p:scale>
          <a:sx n="93" d="100"/>
          <a:sy n="93" d="100"/>
        </p:scale>
        <p:origin x="123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2/4/2025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2/4/2025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2/4/2025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2/4/2025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December 31, 2024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February 20,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December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December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December 31,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Six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December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9557AC-4575-FBF5-E37D-9F2449327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8" y="4396612"/>
            <a:ext cx="6073978" cy="24613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December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5129BF-E489-53E2-13B0-5A92A892D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9313"/>
            <a:ext cx="6096000" cy="60347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1A790C-DE11-7EE7-A810-5C20AAA29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869313"/>
            <a:ext cx="6073979" cy="3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Six Months Ending December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272006-5A35-9F9B-2086-0A8521F80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28" y="1050657"/>
            <a:ext cx="11509007" cy="562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86608" y="2376375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67%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72ACC4-EB6F-1FE8-5B47-7160CBEB7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011" y="1279805"/>
            <a:ext cx="8201361" cy="514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Six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December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December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A852D8-364B-8E9F-E03E-1DFAA9C3C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9" y="1231932"/>
            <a:ext cx="11367622" cy="52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December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5BF08B-A95E-5673-EDCD-5716AC93E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" y="1126989"/>
            <a:ext cx="11191875" cy="533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Six Months Ending December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04A50-8E9B-27E9-D8E9-3D4AAAF557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91" y="1309842"/>
            <a:ext cx="11242964" cy="496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Months Ending December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3FFC65-37AB-2BB5-4D06-85B7AB58C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72" y="1690687"/>
            <a:ext cx="10858501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109</TotalTime>
  <Words>335</Words>
  <Application>Microsoft Office PowerPoint</Application>
  <PresentationFormat>Widescreen</PresentationFormat>
  <Paragraphs>83</Paragraphs>
  <Slides>16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4</cp:revision>
  <cp:lastPrinted>2024-02-01T20:18:01Z</cp:lastPrinted>
  <dcterms:created xsi:type="dcterms:W3CDTF">2023-05-01T16:02:45Z</dcterms:created>
  <dcterms:modified xsi:type="dcterms:W3CDTF">2025-02-04T13:35:37Z</dcterms:modified>
</cp:coreProperties>
</file>