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6" r:id="rId15"/>
    <p:sldId id="307" r:id="rId16"/>
    <p:sldId id="308" r:id="rId17"/>
    <p:sldId id="309" r:id="rId18"/>
    <p:sldId id="311" r:id="rId19"/>
    <p:sldId id="312" r:id="rId20"/>
    <p:sldId id="310" r:id="rId21"/>
    <p:sldId id="295" r:id="rId22"/>
    <p:sldId id="279" r:id="rId2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1D4049-3594-4316-A371-8BBDB1331A53}" v="18" dt="2023-10-03T11:30:28.792"/>
    <p1510:client id="{51670DD3-DB02-48F5-A4CA-CC25632F90E2}" v="6" dt="2023-10-03T18:22:40.8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7" autoAdjust="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8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2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96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November 30,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Interim 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January 18, 2023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November 30, 2023.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November 30, 2023.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November 30, 2023.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Five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November 30, 2023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November 30, 2023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75A470C-9AF1-EC1C-018A-37D4F6678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272279"/>
              </p:ext>
            </p:extLst>
          </p:nvPr>
        </p:nvGraphicFramePr>
        <p:xfrm>
          <a:off x="6624261" y="4378990"/>
          <a:ext cx="5556729" cy="2479010"/>
        </p:xfrm>
        <a:graphic>
          <a:graphicData uri="http://schemas.openxmlformats.org/drawingml/2006/table">
            <a:tbl>
              <a:tblPr/>
              <a:tblGrid>
                <a:gridCol w="2437694">
                  <a:extLst>
                    <a:ext uri="{9D8B030D-6E8A-4147-A177-3AD203B41FA5}">
                      <a16:colId xmlns:a16="http://schemas.microsoft.com/office/drawing/2014/main" val="148419031"/>
                    </a:ext>
                  </a:extLst>
                </a:gridCol>
                <a:gridCol w="121127">
                  <a:extLst>
                    <a:ext uri="{9D8B030D-6E8A-4147-A177-3AD203B41FA5}">
                      <a16:colId xmlns:a16="http://schemas.microsoft.com/office/drawing/2014/main" val="429467047"/>
                    </a:ext>
                  </a:extLst>
                </a:gridCol>
                <a:gridCol w="1498954">
                  <a:extLst>
                    <a:ext uri="{9D8B030D-6E8A-4147-A177-3AD203B41FA5}">
                      <a16:colId xmlns:a16="http://schemas.microsoft.com/office/drawing/2014/main" val="2158741518"/>
                    </a:ext>
                  </a:extLst>
                </a:gridCol>
                <a:gridCol w="1498954">
                  <a:extLst>
                    <a:ext uri="{9D8B030D-6E8A-4147-A177-3AD203B41FA5}">
                      <a16:colId xmlns:a16="http://schemas.microsoft.com/office/drawing/2014/main" val="2105010457"/>
                    </a:ext>
                  </a:extLst>
                </a:gridCol>
              </a:tblGrid>
              <a:tr h="3356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Current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Budget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534950"/>
                  </a:ext>
                </a:extLst>
              </a:tr>
              <a:tr h="6630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Expenditures and Encumbrances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98,371,451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$250,041,399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423133"/>
                  </a:ext>
                </a:extLst>
              </a:tr>
              <a:tr h="489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Fund Balance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69,180,703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49,511,617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198204"/>
                  </a:ext>
                </a:extLst>
              </a:tr>
              <a:tr h="990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Ratio of Fund Balance to Commitments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2475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E7ACD57-DA7B-D364-2ED2-E9BC25EFF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69312"/>
            <a:ext cx="6727769" cy="59886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E0686F-FF39-1FD2-2262-52F1E02E2C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769" y="876053"/>
            <a:ext cx="5464232" cy="350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Five Months Ending November 30, 2023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2194" y="6492875"/>
            <a:ext cx="34218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476B80-9D5E-AC21-6951-9601C156B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979318"/>
            <a:ext cx="12180991" cy="555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8355" y="6491597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8F41D0-E577-E8A7-3BE7-A86B5A405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98" y="1137950"/>
            <a:ext cx="11978965" cy="547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7B21C3-4477-D180-6CFE-3C0E7CF12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61" y="1104860"/>
            <a:ext cx="11609799" cy="5753140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979043" y="2003442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66%</a:t>
            </a:r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Five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November 30, 2023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November 30, 2023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899" y="6450449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AF03E8-D4C5-86DA-F11F-2462C3C1A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02" y="1100601"/>
            <a:ext cx="11490020" cy="555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November 30, 2023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633E89-6A11-8B35-E3BC-BD7E26138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" y="1126988"/>
            <a:ext cx="11750429" cy="541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Total Assets for All Funds Combined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B4007-F3A7-AF74-07E3-B839EE51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9951" y="646867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E775B3-A4EB-42F1-5577-7806A48A2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" y="1088136"/>
            <a:ext cx="12191999" cy="540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03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Five Months Ending November 30, 2023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8171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A4B6D0-6849-F929-65AA-60C3B4C3A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09842"/>
            <a:ext cx="12192000" cy="509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56C927-904E-6905-DC9E-D7762DF6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6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60F88B-CA1C-FC79-DD9C-D0FBA4BE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2EA720-1C06-58EF-D5D6-48D1D2CEA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889" y="1085948"/>
            <a:ext cx="9702221" cy="577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1EBEE0-1019-163D-485F-44A704910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" y="1695450"/>
            <a:ext cx="1139952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D470AA-45C2-ADD0-C806-6AA26DB79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309842"/>
            <a:ext cx="1110615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370</TotalTime>
  <Words>443</Words>
  <Application>Microsoft Office PowerPoint</Application>
  <PresentationFormat>Widescreen</PresentationFormat>
  <Paragraphs>123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Bailey, Daphne</cp:lastModifiedBy>
  <cp:revision>29</cp:revision>
  <cp:lastPrinted>2023-10-31T15:27:50Z</cp:lastPrinted>
  <dcterms:created xsi:type="dcterms:W3CDTF">2023-05-01T16:02:45Z</dcterms:created>
  <dcterms:modified xsi:type="dcterms:W3CDTF">2024-01-17T21:15:57Z</dcterms:modified>
</cp:coreProperties>
</file>