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D4049-3594-4316-A371-8BBDB1331A53}" v="18" dt="2023-10-03T11:30:28.792"/>
    <p1510:client id="{51670DD3-DB02-48F5-A4CA-CC25632F90E2}" v="6" dt="2023-10-03T18:22:40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81" d="100"/>
          <a:sy n="81" d="100"/>
        </p:scale>
        <p:origin x="72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January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Interim 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March 21,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January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January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January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Seven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January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5A470C-9AF1-EC1C-018A-37D4F6678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646074"/>
              </p:ext>
            </p:extLst>
          </p:nvPr>
        </p:nvGraphicFramePr>
        <p:xfrm>
          <a:off x="6694736" y="4378990"/>
          <a:ext cx="5486254" cy="2479011"/>
        </p:xfrm>
        <a:graphic>
          <a:graphicData uri="http://schemas.openxmlformats.org/drawingml/2006/table">
            <a:tbl>
              <a:tblPr/>
              <a:tblGrid>
                <a:gridCol w="2406778">
                  <a:extLst>
                    <a:ext uri="{9D8B030D-6E8A-4147-A177-3AD203B41FA5}">
                      <a16:colId xmlns:a16="http://schemas.microsoft.com/office/drawing/2014/main" val="148419031"/>
                    </a:ext>
                  </a:extLst>
                </a:gridCol>
                <a:gridCol w="119590">
                  <a:extLst>
                    <a:ext uri="{9D8B030D-6E8A-4147-A177-3AD203B41FA5}">
                      <a16:colId xmlns:a16="http://schemas.microsoft.com/office/drawing/2014/main" val="429467047"/>
                    </a:ext>
                  </a:extLst>
                </a:gridCol>
                <a:gridCol w="1479943">
                  <a:extLst>
                    <a:ext uri="{9D8B030D-6E8A-4147-A177-3AD203B41FA5}">
                      <a16:colId xmlns:a16="http://schemas.microsoft.com/office/drawing/2014/main" val="2158741518"/>
                    </a:ext>
                  </a:extLst>
                </a:gridCol>
                <a:gridCol w="1479943">
                  <a:extLst>
                    <a:ext uri="{9D8B030D-6E8A-4147-A177-3AD203B41FA5}">
                      <a16:colId xmlns:a16="http://schemas.microsoft.com/office/drawing/2014/main" val="2105010457"/>
                    </a:ext>
                  </a:extLst>
                </a:gridCol>
              </a:tblGrid>
              <a:tr h="32050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34950"/>
                  </a:ext>
                </a:extLst>
              </a:tr>
              <a:tr h="7025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141,152,901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250,041,399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423133"/>
                  </a:ext>
                </a:extLst>
              </a:tr>
              <a:tr h="5100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85,753,129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49,511,617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98204"/>
                  </a:ext>
                </a:extLst>
              </a:tr>
              <a:tr h="9458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475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8BBB488-AF05-8C39-F28B-AA72250F4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69313"/>
            <a:ext cx="6705745" cy="59886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1F09E6-55CF-689A-F9BF-C5AE8B10AC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736" y="868801"/>
            <a:ext cx="5486254" cy="351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Seven Months Ending January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EAD97-8E6D-7002-FAB1-49A429D63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377" y="1018454"/>
            <a:ext cx="11070041" cy="5656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6428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E706D8-216E-FA6A-608B-01A2DAB63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088136"/>
            <a:ext cx="12169982" cy="54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F3CABE-0444-60EC-0811-38F21C1CDC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37586"/>
            <a:ext cx="8803350" cy="5692936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495608" y="2039984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66%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Seven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January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January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279DC1-B1A3-B5FA-2709-8F6458E4D4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0" y="1064491"/>
            <a:ext cx="11154299" cy="565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January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F34FCA-90CD-4289-0668-CD5EE42C0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204" y="1126989"/>
            <a:ext cx="9340273" cy="542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EF2130-601C-8CDE-0030-3FED50670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80169"/>
            <a:ext cx="11741520" cy="518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Seven Months Ending January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66298" y="639844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D2C78-5DCF-1517-9D15-F213E9BC2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31" y="1126989"/>
            <a:ext cx="11248957" cy="525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968EAF-E782-D975-1601-0AD549DA0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694" y="1082383"/>
            <a:ext cx="9868477" cy="577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741BFC-420F-2A04-44D0-FE20BB44D8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" y="1695450"/>
            <a:ext cx="11399520" cy="377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7069FC-DDD6-54F3-4522-48381A76DA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232" y="1309842"/>
            <a:ext cx="11422380" cy="505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721</TotalTime>
  <Words>444</Words>
  <Application>Microsoft Office PowerPoint</Application>
  <PresentationFormat>Widescreen</PresentationFormat>
  <Paragraphs>123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38</cp:revision>
  <cp:lastPrinted>2024-02-01T20:18:01Z</cp:lastPrinted>
  <dcterms:created xsi:type="dcterms:W3CDTF">2023-05-01T16:02:45Z</dcterms:created>
  <dcterms:modified xsi:type="dcterms:W3CDTF">2024-02-28T19:45:36Z</dcterms:modified>
</cp:coreProperties>
</file>