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909EF-C23B-49FB-9B09-6CDF0099021F}" v="2" dt="2026-03-03T19:52:19.8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260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etz, Jennifer" userId="018d82bb-de41-4823-8463-fe2725b97952" providerId="ADAL" clId="{EA35FAE1-D6B8-4969-A66C-1AF93E2094C2}"/>
    <pc:docChg chg="custSel modSld">
      <pc:chgData name="Sheetz, Jennifer" userId="018d82bb-de41-4823-8463-fe2725b97952" providerId="ADAL" clId="{EA35FAE1-D6B8-4969-A66C-1AF93E2094C2}" dt="2026-02-23T21:40:41.059" v="111" actId="14100"/>
      <pc:docMkLst>
        <pc:docMk/>
      </pc:docMkLst>
      <pc:sldChg chg="modSp">
        <pc:chgData name="Sheetz, Jennifer" userId="018d82bb-de41-4823-8463-fe2725b97952" providerId="ADAL" clId="{EA35FAE1-D6B8-4969-A66C-1AF93E2094C2}" dt="2026-02-23T21:30:57.871" v="61"/>
        <pc:sldMkLst>
          <pc:docMk/>
          <pc:sldMk cId="1923458218" sldId="291"/>
        </pc:sldMkLst>
        <pc:spChg chg="mod">
          <ac:chgData name="Sheetz, Jennifer" userId="018d82bb-de41-4823-8463-fe2725b97952" providerId="ADAL" clId="{EA35FAE1-D6B8-4969-A66C-1AF93E2094C2}" dt="2026-02-23T21:30:57.871" v="61"/>
          <ac:spMkLst>
            <pc:docMk/>
            <pc:sldMk cId="1923458218" sldId="291"/>
            <ac:spMk id="5" creationId="{0B71CA19-0839-A738-32AB-2A71A3299E43}"/>
          </ac:spMkLst>
        </pc:spChg>
      </pc:sldChg>
      <pc:sldChg chg="modSp">
        <pc:chgData name="Sheetz, Jennifer" userId="018d82bb-de41-4823-8463-fe2725b97952" providerId="ADAL" clId="{EA35FAE1-D6B8-4969-A66C-1AF93E2094C2}" dt="2026-02-23T21:30:29.652" v="60"/>
        <pc:sldMkLst>
          <pc:docMk/>
          <pc:sldMk cId="2554398938" sldId="292"/>
        </pc:sldMkLst>
        <pc:spChg chg="mod">
          <ac:chgData name="Sheetz, Jennifer" userId="018d82bb-de41-4823-8463-fe2725b97952" providerId="ADAL" clId="{EA35FAE1-D6B8-4969-A66C-1AF93E2094C2}" dt="2026-02-23T21:30:10.772" v="59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Sheetz, Jennifer" userId="018d82bb-de41-4823-8463-fe2725b97952" providerId="ADAL" clId="{EA35FAE1-D6B8-4969-A66C-1AF93E2094C2}" dt="2026-02-23T21:30:29.652" v="60"/>
          <ac:spMkLst>
            <pc:docMk/>
            <pc:sldMk cId="2554398938" sldId="292"/>
            <ac:spMk id="7" creationId="{93FBA676-AED3-5BE3-8DCA-C7D33605989E}"/>
          </ac:spMkLst>
        </pc:spChg>
      </pc:sldChg>
      <pc:sldChg chg="addSp delSp modSp mod">
        <pc:chgData name="Sheetz, Jennifer" userId="018d82bb-de41-4823-8463-fe2725b97952" providerId="ADAL" clId="{EA35FAE1-D6B8-4969-A66C-1AF93E2094C2}" dt="2026-02-23T21:33:47.931" v="80" actId="167"/>
        <pc:sldMkLst>
          <pc:docMk/>
          <pc:sldMk cId="4157209122" sldId="294"/>
        </pc:sldMkLst>
        <pc:spChg chg="mod">
          <ac:chgData name="Sheetz, Jennifer" userId="018d82bb-de41-4823-8463-fe2725b97952" providerId="ADAL" clId="{EA35FAE1-D6B8-4969-A66C-1AF93E2094C2}" dt="2026-02-23T21:30:10.772" v="59"/>
          <ac:spMkLst>
            <pc:docMk/>
            <pc:sldMk cId="4157209122" sldId="294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6-02-23T21:32:18.319" v="67" actId="14100"/>
          <ac:picMkLst>
            <pc:docMk/>
            <pc:sldMk cId="4157209122" sldId="294"/>
            <ac:picMk id="4" creationId="{80999490-ABA9-934F-AC88-228EF0EC8E18}"/>
          </ac:picMkLst>
        </pc:picChg>
        <pc:picChg chg="add mod">
          <ac:chgData name="Sheetz, Jennifer" userId="018d82bb-de41-4823-8463-fe2725b97952" providerId="ADAL" clId="{EA35FAE1-D6B8-4969-A66C-1AF93E2094C2}" dt="2026-02-23T21:32:43.082" v="73" actId="14100"/>
          <ac:picMkLst>
            <pc:docMk/>
            <pc:sldMk cId="4157209122" sldId="294"/>
            <ac:picMk id="6" creationId="{AC9F8027-3CFC-4FE6-6C71-183448127A24}"/>
          </ac:picMkLst>
        </pc:picChg>
        <pc:picChg chg="add mod ord">
          <ac:chgData name="Sheetz, Jennifer" userId="018d82bb-de41-4823-8463-fe2725b97952" providerId="ADAL" clId="{EA35FAE1-D6B8-4969-A66C-1AF93E2094C2}" dt="2026-02-23T21:33:47.931" v="80" actId="167"/>
          <ac:picMkLst>
            <pc:docMk/>
            <pc:sldMk cId="4157209122" sldId="294"/>
            <ac:picMk id="7" creationId="{321918D9-8A03-96B8-5BAF-24D3DF4CFA4D}"/>
          </ac:picMkLst>
        </pc:picChg>
      </pc:sldChg>
      <pc:sldChg chg="addSp delSp modSp mod">
        <pc:chgData name="Sheetz, Jennifer" userId="018d82bb-de41-4823-8463-fe2725b97952" providerId="ADAL" clId="{EA35FAE1-D6B8-4969-A66C-1AF93E2094C2}" dt="2026-02-23T21:36:48.790" v="93" actId="20577"/>
        <pc:sldMkLst>
          <pc:docMk/>
          <pc:sldMk cId="1899288908" sldId="302"/>
        </pc:sldMkLst>
        <pc:spChg chg="mod">
          <ac:chgData name="Sheetz, Jennifer" userId="018d82bb-de41-4823-8463-fe2725b97952" providerId="ADAL" clId="{EA35FAE1-D6B8-4969-A66C-1AF93E2094C2}" dt="2026-02-23T21:36:48.790" v="93" actId="20577"/>
          <ac:spMkLst>
            <pc:docMk/>
            <pc:sldMk cId="1899288908" sldId="302"/>
            <ac:spMk id="5" creationId="{B141E008-D3BB-5817-7F31-C0DEDA36D683}"/>
          </ac:spMkLst>
        </pc:spChg>
        <pc:picChg chg="add mod">
          <ac:chgData name="Sheetz, Jennifer" userId="018d82bb-de41-4823-8463-fe2725b97952" providerId="ADAL" clId="{EA35FAE1-D6B8-4969-A66C-1AF93E2094C2}" dt="2026-02-23T21:35:31.484" v="91" actId="14100"/>
          <ac:picMkLst>
            <pc:docMk/>
            <pc:sldMk cId="1899288908" sldId="302"/>
            <ac:picMk id="4" creationId="{0B9000F8-5FFF-2D3C-FBE6-F09EF17B760F}"/>
          </ac:picMkLst>
        </pc:picChg>
      </pc:sldChg>
      <pc:sldChg chg="modSp">
        <pc:chgData name="Sheetz, Jennifer" userId="018d82bb-de41-4823-8463-fe2725b97952" providerId="ADAL" clId="{EA35FAE1-D6B8-4969-A66C-1AF93E2094C2}" dt="2026-02-23T21:30:57.871" v="61"/>
        <pc:sldMkLst>
          <pc:docMk/>
          <pc:sldMk cId="2969254267" sldId="303"/>
        </pc:sldMkLst>
        <pc:spChg chg="mod">
          <ac:chgData name="Sheetz, Jennifer" userId="018d82bb-de41-4823-8463-fe2725b97952" providerId="ADAL" clId="{EA35FAE1-D6B8-4969-A66C-1AF93E2094C2}" dt="2026-02-23T21:30:57.871" v="61"/>
          <ac:spMkLst>
            <pc:docMk/>
            <pc:sldMk cId="2969254267" sldId="303"/>
            <ac:spMk id="5" creationId="{0B71CA19-0839-A738-32AB-2A71A3299E43}"/>
          </ac:spMkLst>
        </pc:spChg>
      </pc:sldChg>
      <pc:sldChg chg="addSp delSp modSp mod">
        <pc:chgData name="Sheetz, Jennifer" userId="018d82bb-de41-4823-8463-fe2725b97952" providerId="ADAL" clId="{EA35FAE1-D6B8-4969-A66C-1AF93E2094C2}" dt="2026-02-23T21:34:45.451" v="86" actId="14100"/>
        <pc:sldMkLst>
          <pc:docMk/>
          <pc:sldMk cId="2764603043" sldId="304"/>
        </pc:sldMkLst>
        <pc:spChg chg="mod">
          <ac:chgData name="Sheetz, Jennifer" userId="018d82bb-de41-4823-8463-fe2725b97952" providerId="ADAL" clId="{EA35FAE1-D6B8-4969-A66C-1AF93E2094C2}" dt="2026-02-23T21:30:57.871" v="61"/>
          <ac:spMkLst>
            <pc:docMk/>
            <pc:sldMk cId="2764603043" sldId="304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6-02-23T21:34:45.451" v="86" actId="14100"/>
          <ac:picMkLst>
            <pc:docMk/>
            <pc:sldMk cId="2764603043" sldId="304"/>
            <ac:picMk id="4" creationId="{5D923D9D-C899-F40F-72F9-9FD97E155C78}"/>
          </ac:picMkLst>
        </pc:picChg>
      </pc:sldChg>
      <pc:sldChg chg="addSp delSp modSp mod">
        <pc:chgData name="Sheetz, Jennifer" userId="018d82bb-de41-4823-8463-fe2725b97952" providerId="ADAL" clId="{EA35FAE1-D6B8-4969-A66C-1AF93E2094C2}" dt="2026-02-23T21:39:35.178" v="105" actId="14100"/>
        <pc:sldMkLst>
          <pc:docMk/>
          <pc:sldMk cId="2579218482" sldId="305"/>
        </pc:sldMkLst>
        <pc:spChg chg="mod">
          <ac:chgData name="Sheetz, Jennifer" userId="018d82bb-de41-4823-8463-fe2725b97952" providerId="ADAL" clId="{EA35FAE1-D6B8-4969-A66C-1AF93E2094C2}" dt="2026-02-23T21:30:10.772" v="59"/>
          <ac:spMkLst>
            <pc:docMk/>
            <pc:sldMk cId="2579218482" sldId="305"/>
            <ac:spMk id="2" creationId="{671EECE4-8ADA-E0FF-E4D0-573D351DCBFE}"/>
          </ac:spMkLst>
        </pc:spChg>
      </pc:sldChg>
      <pc:sldChg chg="addSp delSp modSp mod">
        <pc:chgData name="Sheetz, Jennifer" userId="018d82bb-de41-4823-8463-fe2725b97952" providerId="ADAL" clId="{EA35FAE1-D6B8-4969-A66C-1AF93E2094C2}" dt="2026-02-23T21:40:41.059" v="111" actId="14100"/>
        <pc:sldMkLst>
          <pc:docMk/>
          <pc:sldMk cId="86425779" sldId="307"/>
        </pc:sldMkLst>
        <pc:spChg chg="mod">
          <ac:chgData name="Sheetz, Jennifer" userId="018d82bb-de41-4823-8463-fe2725b97952" providerId="ADAL" clId="{EA35FAE1-D6B8-4969-A66C-1AF93E2094C2}" dt="2026-02-23T21:30:57.871" v="61"/>
          <ac:spMkLst>
            <pc:docMk/>
            <pc:sldMk cId="86425779" sldId="307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6-02-23T21:40:41.059" v="111" actId="14100"/>
          <ac:picMkLst>
            <pc:docMk/>
            <pc:sldMk cId="86425779" sldId="307"/>
            <ac:picMk id="4" creationId="{6E98955F-9E2B-8A6F-3407-0526E5B23073}"/>
          </ac:picMkLst>
        </pc:picChg>
      </pc:sldChg>
      <pc:sldChg chg="addSp delSp modSp mod">
        <pc:chgData name="Sheetz, Jennifer" userId="018d82bb-de41-4823-8463-fe2725b97952" providerId="ADAL" clId="{EA35FAE1-D6B8-4969-A66C-1AF93E2094C2}" dt="2026-02-23T21:30:57.871" v="61"/>
        <pc:sldMkLst>
          <pc:docMk/>
          <pc:sldMk cId="3677401014" sldId="312"/>
        </pc:sldMkLst>
        <pc:spChg chg="mod">
          <ac:chgData name="Sheetz, Jennifer" userId="018d82bb-de41-4823-8463-fe2725b97952" providerId="ADAL" clId="{EA35FAE1-D6B8-4969-A66C-1AF93E2094C2}" dt="2026-02-23T21:30:57.871" v="61"/>
          <ac:spMkLst>
            <pc:docMk/>
            <pc:sldMk cId="3677401014" sldId="312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6-02-03T21:33:45.060" v="58" actId="1076"/>
          <ac:picMkLst>
            <pc:docMk/>
            <pc:sldMk cId="3677401014" sldId="312"/>
            <ac:picMk id="6" creationId="{4EE5AEEF-33A7-BEF7-5224-396B7F9E8B16}"/>
          </ac:picMkLst>
        </pc:picChg>
      </pc:sldChg>
      <pc:sldChg chg="modSp">
        <pc:chgData name="Sheetz, Jennifer" userId="018d82bb-de41-4823-8463-fe2725b97952" providerId="ADAL" clId="{EA35FAE1-D6B8-4969-A66C-1AF93E2094C2}" dt="2026-02-23T21:30:10.772" v="59"/>
        <pc:sldMkLst>
          <pc:docMk/>
          <pc:sldMk cId="1555759940" sldId="317"/>
        </pc:sldMkLst>
        <pc:spChg chg="mod">
          <ac:chgData name="Sheetz, Jennifer" userId="018d82bb-de41-4823-8463-fe2725b97952" providerId="ADAL" clId="{EA35FAE1-D6B8-4969-A66C-1AF93E2094C2}" dt="2026-02-23T21:30:10.772" v="59"/>
          <ac:spMkLst>
            <pc:docMk/>
            <pc:sldMk cId="1555759940" sldId="317"/>
            <ac:spMk id="3" creationId="{54145A6C-CB48-C89C-3D8A-4CE1FC0E317F}"/>
          </ac:spMkLst>
        </pc:spChg>
      </pc:sldChg>
      <pc:sldChg chg="addSp delSp modSp mod">
        <pc:chgData name="Sheetz, Jennifer" userId="018d82bb-de41-4823-8463-fe2725b97952" providerId="ADAL" clId="{EA35FAE1-D6B8-4969-A66C-1AF93E2094C2}" dt="2026-02-23T21:38:25.529" v="99" actId="14100"/>
        <pc:sldMkLst>
          <pc:docMk/>
          <pc:sldMk cId="2270870208" sldId="318"/>
        </pc:sldMkLst>
        <pc:spChg chg="mod">
          <ac:chgData name="Sheetz, Jennifer" userId="018d82bb-de41-4823-8463-fe2725b97952" providerId="ADAL" clId="{EA35FAE1-D6B8-4969-A66C-1AF93E2094C2}" dt="2026-02-23T21:30:10.772" v="59"/>
          <ac:spMkLst>
            <pc:docMk/>
            <pc:sldMk cId="2270870208" sldId="318"/>
            <ac:spMk id="2" creationId="{AD414A7D-0474-4CC1-9168-6A90A8545344}"/>
          </ac:spMkLst>
        </pc:spChg>
        <pc:picChg chg="add mod">
          <ac:chgData name="Sheetz, Jennifer" userId="018d82bb-de41-4823-8463-fe2725b97952" providerId="ADAL" clId="{EA35FAE1-D6B8-4969-A66C-1AF93E2094C2}" dt="2026-02-23T21:38:25.529" v="99" actId="14100"/>
          <ac:picMkLst>
            <pc:docMk/>
            <pc:sldMk cId="2270870208" sldId="318"/>
            <ac:picMk id="5" creationId="{CEF261B8-70D1-3446-219B-0D2BCB2DDEF5}"/>
          </ac:picMkLst>
        </pc:picChg>
      </pc:sldChg>
    </pc:docChg>
  </pc:docChgLst>
  <pc:docChgLst>
    <pc:chgData name="Bush, Eric" userId="7d1af326-05d0-4d04-b9e1-d6f5d2871dff" providerId="ADAL" clId="{9BC0625C-B662-4519-B909-E074C0453417}"/>
    <pc:docChg chg="custSel modSld">
      <pc:chgData name="Bush, Eric" userId="7d1af326-05d0-4d04-b9e1-d6f5d2871dff" providerId="ADAL" clId="{9BC0625C-B662-4519-B909-E074C0453417}" dt="2026-03-03T19:52:19.899" v="6"/>
      <pc:docMkLst>
        <pc:docMk/>
      </pc:docMkLst>
      <pc:sldChg chg="addSp delSp modSp mod">
        <pc:chgData name="Bush, Eric" userId="7d1af326-05d0-4d04-b9e1-d6f5d2871dff" providerId="ADAL" clId="{9BC0625C-B662-4519-B909-E074C0453417}" dt="2026-03-03T19:49:22.360" v="4" actId="1076"/>
        <pc:sldMkLst>
          <pc:docMk/>
          <pc:sldMk cId="2579218482" sldId="305"/>
        </pc:sldMkLst>
        <pc:picChg chg="del">
          <ac:chgData name="Bush, Eric" userId="7d1af326-05d0-4d04-b9e1-d6f5d2871dff" providerId="ADAL" clId="{9BC0625C-B662-4519-B909-E074C0453417}" dt="2026-03-03T19:49:15.136" v="0" actId="478"/>
          <ac:picMkLst>
            <pc:docMk/>
            <pc:sldMk cId="2579218482" sldId="305"/>
            <ac:picMk id="4" creationId="{BC3D1410-A40E-B2AB-F99E-E2BD4E706652}"/>
          </ac:picMkLst>
        </pc:picChg>
        <pc:picChg chg="add mod">
          <ac:chgData name="Bush, Eric" userId="7d1af326-05d0-4d04-b9e1-d6f5d2871dff" providerId="ADAL" clId="{9BC0625C-B662-4519-B909-E074C0453417}" dt="2026-03-03T19:49:22.360" v="4" actId="1076"/>
          <ac:picMkLst>
            <pc:docMk/>
            <pc:sldMk cId="2579218482" sldId="305"/>
            <ac:picMk id="6" creationId="{C1968A2F-6B83-616F-F9AA-2F411453E089}"/>
          </ac:picMkLst>
        </pc:picChg>
      </pc:sldChg>
      <pc:sldChg chg="addSp delSp mod">
        <pc:chgData name="Bush, Eric" userId="7d1af326-05d0-4d04-b9e1-d6f5d2871dff" providerId="ADAL" clId="{9BC0625C-B662-4519-B909-E074C0453417}" dt="2026-03-03T19:52:19.899" v="6"/>
        <pc:sldMkLst>
          <pc:docMk/>
          <pc:sldMk cId="3677401014" sldId="312"/>
        </pc:sldMkLst>
        <pc:picChg chg="add">
          <ac:chgData name="Bush, Eric" userId="7d1af326-05d0-4d04-b9e1-d6f5d2871dff" providerId="ADAL" clId="{9BC0625C-B662-4519-B909-E074C0453417}" dt="2026-03-03T19:52:19.899" v="6"/>
          <ac:picMkLst>
            <pc:docMk/>
            <pc:sldMk cId="3677401014" sldId="312"/>
            <ac:picMk id="4" creationId="{853D9456-8825-3BED-0FC4-4247334410BF}"/>
          </ac:picMkLst>
        </pc:picChg>
        <pc:picChg chg="del">
          <ac:chgData name="Bush, Eric" userId="7d1af326-05d0-4d04-b9e1-d6f5d2871dff" providerId="ADAL" clId="{9BC0625C-B662-4519-B909-E074C0453417}" dt="2026-03-03T19:52:11.777" v="5" actId="478"/>
          <ac:picMkLst>
            <pc:docMk/>
            <pc:sldMk cId="3677401014" sldId="312"/>
            <ac:picMk id="6" creationId="{4EE5AEEF-33A7-BEF7-5224-396B7F9E8B1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January 31, 2026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March 19, 2026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January 31, 2026.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January 31, 2026.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January 31, 2026.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Seven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1918D9-8A03-96B8-5BAF-24D3DF4CF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90" y="4419216"/>
            <a:ext cx="6104397" cy="24387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January 31,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999490-ABA9-934F-AC88-228EF0EC8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312"/>
            <a:ext cx="6076592" cy="5988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9F8027-3CFC-4FE6-6C71-183448127A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6591" y="869311"/>
            <a:ext cx="6104397" cy="354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Seven Months Ending January 31, 2026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923D9D-C899-F40F-72F9-9FD97E155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2" y="1050656"/>
            <a:ext cx="11602066" cy="550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00F8-5FFF-2D3C-FBE6-F09EF17B7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75" y="1309842"/>
            <a:ext cx="8214524" cy="51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Seven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January 31,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261B8-70D1-3446-219B-0D2BCB2DD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0" y="1126988"/>
            <a:ext cx="11248104" cy="536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January 31, 2026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968A2F-6B83-616F-F9AA-2F411453E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76" y="1062190"/>
            <a:ext cx="11127205" cy="56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Seven Months Ending January 31, 2026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98955F-9E2B-8A6F-3407-0526E5B23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89" y="1126989"/>
            <a:ext cx="11162276" cy="545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Months Ending January 31, 2026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D9456-8825-3BED-0FC4-424733441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9791"/>
            <a:ext cx="12192000" cy="337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1</cp:revision>
  <cp:lastPrinted>2024-02-01T20:18:01Z</cp:lastPrinted>
  <dcterms:created xsi:type="dcterms:W3CDTF">2023-05-01T16:02:45Z</dcterms:created>
  <dcterms:modified xsi:type="dcterms:W3CDTF">2026-03-03T19:52:20Z</dcterms:modified>
</cp:coreProperties>
</file>