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2"/>
  </p:notesMasterIdLst>
  <p:sldIdLst>
    <p:sldId id="292" r:id="rId4"/>
    <p:sldId id="315" r:id="rId5"/>
    <p:sldId id="316" r:id="rId6"/>
    <p:sldId id="317" r:id="rId7"/>
    <p:sldId id="399" r:id="rId8"/>
    <p:sldId id="291" r:id="rId9"/>
    <p:sldId id="294" r:id="rId10"/>
    <p:sldId id="304" r:id="rId11"/>
    <p:sldId id="302" r:id="rId12"/>
    <p:sldId id="303" r:id="rId13"/>
    <p:sldId id="318" r:id="rId14"/>
    <p:sldId id="305" r:id="rId15"/>
    <p:sldId id="307" r:id="rId16"/>
    <p:sldId id="300" r:id="rId17"/>
    <p:sldId id="311" r:id="rId18"/>
    <p:sldId id="312" r:id="rId19"/>
    <p:sldId id="295" r:id="rId20"/>
    <p:sldId id="279" r:id="rId21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94083E8-3FF3-F600-F4FC-CE213499BD59}" name="Lovett, Katika" initials="LK" userId="S::KATIKA.LOVETT@bcsdk12.net::f620913a-5078-4dd7-98e1-52578688196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700"/>
    <a:srgbClr val="FFC305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D5150DF-C0BA-46C8-A0A5-BD6E649BE0FD}" v="11" dt="2025-10-30T21:12:51.4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194" autoAdjust="0"/>
  </p:normalViewPr>
  <p:slideViewPr>
    <p:cSldViewPr snapToGrid="0">
      <p:cViewPr varScale="1">
        <p:scale>
          <a:sx n="92" d="100"/>
          <a:sy n="92" d="100"/>
        </p:scale>
        <p:origin x="12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etz, Jennifer" userId="018d82bb-de41-4823-8463-fe2725b97952" providerId="ADAL" clId="{EA35FAE1-D6B8-4969-A66C-1AF93E2094C2}"/>
    <pc:docChg chg="custSel modSld">
      <pc:chgData name="Sheetz, Jennifer" userId="018d82bb-de41-4823-8463-fe2725b97952" providerId="ADAL" clId="{EA35FAE1-D6B8-4969-A66C-1AF93E2094C2}" dt="2025-10-30T21:15:50.762" v="138" actId="20577"/>
      <pc:docMkLst>
        <pc:docMk/>
      </pc:docMkLst>
      <pc:sldChg chg="modSp">
        <pc:chgData name="Sheetz, Jennifer" userId="018d82bb-de41-4823-8463-fe2725b97952" providerId="ADAL" clId="{EA35FAE1-D6B8-4969-A66C-1AF93E2094C2}" dt="2025-10-30T20:44:44.070" v="80"/>
        <pc:sldMkLst>
          <pc:docMk/>
          <pc:sldMk cId="1923458218" sldId="291"/>
        </pc:sldMkLst>
        <pc:spChg chg="mod">
          <ac:chgData name="Sheetz, Jennifer" userId="018d82bb-de41-4823-8463-fe2725b97952" providerId="ADAL" clId="{EA35FAE1-D6B8-4969-A66C-1AF93E2094C2}" dt="2025-10-30T20:44:44.070" v="80"/>
          <ac:spMkLst>
            <pc:docMk/>
            <pc:sldMk cId="1923458218" sldId="291"/>
            <ac:spMk id="5" creationId="{0B71CA19-0839-A738-32AB-2A71A3299E43}"/>
          </ac:spMkLst>
        </pc:spChg>
      </pc:sldChg>
      <pc:sldChg chg="modSp mod">
        <pc:chgData name="Sheetz, Jennifer" userId="018d82bb-de41-4823-8463-fe2725b97952" providerId="ADAL" clId="{EA35FAE1-D6B8-4969-A66C-1AF93E2094C2}" dt="2025-10-30T21:15:50.762" v="138" actId="20577"/>
        <pc:sldMkLst>
          <pc:docMk/>
          <pc:sldMk cId="2554398938" sldId="292"/>
        </pc:sldMkLst>
        <pc:spChg chg="mod">
          <ac:chgData name="Sheetz, Jennifer" userId="018d82bb-de41-4823-8463-fe2725b97952" providerId="ADAL" clId="{EA35FAE1-D6B8-4969-A66C-1AF93E2094C2}" dt="2025-10-30T20:44:22.264" v="79"/>
          <ac:spMkLst>
            <pc:docMk/>
            <pc:sldMk cId="2554398938" sldId="292"/>
            <ac:spMk id="5" creationId="{EF4D4CC4-05C4-2D82-C2B7-CB8680E70154}"/>
          </ac:spMkLst>
        </pc:spChg>
        <pc:spChg chg="mod">
          <ac:chgData name="Sheetz, Jennifer" userId="018d82bb-de41-4823-8463-fe2725b97952" providerId="ADAL" clId="{EA35FAE1-D6B8-4969-A66C-1AF93E2094C2}" dt="2025-10-30T21:15:50.762" v="138" actId="20577"/>
          <ac:spMkLst>
            <pc:docMk/>
            <pc:sldMk cId="2554398938" sldId="292"/>
            <ac:spMk id="7" creationId="{93FBA676-AED3-5BE3-8DCA-C7D33605989E}"/>
          </ac:spMkLst>
        </pc:spChg>
      </pc:sldChg>
      <pc:sldChg chg="addSp delSp modSp mod">
        <pc:chgData name="Sheetz, Jennifer" userId="018d82bb-de41-4823-8463-fe2725b97952" providerId="ADAL" clId="{EA35FAE1-D6B8-4969-A66C-1AF93E2094C2}" dt="2025-10-30T20:47:12.452" v="99" actId="167"/>
        <pc:sldMkLst>
          <pc:docMk/>
          <pc:sldMk cId="4157209122" sldId="294"/>
        </pc:sldMkLst>
        <pc:spChg chg="mod">
          <ac:chgData name="Sheetz, Jennifer" userId="018d82bb-de41-4823-8463-fe2725b97952" providerId="ADAL" clId="{EA35FAE1-D6B8-4969-A66C-1AF93E2094C2}" dt="2025-10-30T20:44:22.264" v="79"/>
          <ac:spMkLst>
            <pc:docMk/>
            <pc:sldMk cId="4157209122" sldId="294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5-10-30T20:46:10.901" v="86" actId="14100"/>
          <ac:picMkLst>
            <pc:docMk/>
            <pc:sldMk cId="4157209122" sldId="294"/>
            <ac:picMk id="4" creationId="{D88A97E9-82B0-F4DE-4F58-B9795A165DC0}"/>
          </ac:picMkLst>
        </pc:picChg>
        <pc:picChg chg="add mod">
          <ac:chgData name="Sheetz, Jennifer" userId="018d82bb-de41-4823-8463-fe2725b97952" providerId="ADAL" clId="{EA35FAE1-D6B8-4969-A66C-1AF93E2094C2}" dt="2025-10-30T20:46:41.661" v="92" actId="14100"/>
          <ac:picMkLst>
            <pc:docMk/>
            <pc:sldMk cId="4157209122" sldId="294"/>
            <ac:picMk id="6" creationId="{A776E40B-8CB1-AF56-2FA2-2D5338CBCB4F}"/>
          </ac:picMkLst>
        </pc:picChg>
        <pc:picChg chg="del">
          <ac:chgData name="Sheetz, Jennifer" userId="018d82bb-de41-4823-8463-fe2725b97952" providerId="ADAL" clId="{EA35FAE1-D6B8-4969-A66C-1AF93E2094C2}" dt="2025-10-30T20:45:57.399" v="81" actId="478"/>
          <ac:picMkLst>
            <pc:docMk/>
            <pc:sldMk cId="4157209122" sldId="294"/>
            <ac:picMk id="7" creationId="{0D9204A9-CD3F-048E-87E4-2FA06E509772}"/>
          </ac:picMkLst>
        </pc:picChg>
        <pc:picChg chg="del">
          <ac:chgData name="Sheetz, Jennifer" userId="018d82bb-de41-4823-8463-fe2725b97952" providerId="ADAL" clId="{EA35FAE1-D6B8-4969-A66C-1AF93E2094C2}" dt="2025-10-30T20:46:18.733" v="87" actId="478"/>
          <ac:picMkLst>
            <pc:docMk/>
            <pc:sldMk cId="4157209122" sldId="294"/>
            <ac:picMk id="8" creationId="{9812F6DA-3CCA-2CD8-A0CA-CBCCA16C0DFE}"/>
          </ac:picMkLst>
        </pc:picChg>
        <pc:picChg chg="add mod ord">
          <ac:chgData name="Sheetz, Jennifer" userId="018d82bb-de41-4823-8463-fe2725b97952" providerId="ADAL" clId="{EA35FAE1-D6B8-4969-A66C-1AF93E2094C2}" dt="2025-10-30T20:47:12.452" v="99" actId="167"/>
          <ac:picMkLst>
            <pc:docMk/>
            <pc:sldMk cId="4157209122" sldId="294"/>
            <ac:picMk id="9" creationId="{2EB9F1F3-1430-483E-4619-F1506731A949}"/>
          </ac:picMkLst>
        </pc:picChg>
        <pc:picChg chg="del">
          <ac:chgData name="Sheetz, Jennifer" userId="018d82bb-de41-4823-8463-fe2725b97952" providerId="ADAL" clId="{EA35FAE1-D6B8-4969-A66C-1AF93E2094C2}" dt="2025-10-30T20:46:43.483" v="93" actId="478"/>
          <ac:picMkLst>
            <pc:docMk/>
            <pc:sldMk cId="4157209122" sldId="294"/>
            <ac:picMk id="10" creationId="{668244CD-5EE7-D341-C651-59D4918EEDF2}"/>
          </ac:picMkLst>
        </pc:picChg>
      </pc:sldChg>
      <pc:sldChg chg="addSp delSp modSp mod">
        <pc:chgData name="Sheetz, Jennifer" userId="018d82bb-de41-4823-8463-fe2725b97952" providerId="ADAL" clId="{EA35FAE1-D6B8-4969-A66C-1AF93E2094C2}" dt="2025-10-30T20:49:16.876" v="109" actId="20577"/>
        <pc:sldMkLst>
          <pc:docMk/>
          <pc:sldMk cId="1899288908" sldId="302"/>
        </pc:sldMkLst>
        <pc:spChg chg="mod">
          <ac:chgData name="Sheetz, Jennifer" userId="018d82bb-de41-4823-8463-fe2725b97952" providerId="ADAL" clId="{EA35FAE1-D6B8-4969-A66C-1AF93E2094C2}" dt="2025-10-30T20:49:16.876" v="109" actId="20577"/>
          <ac:spMkLst>
            <pc:docMk/>
            <pc:sldMk cId="1899288908" sldId="302"/>
            <ac:spMk id="5" creationId="{B141E008-D3BB-5817-7F31-C0DEDA36D683}"/>
          </ac:spMkLst>
        </pc:spChg>
        <pc:picChg chg="add mod">
          <ac:chgData name="Sheetz, Jennifer" userId="018d82bb-de41-4823-8463-fe2725b97952" providerId="ADAL" clId="{EA35FAE1-D6B8-4969-A66C-1AF93E2094C2}" dt="2025-10-30T20:48:52.789" v="107" actId="1076"/>
          <ac:picMkLst>
            <pc:docMk/>
            <pc:sldMk cId="1899288908" sldId="302"/>
            <ac:picMk id="4" creationId="{489FF3EB-45D8-AE4C-7567-36AEE67E8F88}"/>
          </ac:picMkLst>
        </pc:picChg>
        <pc:picChg chg="del">
          <ac:chgData name="Sheetz, Jennifer" userId="018d82bb-de41-4823-8463-fe2725b97952" providerId="ADAL" clId="{EA35FAE1-D6B8-4969-A66C-1AF93E2094C2}" dt="2025-10-30T20:48:24.899" v="104" actId="478"/>
          <ac:picMkLst>
            <pc:docMk/>
            <pc:sldMk cId="1899288908" sldId="302"/>
            <ac:picMk id="6" creationId="{392AD780-A1E4-1E32-6896-A488FB478B3C}"/>
          </ac:picMkLst>
        </pc:picChg>
      </pc:sldChg>
      <pc:sldChg chg="modSp">
        <pc:chgData name="Sheetz, Jennifer" userId="018d82bb-de41-4823-8463-fe2725b97952" providerId="ADAL" clId="{EA35FAE1-D6B8-4969-A66C-1AF93E2094C2}" dt="2025-10-30T20:44:44.070" v="80"/>
        <pc:sldMkLst>
          <pc:docMk/>
          <pc:sldMk cId="2969254267" sldId="303"/>
        </pc:sldMkLst>
        <pc:spChg chg="mod">
          <ac:chgData name="Sheetz, Jennifer" userId="018d82bb-de41-4823-8463-fe2725b97952" providerId="ADAL" clId="{EA35FAE1-D6B8-4969-A66C-1AF93E2094C2}" dt="2025-10-30T20:44:44.070" v="80"/>
          <ac:spMkLst>
            <pc:docMk/>
            <pc:sldMk cId="2969254267" sldId="303"/>
            <ac:spMk id="5" creationId="{0B71CA19-0839-A738-32AB-2A71A3299E43}"/>
          </ac:spMkLst>
        </pc:spChg>
      </pc:sldChg>
      <pc:sldChg chg="addSp delSp modSp mod">
        <pc:chgData name="Sheetz, Jennifer" userId="018d82bb-de41-4823-8463-fe2725b97952" providerId="ADAL" clId="{EA35FAE1-D6B8-4969-A66C-1AF93E2094C2}" dt="2025-10-30T20:47:59.056" v="103" actId="1076"/>
        <pc:sldMkLst>
          <pc:docMk/>
          <pc:sldMk cId="2764603043" sldId="304"/>
        </pc:sldMkLst>
        <pc:spChg chg="mod">
          <ac:chgData name="Sheetz, Jennifer" userId="018d82bb-de41-4823-8463-fe2725b97952" providerId="ADAL" clId="{EA35FAE1-D6B8-4969-A66C-1AF93E2094C2}" dt="2025-10-30T20:44:44.070" v="80"/>
          <ac:spMkLst>
            <pc:docMk/>
            <pc:sldMk cId="2764603043" sldId="304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5-10-30T20:47:59.056" v="103" actId="1076"/>
          <ac:picMkLst>
            <pc:docMk/>
            <pc:sldMk cId="2764603043" sldId="304"/>
            <ac:picMk id="4" creationId="{54CB403C-A003-088B-0A25-9C31B1654FBF}"/>
          </ac:picMkLst>
        </pc:picChg>
        <pc:picChg chg="del">
          <ac:chgData name="Sheetz, Jennifer" userId="018d82bb-de41-4823-8463-fe2725b97952" providerId="ADAL" clId="{EA35FAE1-D6B8-4969-A66C-1AF93E2094C2}" dt="2025-10-30T20:47:46.465" v="100" actId="478"/>
          <ac:picMkLst>
            <pc:docMk/>
            <pc:sldMk cId="2764603043" sldId="304"/>
            <ac:picMk id="5" creationId="{21B2B077-A4AE-E547-7EF3-A97A03EAF4B3}"/>
          </ac:picMkLst>
        </pc:picChg>
      </pc:sldChg>
      <pc:sldChg chg="addSp delSp modSp mod">
        <pc:chgData name="Sheetz, Jennifer" userId="018d82bb-de41-4823-8463-fe2725b97952" providerId="ADAL" clId="{EA35FAE1-D6B8-4969-A66C-1AF93E2094C2}" dt="2025-10-30T20:52:47.195" v="117" actId="1076"/>
        <pc:sldMkLst>
          <pc:docMk/>
          <pc:sldMk cId="2579218482" sldId="305"/>
        </pc:sldMkLst>
        <pc:spChg chg="mod">
          <ac:chgData name="Sheetz, Jennifer" userId="018d82bb-de41-4823-8463-fe2725b97952" providerId="ADAL" clId="{EA35FAE1-D6B8-4969-A66C-1AF93E2094C2}" dt="2025-10-30T20:44:22.264" v="79"/>
          <ac:spMkLst>
            <pc:docMk/>
            <pc:sldMk cId="2579218482" sldId="305"/>
            <ac:spMk id="2" creationId="{671EECE4-8ADA-E0FF-E4D0-573D351DCBFE}"/>
          </ac:spMkLst>
        </pc:spChg>
        <pc:picChg chg="del">
          <ac:chgData name="Sheetz, Jennifer" userId="018d82bb-de41-4823-8463-fe2725b97952" providerId="ADAL" clId="{EA35FAE1-D6B8-4969-A66C-1AF93E2094C2}" dt="2025-10-30T20:52:37.274" v="114" actId="478"/>
          <ac:picMkLst>
            <pc:docMk/>
            <pc:sldMk cId="2579218482" sldId="305"/>
            <ac:picMk id="4" creationId="{FBFC2541-1AA6-C818-A774-0810AF1A8479}"/>
          </ac:picMkLst>
        </pc:picChg>
        <pc:picChg chg="add mod">
          <ac:chgData name="Sheetz, Jennifer" userId="018d82bb-de41-4823-8463-fe2725b97952" providerId="ADAL" clId="{EA35FAE1-D6B8-4969-A66C-1AF93E2094C2}" dt="2025-10-30T20:52:47.195" v="117" actId="1076"/>
          <ac:picMkLst>
            <pc:docMk/>
            <pc:sldMk cId="2579218482" sldId="305"/>
            <ac:picMk id="6" creationId="{4CC1CE8A-D9E1-6C7A-97D6-266F29ED74B8}"/>
          </ac:picMkLst>
        </pc:picChg>
      </pc:sldChg>
      <pc:sldChg chg="addSp delSp modSp mod">
        <pc:chgData name="Sheetz, Jennifer" userId="018d82bb-de41-4823-8463-fe2725b97952" providerId="ADAL" clId="{EA35FAE1-D6B8-4969-A66C-1AF93E2094C2}" dt="2025-10-30T20:53:37.695" v="121" actId="1076"/>
        <pc:sldMkLst>
          <pc:docMk/>
          <pc:sldMk cId="86425779" sldId="307"/>
        </pc:sldMkLst>
        <pc:spChg chg="mod">
          <ac:chgData name="Sheetz, Jennifer" userId="018d82bb-de41-4823-8463-fe2725b97952" providerId="ADAL" clId="{EA35FAE1-D6B8-4969-A66C-1AF93E2094C2}" dt="2025-10-30T20:44:44.070" v="80"/>
          <ac:spMkLst>
            <pc:docMk/>
            <pc:sldMk cId="86425779" sldId="307"/>
            <ac:spMk id="2" creationId="{671EECE4-8ADA-E0FF-E4D0-573D351DCBFE}"/>
          </ac:spMkLst>
        </pc:spChg>
        <pc:picChg chg="del">
          <ac:chgData name="Sheetz, Jennifer" userId="018d82bb-de41-4823-8463-fe2725b97952" providerId="ADAL" clId="{EA35FAE1-D6B8-4969-A66C-1AF93E2094C2}" dt="2025-10-30T20:53:26.866" v="118" actId="478"/>
          <ac:picMkLst>
            <pc:docMk/>
            <pc:sldMk cId="86425779" sldId="307"/>
            <ac:picMk id="4" creationId="{B5D0E6C9-4D31-25D1-1241-B58103C7E798}"/>
          </ac:picMkLst>
        </pc:picChg>
        <pc:picChg chg="add mod">
          <ac:chgData name="Sheetz, Jennifer" userId="018d82bb-de41-4823-8463-fe2725b97952" providerId="ADAL" clId="{EA35FAE1-D6B8-4969-A66C-1AF93E2094C2}" dt="2025-10-30T20:53:37.695" v="121" actId="1076"/>
          <ac:picMkLst>
            <pc:docMk/>
            <pc:sldMk cId="86425779" sldId="307"/>
            <ac:picMk id="5" creationId="{0020BA66-6506-70FD-3627-7B1EDEA01FE5}"/>
          </ac:picMkLst>
        </pc:picChg>
      </pc:sldChg>
      <pc:sldChg chg="addSp delSp modSp mod">
        <pc:chgData name="Sheetz, Jennifer" userId="018d82bb-de41-4823-8463-fe2725b97952" providerId="ADAL" clId="{EA35FAE1-D6B8-4969-A66C-1AF93E2094C2}" dt="2025-10-30T21:13:02.295" v="127" actId="14100"/>
        <pc:sldMkLst>
          <pc:docMk/>
          <pc:sldMk cId="3677401014" sldId="312"/>
        </pc:sldMkLst>
        <pc:spChg chg="mod">
          <ac:chgData name="Sheetz, Jennifer" userId="018d82bb-de41-4823-8463-fe2725b97952" providerId="ADAL" clId="{EA35FAE1-D6B8-4969-A66C-1AF93E2094C2}" dt="2025-10-30T20:44:44.070" v="80"/>
          <ac:spMkLst>
            <pc:docMk/>
            <pc:sldMk cId="3677401014" sldId="312"/>
            <ac:spMk id="2" creationId="{671EECE4-8ADA-E0FF-E4D0-573D351DCBFE}"/>
          </ac:spMkLst>
        </pc:spChg>
        <pc:picChg chg="add mod">
          <ac:chgData name="Sheetz, Jennifer" userId="018d82bb-de41-4823-8463-fe2725b97952" providerId="ADAL" clId="{EA35FAE1-D6B8-4969-A66C-1AF93E2094C2}" dt="2025-10-30T21:13:02.295" v="127" actId="14100"/>
          <ac:picMkLst>
            <pc:docMk/>
            <pc:sldMk cId="3677401014" sldId="312"/>
            <ac:picMk id="4" creationId="{99B6102B-464E-C744-4A47-2B6A6764CEB0}"/>
          </ac:picMkLst>
        </pc:picChg>
        <pc:picChg chg="del">
          <ac:chgData name="Sheetz, Jennifer" userId="018d82bb-de41-4823-8463-fe2725b97952" providerId="ADAL" clId="{EA35FAE1-D6B8-4969-A66C-1AF93E2094C2}" dt="2025-10-30T21:12:49.342" v="122" actId="478"/>
          <ac:picMkLst>
            <pc:docMk/>
            <pc:sldMk cId="3677401014" sldId="312"/>
            <ac:picMk id="6" creationId="{3128A055-5994-826B-E217-4BBE457F660F}"/>
          </ac:picMkLst>
        </pc:picChg>
      </pc:sldChg>
      <pc:sldChg chg="modSp">
        <pc:chgData name="Sheetz, Jennifer" userId="018d82bb-de41-4823-8463-fe2725b97952" providerId="ADAL" clId="{EA35FAE1-D6B8-4969-A66C-1AF93E2094C2}" dt="2025-10-30T20:44:22.264" v="79"/>
        <pc:sldMkLst>
          <pc:docMk/>
          <pc:sldMk cId="1555759940" sldId="317"/>
        </pc:sldMkLst>
        <pc:spChg chg="mod">
          <ac:chgData name="Sheetz, Jennifer" userId="018d82bb-de41-4823-8463-fe2725b97952" providerId="ADAL" clId="{EA35FAE1-D6B8-4969-A66C-1AF93E2094C2}" dt="2025-10-30T20:44:22.264" v="79"/>
          <ac:spMkLst>
            <pc:docMk/>
            <pc:sldMk cId="1555759940" sldId="317"/>
            <ac:spMk id="3" creationId="{54145A6C-CB48-C89C-3D8A-4CE1FC0E317F}"/>
          </ac:spMkLst>
        </pc:spChg>
      </pc:sldChg>
      <pc:sldChg chg="addSp delSp modSp mod">
        <pc:chgData name="Sheetz, Jennifer" userId="018d82bb-de41-4823-8463-fe2725b97952" providerId="ADAL" clId="{EA35FAE1-D6B8-4969-A66C-1AF93E2094C2}" dt="2025-10-30T20:50:08.784" v="113" actId="1076"/>
        <pc:sldMkLst>
          <pc:docMk/>
          <pc:sldMk cId="2270870208" sldId="318"/>
        </pc:sldMkLst>
        <pc:spChg chg="mod">
          <ac:chgData name="Sheetz, Jennifer" userId="018d82bb-de41-4823-8463-fe2725b97952" providerId="ADAL" clId="{EA35FAE1-D6B8-4969-A66C-1AF93E2094C2}" dt="2025-10-30T20:44:22.264" v="79"/>
          <ac:spMkLst>
            <pc:docMk/>
            <pc:sldMk cId="2270870208" sldId="318"/>
            <ac:spMk id="2" creationId="{AD414A7D-0474-4CC1-9168-6A90A8545344}"/>
          </ac:spMkLst>
        </pc:spChg>
        <pc:picChg chg="add mod">
          <ac:chgData name="Sheetz, Jennifer" userId="018d82bb-de41-4823-8463-fe2725b97952" providerId="ADAL" clId="{EA35FAE1-D6B8-4969-A66C-1AF93E2094C2}" dt="2025-10-30T20:50:08.784" v="113" actId="1076"/>
          <ac:picMkLst>
            <pc:docMk/>
            <pc:sldMk cId="2270870208" sldId="318"/>
            <ac:picMk id="4" creationId="{E02DFBFE-D23E-4F58-6408-80D58694BA13}"/>
          </ac:picMkLst>
        </pc:picChg>
        <pc:picChg chg="del">
          <ac:chgData name="Sheetz, Jennifer" userId="018d82bb-de41-4823-8463-fe2725b97952" providerId="ADAL" clId="{EA35FAE1-D6B8-4969-A66C-1AF93E2094C2}" dt="2025-10-30T20:49:58.312" v="110" actId="478"/>
          <ac:picMkLst>
            <pc:docMk/>
            <pc:sldMk cId="2270870208" sldId="318"/>
            <ac:picMk id="5" creationId="{84DE748F-D2D7-7EDB-9553-2B50E9CC223B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2" tIns="46587" rIns="93172" bIns="46587" rtlCol="0"/>
          <a:lstStyle>
            <a:lvl1pPr algn="r">
              <a:defRPr sz="1200"/>
            </a:lvl1pPr>
          </a:lstStyle>
          <a:p>
            <a:fld id="{3766DF0B-0C9F-4036-8C23-D267B660CAF0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7" rIns="93172" bIns="4658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7" rIns="93172" bIns="465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8"/>
            <a:ext cx="3037840" cy="466433"/>
          </a:xfrm>
          <a:prstGeom prst="rect">
            <a:avLst/>
          </a:prstGeom>
        </p:spPr>
        <p:txBody>
          <a:bodyPr vert="horz" lIns="93172" tIns="46587" rIns="93172" bIns="46587" rtlCol="0" anchor="b"/>
          <a:lstStyle>
            <a:lvl1pPr algn="r">
              <a:defRPr sz="1200"/>
            </a:lvl1pPr>
          </a:lstStyle>
          <a:p>
            <a:fld id="{560E63B2-D433-497B-82B7-B837A3F36A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65651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5784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4F33C1-368A-88CF-5228-E22987071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C242D8-C41E-0E2D-DC8B-D8D59B7A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8C48D9-7D6F-12B0-E1A7-68A453D0B5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C9D4C4-72A9-606C-A14C-BCFE34F7F2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0E63B2-D433-497B-82B7-B837A3F36A2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98585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390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5206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2084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51239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8428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F1E60B-09DD-8ACA-FFCB-2D978ACEA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1E5823F-47BB-BEEA-11DB-0DE54FFDFA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200DF92-01E8-3F09-DEDF-6B6595D4DD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6D17D7-743E-ADBE-DF48-889616BE3F0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72813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7351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775019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860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830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12290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185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Dr. Sims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60E63B2-D433-497B-82B7-B837A3F36A2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53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ED748E-5E07-4D81-9EB9-3D0AA05E7FE9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4763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46FCF5-E639-479F-8CF2-54855C6E5C95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97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0150E3-92EB-4647-8E49-9C7EA335387E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049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D2DAB-7409-4824-A1E8-B9958E0CD204}" type="datetime1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07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C66074-AB58-455B-9E23-0630BD2DD409}" type="datetime1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201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6F10DC-079D-4A56-BC92-A571A4844010}" type="datetime1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82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D02B48-18ED-44BF-9795-C28E341993BE}" type="datetime1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051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E17745-3751-4589-BBC8-65FA22B21966}" type="datetime1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2358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341B0-2B6E-4F78-ACCB-87B8F722DFBF}" type="datetime1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1704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C338C-3A2F-407B-BC16-9899DC55E2D7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4903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6FCAD7-6B1F-4359-AF94-8327EDF5A437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63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16E4E-060A-414E-A837-33FF38A06D37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8800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FF370-0714-4A01-B5DB-E5878CAA54C4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3778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52E2FA-D7F8-422D-BAB3-02FC64B705F0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75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38DE14-3795-4221-B666-00975074391E}" type="datetime1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5962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F084A1-1289-4786-8D4A-880A2744AE71}" type="datetime1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959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42FDB-286A-4C15-98E6-5847CD2393DA}" type="datetime1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09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006A0D-0CCB-4F6F-AA3D-F57CE08A5719}" type="datetime1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278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5DB155-693A-4635-B02A-8E550B697348}" type="datetime1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6218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4D5A3-E47D-49D1-B12D-DE4F602D37C8}" type="datetime1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5418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CF9DC-D2EF-47ED-A881-EF9779FFD3B5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0436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DCFF16-5A38-4226-8911-2F437E54EAC7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8752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197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9677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7251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14766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2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9078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2196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7336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8716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109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4345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2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2412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62836-C76D-4894-B2E1-8071AA91C721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9168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975D6C-55D7-4DB2-AAFB-AD6250CF8FF1}" type="datetime1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30176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13772-5A8E-4CA2-9495-07BA94319129}" type="datetimeFigureOut">
              <a:rPr lang="en-US" smtClean="0"/>
              <a:t>11/3/2025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6F07D-F62F-4C3B-A21E-2367E9A3992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369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emf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FBABE31A-0DCB-AE26-C7C9-C00D66A0C8A3}"/>
              </a:ext>
            </a:extLst>
          </p:cNvPr>
          <p:cNvSpPr/>
          <p:nvPr/>
        </p:nvSpPr>
        <p:spPr>
          <a:xfrm>
            <a:off x="-6217" y="5534970"/>
            <a:ext cx="12198217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F4D4CC4-05C4-2D82-C2B7-CB8680E70154}"/>
              </a:ext>
            </a:extLst>
          </p:cNvPr>
          <p:cNvSpPr txBox="1"/>
          <p:nvPr/>
        </p:nvSpPr>
        <p:spPr>
          <a:xfrm>
            <a:off x="2489598" y="2160010"/>
            <a:ext cx="736171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Financial Statements</a:t>
            </a:r>
          </a:p>
          <a:p>
            <a:pPr algn="ctr" defTabSz="914400"/>
            <a:r>
              <a:rPr lang="en-US" sz="6000" b="1" dirty="0">
                <a:latin typeface="Trade Gothic Next HvyCd" panose="020B0906040303020004" pitchFamily="34" charset="0"/>
                <a:cs typeface="Arial" panose="020B0604020202020204" pitchFamily="34" charset="0"/>
              </a:rPr>
              <a:t>September 30, 2025</a:t>
            </a:r>
          </a:p>
          <a:p>
            <a:pPr algn="ctr" defTabSz="914400"/>
            <a:endParaRPr lang="en-US" sz="6000" b="1" dirty="0">
              <a:latin typeface="Trade Gothic Next HvyCd" panose="020B09060403030200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5D126C-8D9C-F3D1-9113-4BA6EBA51D3F}"/>
              </a:ext>
            </a:extLst>
          </p:cNvPr>
          <p:cNvSpPr txBox="1"/>
          <p:nvPr/>
        </p:nvSpPr>
        <p:spPr>
          <a:xfrm>
            <a:off x="136470" y="5616655"/>
            <a:ext cx="88298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chemeClr val="bg1"/>
                </a:solidFill>
                <a:latin typeface="Trade Gothic Next HvyCd" panose="020B0906040303020004" pitchFamily="34" charset="0"/>
                <a:cs typeface="Arial" panose="020B0604020202020204" pitchFamily="34" charset="0"/>
              </a:rPr>
              <a:t>Eric Bush, CPA</a:t>
            </a:r>
          </a:p>
          <a:p>
            <a:r>
              <a:rPr lang="en-US" sz="2400" i="1">
                <a:solidFill>
                  <a:schemeClr val="bg1"/>
                </a:solidFill>
                <a:latin typeface="Trade Gothic Next Cond" panose="020B0506040303020004" pitchFamily="34" charset="0"/>
                <a:cs typeface="Arial" panose="020B0604020202020204" pitchFamily="34" charset="0"/>
              </a:rPr>
              <a:t>Chief Financial Officer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FBA676-AED3-5BE3-8DCA-C7D33605989E}"/>
              </a:ext>
            </a:extLst>
          </p:cNvPr>
          <p:cNvSpPr txBox="1"/>
          <p:nvPr/>
        </p:nvSpPr>
        <p:spPr>
          <a:xfrm>
            <a:off x="136470" y="6381731"/>
            <a:ext cx="8829875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000" b="1" i="1" dirty="0">
                <a:solidFill>
                  <a:srgbClr val="FFC700"/>
                </a:solidFill>
                <a:latin typeface="Trade Gothic Next HvyCd"/>
                <a:cs typeface="Arial"/>
              </a:rPr>
              <a:t>November 20, 2025</a:t>
            </a:r>
          </a:p>
        </p:txBody>
      </p:sp>
      <p:pic>
        <p:nvPicPr>
          <p:cNvPr id="12" name="Picture 11" descr="A picture containing symbol, logo, font, screenshot&#10;&#10;Description automatically generated">
            <a:extLst>
              <a:ext uri="{FF2B5EF4-FFF2-40B4-BE49-F238E27FC236}">
                <a16:creationId xmlns:a16="http://schemas.microsoft.com/office/drawing/2014/main" id="{E332E05E-66FE-312C-D4E3-25A2BDBB14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6797" y="431248"/>
            <a:ext cx="5518406" cy="1513669"/>
          </a:xfrm>
          <a:prstGeom prst="rect">
            <a:avLst/>
          </a:prstGeom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D2FAECE-1C38-2009-7B3C-27CF527D05E3}"/>
              </a:ext>
            </a:extLst>
          </p:cNvPr>
          <p:cNvCxnSpPr>
            <a:cxnSpLocks/>
          </p:cNvCxnSpPr>
          <p:nvPr/>
        </p:nvCxnSpPr>
        <p:spPr>
          <a:xfrm>
            <a:off x="-10450" y="5510255"/>
            <a:ext cx="12202450" cy="0"/>
          </a:xfrm>
          <a:prstGeom prst="line">
            <a:avLst/>
          </a:prstGeom>
          <a:ln w="38100"/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935E7E76-500D-A175-A82E-5274744EDA2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45" t="5605" r="8368" b="12452"/>
          <a:stretch/>
        </p:blipFill>
        <p:spPr>
          <a:xfrm>
            <a:off x="10557426" y="4932648"/>
            <a:ext cx="1498104" cy="146511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93735AF-3855-6D2A-E124-A1538740E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989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3981AC-7B61-4947-BCF3-F7AA7FA3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004" y="0"/>
            <a:ext cx="731745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254332C-48EC-680F-0865-B0BE603180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528" y="472805"/>
            <a:ext cx="4470847" cy="862966"/>
          </a:xfrm>
        </p:spPr>
        <p:txBody>
          <a:bodyPr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en-US" b="1">
                <a:ln/>
                <a:solidFill>
                  <a:schemeClr val="accent4"/>
                </a:solidFill>
                <a:latin typeface="Trade Gothic Next HvyCd" panose="020B0906040303020004" pitchFamily="34" charset="0"/>
              </a:rPr>
              <a:t>OUR VISION</a:t>
            </a:r>
          </a:p>
        </p:txBody>
      </p:sp>
      <p:sp>
        <p:nvSpPr>
          <p:cNvPr id="17" name="Rectangle 16" hidden="1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011775" y="674370"/>
            <a:ext cx="73152" cy="4114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1439107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5C0C93-51DD-8393-5512-3732610D5427}"/>
              </a:ext>
            </a:extLst>
          </p:cNvPr>
          <p:cNvSpPr txBox="1">
            <a:spLocks/>
          </p:cNvSpPr>
          <p:nvPr/>
        </p:nvSpPr>
        <p:spPr>
          <a:xfrm>
            <a:off x="561529" y="3543976"/>
            <a:ext cx="4470847" cy="86296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>
                <a:ln/>
                <a:solidFill>
                  <a:srgbClr val="FFC000"/>
                </a:solidFill>
                <a:effectLst/>
                <a:uLnTx/>
                <a:uFillTx/>
                <a:latin typeface="Trade Gothic Next HvyCd" panose="020B0906040303020004" pitchFamily="34" charset="0"/>
                <a:ea typeface="+mj-ea"/>
                <a:cs typeface="+mj-cs"/>
              </a:rPr>
              <a:t>OUR MISSION</a:t>
            </a:r>
          </a:p>
        </p:txBody>
      </p:sp>
      <p:sp>
        <p:nvSpPr>
          <p:cNvPr id="5" name="Content Placeholder 9">
            <a:extLst>
              <a:ext uri="{FF2B5EF4-FFF2-40B4-BE49-F238E27FC236}">
                <a16:creationId xmlns:a16="http://schemas.microsoft.com/office/drawing/2014/main" id="{F6EDBF64-1750-BB22-5A98-1869C8D1B4F3}"/>
              </a:ext>
            </a:extLst>
          </p:cNvPr>
          <p:cNvSpPr txBox="1">
            <a:spLocks/>
          </p:cNvSpPr>
          <p:nvPr/>
        </p:nvSpPr>
        <p:spPr>
          <a:xfrm>
            <a:off x="1047164" y="1643402"/>
            <a:ext cx="3436432" cy="174104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Students are empowered to learn, lead, innovate and serve as productive and caring citizens within their chosen paths of success.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913803-547A-1650-D6A9-7DBE29DF1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959" y="4533214"/>
            <a:ext cx="2475738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 descr="A group of people in graduation gowns&#10;&#10;Description automatically generated with medium confidence" hidden="1">
            <a:extLst>
              <a:ext uri="{FF2B5EF4-FFF2-40B4-BE49-F238E27FC236}">
                <a16:creationId xmlns:a16="http://schemas.microsoft.com/office/drawing/2014/main" id="{B68F3E09-A201-F539-0F6C-5B40DA99C0B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23" r="8058" b="3557"/>
          <a:stretch/>
        </p:blipFill>
        <p:spPr>
          <a:xfrm>
            <a:off x="5182729" y="524874"/>
            <a:ext cx="6858788" cy="5808252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DAEDE1F-5FD6-4F08-2ACA-9BB74832B6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2" t="7323" r="5914" b="13530"/>
          <a:stretch/>
        </p:blipFill>
        <p:spPr>
          <a:xfrm>
            <a:off x="5737672" y="601093"/>
            <a:ext cx="6140352" cy="5755970"/>
          </a:xfrm>
          <a:prstGeom prst="rect">
            <a:avLst/>
          </a:prstGeom>
        </p:spPr>
      </p:pic>
      <p:sp>
        <p:nvSpPr>
          <p:cNvPr id="6" name="Content Placeholder 9">
            <a:extLst>
              <a:ext uri="{FF2B5EF4-FFF2-40B4-BE49-F238E27FC236}">
                <a16:creationId xmlns:a16="http://schemas.microsoft.com/office/drawing/2014/main" id="{5787B405-7BA7-D82A-4585-5F63B7101249}"/>
              </a:ext>
            </a:extLst>
          </p:cNvPr>
          <p:cNvSpPr txBox="1">
            <a:spLocks/>
          </p:cNvSpPr>
          <p:nvPr/>
        </p:nvSpPr>
        <p:spPr>
          <a:xfrm>
            <a:off x="1047164" y="4746645"/>
            <a:ext cx="4213672" cy="1918887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200" b="0" i="0" u="none" strike="noStrike" kern="1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rade Gothic Next HvyCd" panose="020B09060403030200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Bibb County School District maximizes student achievement and social-emotional well-being by building a sense of community in safe, equitable learning environments.</a:t>
            </a:r>
            <a:endParaRPr kumimoji="0" lang="en-US" sz="2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rade Gothic Next HvyCd" panose="020B0906040303020004" pitchFamily="34" charset="0"/>
              <a:ea typeface="+mn-ea"/>
              <a:cs typeface="+mn-cs"/>
            </a:endParaRP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6F8BBC-BB33-0FEE-266C-88C215A7F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2160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sign with white text&#10;&#10;Description automatically generated">
            <a:extLst>
              <a:ext uri="{FF2B5EF4-FFF2-40B4-BE49-F238E27FC236}">
                <a16:creationId xmlns:a16="http://schemas.microsoft.com/office/drawing/2014/main" id="{836A6F51-24CE-541D-AC48-04DF5C135D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EC76C79-CE54-AE8B-63B8-E03D391AEE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700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145A6C-CB48-C89C-3D8A-4CE1FC0E3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415" y="1241875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Overview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purpose of this presentation is to present the financial results for the period ending September 30,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Roadmap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 panose="020B0606020202030204" pitchFamily="34" charset="0"/>
              </a:rPr>
              <a:t>This presentation covers the General Fund, all funds combined, and ESPLOST results for the period ending September 30, 2025.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Takeaway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This is a summary of the financial results of the period ended September 30, 2025. 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D70F42F-1BA5-2F35-D91F-26B4E1D5BC34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D26AB5F-2E5D-B4AC-1EB2-17846C0D548B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AGENDA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DC17A9B-5A54-4C2C-6BED-D6D27A8127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B8DBF2-6F2A-712D-489F-B181EFBAA8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E6F07D-F62F-4C3B-A21E-2367E9A399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75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76921-3683-8893-D74C-9DBBAE521D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A4A61F-BF87-6AB5-C16B-EEA12A970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47" y="1173639"/>
            <a:ext cx="11145230" cy="5472118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STRATEGIC GOAL(S) ADDRESSED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Goal 2.5: Staff Effectiveness (Maintain operational excellence in fiscal management, technology, facilities, transportation, and nutrition.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200" dirty="0">
              <a:latin typeface="Arial Narrow" panose="020B0606020202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PERFORMANCE MEASURE(S)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 dirty="0">
                <a:latin typeface="Arial Narrow"/>
              </a:rPr>
              <a:t>The Monthly Financial Statements are reported on each month to ensure information is delivered to all internal and external stakeholders for review and to maintain operational excellence in fiscal management.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2400" dirty="0">
              <a:latin typeface="Calibri"/>
              <a:ea typeface="Calibri"/>
              <a:cs typeface="Calibri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3000" b="1" cap="all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/>
              </a:rPr>
              <a:t>PRIORITY AREA(S)</a:t>
            </a:r>
            <a:endParaRPr lang="en-US" sz="3000" b="1" cap="all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200">
                <a:latin typeface="Arial Narrow"/>
              </a:rPr>
              <a:t>Fiscal Management</a:t>
            </a:r>
            <a:endParaRPr lang="en-US" sz="2200" dirty="0">
              <a:latin typeface="Arial Narrow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EAE109-326E-FBFE-32B6-93A1257240CD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2AC11D3-5789-784C-3EC6-B1E2BBB10E39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e Gothic Next HvyCd" panose="020B0906040303020004" pitchFamily="34" charset="0"/>
                <a:ea typeface="+mn-ea"/>
                <a:cs typeface="+mn-cs"/>
              </a:rPr>
              <a:t>STRATEGIC ALIGNMENT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F65254-862B-1263-6493-1979B56C9D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20" y="-76332"/>
            <a:ext cx="1391675" cy="1386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326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739577" y="2491493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  <a:endParaRPr lang="en-US" dirty="0">
              <a:latin typeface="Calibri" panose="020F0502020204030204"/>
              <a:cs typeface="Calibri" panose="020F0502020204030204"/>
            </a:endParaRPr>
          </a:p>
          <a:p>
            <a:pPr marL="0" marR="0" lvl="0" indent="0" algn="ctr" defTabSz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cs typeface="Arial"/>
              </a:rPr>
              <a:t>General Fund</a:t>
            </a:r>
            <a:r>
              <a:rPr lang="en-US" sz="3600" dirty="0">
                <a:solidFill>
                  <a:srgbClr val="FF0000"/>
                </a:solidFill>
                <a:latin typeface="Arial"/>
                <a:cs typeface="Arial"/>
              </a:rPr>
              <a:t> </a:t>
            </a:r>
            <a:endParaRPr lang="en-US" dirty="0">
              <a:ea typeface="+mn-ea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Three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30,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B5CA4FC-290A-5BA6-3FDC-941D9B91E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34582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2EB9F1F3-1430-483E-4619-F1506731A9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6591" y="4409707"/>
            <a:ext cx="6086592" cy="249433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50058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0" y="136521"/>
            <a:ext cx="106279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General Fund as of September 30,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3853" y="0"/>
            <a:ext cx="1079894" cy="107562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126178-8C26-A3AC-5DBD-C867C76280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7789" y="653891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7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8A97E9-82B0-F4DE-4F58-B9795A165D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869312"/>
            <a:ext cx="6086592" cy="598868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776E40B-8CB1-AF56-2FA2-2D5338CBC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6591" y="869311"/>
            <a:ext cx="6094397" cy="3540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0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61377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Fund – Three Months Ending September 30,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0"/>
            <a:ext cx="1205092" cy="1200329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57C803-BFF9-DA1B-8E6D-804AB65C41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89316" y="6559736"/>
            <a:ext cx="1287161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8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403C-A003-088B-0A25-9C31B1654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9432" y="972843"/>
            <a:ext cx="10627940" cy="5885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603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0" y="115701"/>
            <a:ext cx="12203009" cy="972071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General Fund Expenditures by Function</a:t>
            </a:r>
            <a:endParaRPr lang="en-US" sz="3200" b="1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e Gothic Next HvyCd" panose="020B09060403030200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A13D0D-F376-2F02-B1A1-BEDA39CCD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7716" y="6489896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9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141E008-D3BB-5817-7F31-C0DEDA36D683}"/>
              </a:ext>
            </a:extLst>
          </p:cNvPr>
          <p:cNvSpPr txBox="1"/>
          <p:nvPr/>
        </p:nvSpPr>
        <p:spPr>
          <a:xfrm>
            <a:off x="8736245" y="1858286"/>
            <a:ext cx="2272146" cy="3046988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127000" dist="38100" dir="2700000" algn="ctr">
              <a:srgbClr val="000000">
                <a:alpha val="45000"/>
              </a:srgbClr>
            </a:outerShdw>
          </a:effectLst>
          <a:scene3d>
            <a:camera prst="perspectiveLeft">
              <a:rot lat="0" lon="1200000" rev="20999999"/>
            </a:camera>
            <a:lightRig rig="soft" dir="t">
              <a:rot lat="0" lon="0" rev="0"/>
            </a:lightRig>
          </a:scene3d>
          <a:sp3d prstMaterial="translucentPowder">
            <a:bevelT w="203200" h="50800" prst="softRound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Instruction + Pupil Services + Improvement of Instructional Services </a:t>
            </a:r>
          </a:p>
          <a:p>
            <a:pPr algn="ctr"/>
            <a:r>
              <a:rPr 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= 66%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8EF9CE-6E28-181D-D26D-AFC5DD45E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370" y="1309842"/>
            <a:ext cx="8587903" cy="525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2889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1840760" y="2566646"/>
            <a:ext cx="8074152" cy="230832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Financial Statements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 Funds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For </a:t>
            </a:r>
            <a:r>
              <a:rPr lang="en-US" sz="3600" dirty="0">
                <a:solidFill>
                  <a:prstClr val="black"/>
                </a:solidFill>
                <a:latin typeface="Arial"/>
                <a:cs typeface="Arial"/>
              </a:rPr>
              <a:t>Three Months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 Ending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September 30, 2025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045171-BC37-2853-84A5-4919892FA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2542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B2717-0829-E747-305C-378D53E374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321581E-AB40-F30C-BA98-49FBB5742148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D414A7D-0474-4CC1-9168-6A90A8545344}"/>
              </a:ext>
            </a:extLst>
          </p:cNvPr>
          <p:cNvSpPr txBox="1"/>
          <p:nvPr/>
        </p:nvSpPr>
        <p:spPr>
          <a:xfrm>
            <a:off x="11008" y="245237"/>
            <a:ext cx="10627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Balance Sheet – All Funds as of September 30, 2025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B6E993F-E275-0157-4514-51D4271C76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EC73F4-8A16-B182-616D-AD204DBB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11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02DFBFE-D23E-4F58-6408-80D58694BA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54" y="1141734"/>
            <a:ext cx="10674927" cy="514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870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Cash and Investments on Hand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as of September 30, 2025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F6EE820-46B8-5FB4-6C68-BE0471894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77461" y="6492875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12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CC1CE8A-D9E1-6C7A-97D6-266F29ED74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6348" y="1053239"/>
            <a:ext cx="9967046" cy="5445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92184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Statement of Revenues and Expenditures for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Funds – Three Months Ending September 30,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 useBgFill="1">
        <p:nvSpPr>
          <p:cNvPr id="6" name="Slide Number Placeholder 5">
            <a:extLst>
              <a:ext uri="{FF2B5EF4-FFF2-40B4-BE49-F238E27FC236}">
                <a16:creationId xmlns:a16="http://schemas.microsoft.com/office/drawing/2014/main" id="{D905D6A6-5360-1872-E078-07C773D2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24247" y="6319285"/>
            <a:ext cx="64243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20BA66-6506-70FD-3627-7B1EDEA01F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454" y="1100501"/>
            <a:ext cx="10467109" cy="5757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2577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1515672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11008" y="245237"/>
            <a:ext cx="1062793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Fund Category Descriptions for All Funds Statements</a:t>
            </a:r>
          </a:p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	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214A51-7633-2AFF-065A-20536FB0E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60310" y="6495902"/>
            <a:ext cx="2743200" cy="365125"/>
          </a:xfrm>
        </p:spPr>
        <p:txBody>
          <a:bodyPr/>
          <a:lstStyle/>
          <a:p>
            <a:fld id="{28E6F07D-F62F-4C3B-A21E-2367E9A39921}" type="slidenum">
              <a:rPr lang="en-US" smtClean="0"/>
              <a:t>14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9EAC01B-CD99-F81A-39F3-A959FCA2BF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31" y="2002810"/>
            <a:ext cx="11435137" cy="381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3855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B71CA19-0839-A738-32AB-2A71A3299E43}"/>
              </a:ext>
            </a:extLst>
          </p:cNvPr>
          <p:cNvSpPr txBox="1"/>
          <p:nvPr/>
        </p:nvSpPr>
        <p:spPr>
          <a:xfrm>
            <a:off x="2432304" y="2361373"/>
            <a:ext cx="807415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Update on 2021 ESPLOST,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2016 ESPLOST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68ECA5-F920-2CD9-DEA8-FBBE82E26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73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53232" y="115701"/>
            <a:ext cx="106279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 on 2016 ESPLOST and 2021 ESPLOST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Months Ending September 30, 2025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393045-2EB8-7185-5A05-8408997141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16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B6102B-464E-C744-4A47-2B6A6764C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445" y="1501875"/>
            <a:ext cx="10930803" cy="390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10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CED5A45-F39A-FB1E-451E-860C74F2EFAA}"/>
              </a:ext>
            </a:extLst>
          </p:cNvPr>
          <p:cNvSpPr/>
          <p:nvPr/>
        </p:nvSpPr>
        <p:spPr>
          <a:xfrm>
            <a:off x="11009" y="115701"/>
            <a:ext cx="12192000" cy="81925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1EECE4-8ADA-E0FF-E4D0-573D351DCBFE}"/>
              </a:ext>
            </a:extLst>
          </p:cNvPr>
          <p:cNvSpPr txBox="1"/>
          <p:nvPr/>
        </p:nvSpPr>
        <p:spPr>
          <a:xfrm>
            <a:off x="225240" y="165515"/>
            <a:ext cx="1062793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e Gothic Next HvyCd" panose="020B0906040303020004" pitchFamily="34" charset="0"/>
              </a:rPr>
              <a:t>Q&amp;A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0FE6AA3-470A-B9A4-046C-1173C42E2D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89316" y="-76332"/>
            <a:ext cx="1391675" cy="1386174"/>
          </a:xfrm>
          <a:prstGeom prst="rect">
            <a:avLst/>
          </a:prstGeom>
        </p:spPr>
      </p:pic>
      <p:pic>
        <p:nvPicPr>
          <p:cNvPr id="4" name="Picture 3" descr="A yellow question mark in a bubble&#10;&#10;Description automatically generated with low confidence">
            <a:extLst>
              <a:ext uri="{FF2B5EF4-FFF2-40B4-BE49-F238E27FC236}">
                <a16:creationId xmlns:a16="http://schemas.microsoft.com/office/drawing/2014/main" id="{33C66EF9-7B98-2577-311D-497AF00CBBC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59" t="14088" r="17703" b="9357"/>
          <a:stretch/>
        </p:blipFill>
        <p:spPr>
          <a:xfrm>
            <a:off x="3049589" y="1624338"/>
            <a:ext cx="5688021" cy="4565178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A0B895C-8529-3A18-412C-3F821DC02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430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and yellow logo with a graduation cap&#10;&#10;Description automatically generated with low confidence">
            <a:extLst>
              <a:ext uri="{FF2B5EF4-FFF2-40B4-BE49-F238E27FC236}">
                <a16:creationId xmlns:a16="http://schemas.microsoft.com/office/drawing/2014/main" id="{2C96D13A-50C8-7515-A4F4-A65DB3713D1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" r="-128" b="-294"/>
          <a:stretch/>
        </p:blipFill>
        <p:spPr>
          <a:xfrm>
            <a:off x="2192393" y="809582"/>
            <a:ext cx="7866303" cy="3903232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E43ECD2-B840-6524-D696-42A5B7DD8535}"/>
              </a:ext>
            </a:extLst>
          </p:cNvPr>
          <p:cNvSpPr/>
          <p:nvPr/>
        </p:nvSpPr>
        <p:spPr>
          <a:xfrm>
            <a:off x="-10450" y="5540413"/>
            <a:ext cx="12197225" cy="1317583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E18203-ED93-24BE-9F57-00D0DD9462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95100" y="5540413"/>
            <a:ext cx="1391675" cy="1386174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417B90-40AB-E581-245F-091C1BE1A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6F07D-F62F-4C3B-A21E-2367E9A3992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443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2371</TotalTime>
  <Words>420</Words>
  <Application>Microsoft Office PowerPoint</Application>
  <PresentationFormat>Widescreen</PresentationFormat>
  <Paragraphs>99</Paragraphs>
  <Slides>18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18</vt:i4>
      </vt:variant>
    </vt:vector>
  </HeadingPairs>
  <TitlesOfParts>
    <vt:vector size="27" baseType="lpstr">
      <vt:lpstr>Arial</vt:lpstr>
      <vt:lpstr>Arial Narrow</vt:lpstr>
      <vt:lpstr>Calibri</vt:lpstr>
      <vt:lpstr>Calibri Light</vt:lpstr>
      <vt:lpstr>Trade Gothic Next Cond</vt:lpstr>
      <vt:lpstr>Trade Gothic Next HvyCd</vt:lpstr>
      <vt:lpstr>Office Theme</vt:lpstr>
      <vt:lpstr>1_Office Theme</vt:lpstr>
      <vt:lpstr>2_Office Theme</vt:lpstr>
      <vt:lpstr>PowerPoint Presentation</vt:lpstr>
      <vt:lpstr>OUR VISION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Lovett, Katika</dc:creator>
  <cp:lastModifiedBy>Bush, Eric</cp:lastModifiedBy>
  <cp:revision>15</cp:revision>
  <cp:lastPrinted>2024-02-01T20:18:01Z</cp:lastPrinted>
  <dcterms:created xsi:type="dcterms:W3CDTF">2023-05-01T16:02:45Z</dcterms:created>
  <dcterms:modified xsi:type="dcterms:W3CDTF">2025-11-03T13:09:18Z</dcterms:modified>
</cp:coreProperties>
</file>